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gif" ContentType="image/gi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tags/tag1.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75" r:id="rId2"/>
  </p:sldMasterIdLst>
  <p:notesMasterIdLst>
    <p:notesMasterId r:id="rId81"/>
  </p:notesMasterIdLst>
  <p:handoutMasterIdLst>
    <p:handoutMasterId r:id="rId82"/>
  </p:handoutMasterIdLst>
  <p:sldIdLst>
    <p:sldId id="256" r:id="rId3"/>
    <p:sldId id="257" r:id="rId4"/>
    <p:sldId id="13518" r:id="rId5"/>
    <p:sldId id="13519" r:id="rId6"/>
    <p:sldId id="13520" r:id="rId7"/>
    <p:sldId id="13829" r:id="rId8"/>
    <p:sldId id="13830" r:id="rId9"/>
    <p:sldId id="13831" r:id="rId10"/>
    <p:sldId id="13521" r:id="rId11"/>
    <p:sldId id="13524" r:id="rId12"/>
    <p:sldId id="13525" r:id="rId13"/>
    <p:sldId id="13526" r:id="rId14"/>
    <p:sldId id="13527" r:id="rId15"/>
    <p:sldId id="13529" r:id="rId16"/>
    <p:sldId id="13834" r:id="rId17"/>
    <p:sldId id="13532" r:id="rId18"/>
    <p:sldId id="13533" r:id="rId19"/>
    <p:sldId id="13536" r:id="rId20"/>
    <p:sldId id="13539" r:id="rId21"/>
    <p:sldId id="13541" r:id="rId22"/>
    <p:sldId id="13544" r:id="rId23"/>
    <p:sldId id="13546" r:id="rId24"/>
    <p:sldId id="13548" r:id="rId25"/>
    <p:sldId id="13550" r:id="rId26"/>
    <p:sldId id="13553" r:id="rId27"/>
    <p:sldId id="13556" r:id="rId28"/>
    <p:sldId id="13557" r:id="rId29"/>
    <p:sldId id="13558" r:id="rId30"/>
    <p:sldId id="13559" r:id="rId31"/>
    <p:sldId id="13561" r:id="rId32"/>
    <p:sldId id="13564" r:id="rId33"/>
    <p:sldId id="13832" r:id="rId34"/>
    <p:sldId id="13567" r:id="rId35"/>
    <p:sldId id="13568" r:id="rId36"/>
    <p:sldId id="13571" r:id="rId37"/>
    <p:sldId id="13574" r:id="rId38"/>
    <p:sldId id="13576" r:id="rId39"/>
    <p:sldId id="13711" r:id="rId40"/>
    <p:sldId id="13713" r:id="rId41"/>
    <p:sldId id="13714" r:id="rId42"/>
    <p:sldId id="13716" r:id="rId43"/>
    <p:sldId id="13719" r:id="rId44"/>
    <p:sldId id="13721" r:id="rId45"/>
    <p:sldId id="13723" r:id="rId46"/>
    <p:sldId id="13726" r:id="rId47"/>
    <p:sldId id="13728" r:id="rId48"/>
    <p:sldId id="13833" r:id="rId49"/>
    <p:sldId id="13599" r:id="rId50"/>
    <p:sldId id="13733" r:id="rId51"/>
    <p:sldId id="13734" r:id="rId52"/>
    <p:sldId id="13736" r:id="rId53"/>
    <p:sldId id="13738" r:id="rId54"/>
    <p:sldId id="13741" r:id="rId55"/>
    <p:sldId id="13743" r:id="rId56"/>
    <p:sldId id="13746" r:id="rId57"/>
    <p:sldId id="13748" r:id="rId58"/>
    <p:sldId id="13750" r:id="rId59"/>
    <p:sldId id="13621" r:id="rId60"/>
    <p:sldId id="13780" r:id="rId61"/>
    <p:sldId id="13781" r:id="rId62"/>
    <p:sldId id="13782" r:id="rId63"/>
    <p:sldId id="13786" r:id="rId64"/>
    <p:sldId id="13787" r:id="rId65"/>
    <p:sldId id="13788" r:id="rId66"/>
    <p:sldId id="13791" r:id="rId67"/>
    <p:sldId id="13675" r:id="rId68"/>
    <p:sldId id="13676" r:id="rId69"/>
    <p:sldId id="13776" r:id="rId70"/>
    <p:sldId id="13777" r:id="rId71"/>
    <p:sldId id="13778" r:id="rId72"/>
    <p:sldId id="13310" r:id="rId73"/>
    <p:sldId id="13826" r:id="rId74"/>
    <p:sldId id="13707" r:id="rId75"/>
    <p:sldId id="13708" r:id="rId76"/>
    <p:sldId id="13827" r:id="rId77"/>
    <p:sldId id="13709" r:id="rId78"/>
    <p:sldId id="13828" r:id="rId79"/>
    <p:sldId id="12916" r:id="rId8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6600"/>
    <a:srgbClr val="0000CC"/>
    <a:srgbClr val="FFFFCC"/>
    <a:srgbClr val="FFCCFF"/>
    <a:srgbClr val="9900FF"/>
    <a:srgbClr val="0000FF"/>
    <a:srgbClr val="3859CD"/>
    <a:srgbClr val="235EB8"/>
    <a:srgbClr val="21509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中度样式 1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525" autoAdjust="0"/>
    <p:restoredTop sz="92047" autoAdjust="0"/>
  </p:normalViewPr>
  <p:slideViewPr>
    <p:cSldViewPr snapToGrid="0">
      <p:cViewPr varScale="1">
        <p:scale>
          <a:sx n="88" d="100"/>
          <a:sy n="88" d="100"/>
        </p:scale>
        <p:origin x="100" y="156"/>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50" d="100"/>
          <a:sy n="50" d="100"/>
        </p:scale>
        <p:origin x="2170" y="4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slide" Target="slides/slide66.xml"/><Relationship Id="rId76" Type="http://schemas.openxmlformats.org/officeDocument/2006/relationships/slide" Target="slides/slide74.xml"/><Relationship Id="rId84" Type="http://schemas.openxmlformats.org/officeDocument/2006/relationships/viewProps" Target="viewProps.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slide" Target="slides/slide72.xml"/><Relationship Id="rId79" Type="http://schemas.openxmlformats.org/officeDocument/2006/relationships/slide" Target="slides/slide77.xml"/><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handoutMaster" Target="handoutMasters/handoutMaster1.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theme" Target="theme/theme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notesMaster" Target="notesMasters/notesMaster1.xml"/><Relationship Id="rId86"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image" Target="../media/image5.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36.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37.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37.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38.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39.emf"/></Relationships>
</file>

<file path=ppt/drawings/_rels/vmlDrawing15.v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image" Target="../media/image41.emf"/><Relationship Id="rId1" Type="http://schemas.openxmlformats.org/officeDocument/2006/relationships/image" Target="../media/image40.emf"/><Relationship Id="rId4" Type="http://schemas.openxmlformats.org/officeDocument/2006/relationships/image" Target="../media/image43.emf"/></Relationships>
</file>

<file path=ppt/drawings/_rels/vmlDrawing16.vml.rels><?xml version="1.0" encoding="UTF-8" standalone="yes"?>
<Relationships xmlns="http://schemas.openxmlformats.org/package/2006/relationships"><Relationship Id="rId2" Type="http://schemas.openxmlformats.org/officeDocument/2006/relationships/image" Target="../media/image45.emf"/><Relationship Id="rId1" Type="http://schemas.openxmlformats.org/officeDocument/2006/relationships/image" Target="../media/image44.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46.emf"/></Relationships>
</file>

<file path=ppt/drawings/_rels/vmlDrawing18.v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image" Target="../media/image48.emf"/><Relationship Id="rId1" Type="http://schemas.openxmlformats.org/officeDocument/2006/relationships/image" Target="../media/image47.emf"/><Relationship Id="rId4" Type="http://schemas.openxmlformats.org/officeDocument/2006/relationships/image" Target="../media/image50.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51.e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emf"/><Relationship Id="rId1" Type="http://schemas.openxmlformats.org/officeDocument/2006/relationships/image" Target="../media/image7.emf"/><Relationship Id="rId4" Type="http://schemas.openxmlformats.org/officeDocument/2006/relationships/image" Target="../media/image10.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52.emf"/></Relationships>
</file>

<file path=ppt/drawings/_rels/vmlDrawing21.vml.rels><?xml version="1.0" encoding="UTF-8" standalone="yes"?>
<Relationships xmlns="http://schemas.openxmlformats.org/package/2006/relationships"><Relationship Id="rId2" Type="http://schemas.openxmlformats.org/officeDocument/2006/relationships/image" Target="../media/image54.emf"/><Relationship Id="rId1" Type="http://schemas.openxmlformats.org/officeDocument/2006/relationships/image" Target="../media/image53.emf"/></Relationships>
</file>

<file path=ppt/drawings/_rels/vmlDrawing22.vml.rels><?xml version="1.0" encoding="UTF-8" standalone="yes"?>
<Relationships xmlns="http://schemas.openxmlformats.org/package/2006/relationships"><Relationship Id="rId2" Type="http://schemas.openxmlformats.org/officeDocument/2006/relationships/image" Target="../media/image56.emf"/><Relationship Id="rId1" Type="http://schemas.openxmlformats.org/officeDocument/2006/relationships/image" Target="../media/image55.e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57.e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58.e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59.emf"/></Relationships>
</file>

<file path=ppt/drawings/_rels/vmlDrawing26.vml.rels><?xml version="1.0" encoding="UTF-8" standalone="yes"?>
<Relationships xmlns="http://schemas.openxmlformats.org/package/2006/relationships"><Relationship Id="rId3" Type="http://schemas.openxmlformats.org/officeDocument/2006/relationships/image" Target="../media/image62.emf"/><Relationship Id="rId2" Type="http://schemas.openxmlformats.org/officeDocument/2006/relationships/image" Target="../media/image61.emf"/><Relationship Id="rId1" Type="http://schemas.openxmlformats.org/officeDocument/2006/relationships/image" Target="../media/image60.emf"/><Relationship Id="rId5" Type="http://schemas.openxmlformats.org/officeDocument/2006/relationships/image" Target="../media/image64.emf"/><Relationship Id="rId4" Type="http://schemas.openxmlformats.org/officeDocument/2006/relationships/image" Target="../media/image63.e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65.e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66.emf"/></Relationships>
</file>

<file path=ppt/drawings/_rels/vmlDrawing29.vml.rels><?xml version="1.0" encoding="UTF-8" standalone="yes"?>
<Relationships xmlns="http://schemas.openxmlformats.org/package/2006/relationships"><Relationship Id="rId2" Type="http://schemas.openxmlformats.org/officeDocument/2006/relationships/image" Target="../media/image68.emf"/><Relationship Id="rId1" Type="http://schemas.openxmlformats.org/officeDocument/2006/relationships/image" Target="../media/image67.e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image" Target="../media/image11.emf"/></Relationships>
</file>

<file path=ppt/drawings/_rels/vmlDrawing30.vml.rels><?xml version="1.0" encoding="UTF-8" standalone="yes"?>
<Relationships xmlns="http://schemas.openxmlformats.org/package/2006/relationships"><Relationship Id="rId2" Type="http://schemas.openxmlformats.org/officeDocument/2006/relationships/image" Target="../media/image70.emf"/><Relationship Id="rId1" Type="http://schemas.openxmlformats.org/officeDocument/2006/relationships/image" Target="../media/image69.emf"/></Relationships>
</file>

<file path=ppt/drawings/_rels/vmlDrawing31.vml.rels><?xml version="1.0" encoding="UTF-8" standalone="yes"?>
<Relationships xmlns="http://schemas.openxmlformats.org/package/2006/relationships"><Relationship Id="rId2" Type="http://schemas.openxmlformats.org/officeDocument/2006/relationships/image" Target="../media/image72.emf"/><Relationship Id="rId1" Type="http://schemas.openxmlformats.org/officeDocument/2006/relationships/image" Target="../media/image71.emf"/></Relationships>
</file>

<file path=ppt/drawings/_rels/vmlDrawing32.vml.rels><?xml version="1.0" encoding="UTF-8" standalone="yes"?>
<Relationships xmlns="http://schemas.openxmlformats.org/package/2006/relationships"><Relationship Id="rId2" Type="http://schemas.openxmlformats.org/officeDocument/2006/relationships/image" Target="../media/image74.emf"/><Relationship Id="rId1" Type="http://schemas.openxmlformats.org/officeDocument/2006/relationships/image" Target="../media/image73.emf"/></Relationships>
</file>

<file path=ppt/drawings/_rels/vmlDrawing33.vml.rels><?xml version="1.0" encoding="UTF-8" standalone="yes"?>
<Relationships xmlns="http://schemas.openxmlformats.org/package/2006/relationships"><Relationship Id="rId2" Type="http://schemas.openxmlformats.org/officeDocument/2006/relationships/image" Target="../media/image76.emf"/><Relationship Id="rId1" Type="http://schemas.openxmlformats.org/officeDocument/2006/relationships/image" Target="../media/image75.emf"/></Relationships>
</file>

<file path=ppt/drawings/_rels/vmlDrawing34.vml.rels><?xml version="1.0" encoding="UTF-8" standalone="yes"?>
<Relationships xmlns="http://schemas.openxmlformats.org/package/2006/relationships"><Relationship Id="rId2" Type="http://schemas.openxmlformats.org/officeDocument/2006/relationships/image" Target="../media/image78.emf"/><Relationship Id="rId1" Type="http://schemas.openxmlformats.org/officeDocument/2006/relationships/image" Target="../media/image77.emf"/></Relationships>
</file>

<file path=ppt/drawings/_rels/vmlDrawing35.vml.rels><?xml version="1.0" encoding="UTF-8" standalone="yes"?>
<Relationships xmlns="http://schemas.openxmlformats.org/package/2006/relationships"><Relationship Id="rId1" Type="http://schemas.openxmlformats.org/officeDocument/2006/relationships/image" Target="../media/image79.emf"/></Relationships>
</file>

<file path=ppt/drawings/_rels/vmlDrawing36.vml.rels><?xml version="1.0" encoding="UTF-8" standalone="yes"?>
<Relationships xmlns="http://schemas.openxmlformats.org/package/2006/relationships"><Relationship Id="rId1" Type="http://schemas.openxmlformats.org/officeDocument/2006/relationships/image" Target="../media/image80.emf"/></Relationships>
</file>

<file path=ppt/drawings/_rels/vmlDrawing37.vml.rels><?xml version="1.0" encoding="UTF-8" standalone="yes"?>
<Relationships xmlns="http://schemas.openxmlformats.org/package/2006/relationships"><Relationship Id="rId1" Type="http://schemas.openxmlformats.org/officeDocument/2006/relationships/image" Target="../media/image80.emf"/></Relationships>
</file>

<file path=ppt/drawings/_rels/vmlDrawing38.vml.rels><?xml version="1.0" encoding="UTF-8" standalone="yes"?>
<Relationships xmlns="http://schemas.openxmlformats.org/package/2006/relationships"><Relationship Id="rId1" Type="http://schemas.openxmlformats.org/officeDocument/2006/relationships/image" Target="../media/image81.e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image" Target="../media/image15.e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image" Target="../media/image2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8.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9.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30.e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image" Target="../media/image3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712FEFA-4CF6-42CD-8AC5-F0FC5957747C}" type="datetimeFigureOut">
              <a:rPr lang="zh-CN" altLang="en-US" smtClean="0"/>
              <a:t>2019/12/2</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B36BC40-F3CD-440F-B27F-814FE367BE88}" type="slidenum">
              <a:rPr lang="zh-CN" altLang="en-US" smtClean="0"/>
              <a:t>‹#›</a:t>
            </a:fld>
            <a:endParaRPr lang="zh-CN" altLang="en-US"/>
          </a:p>
        </p:txBody>
      </p:sp>
    </p:spTree>
    <p:extLst>
      <p:ext uri="{BB962C8B-B14F-4D97-AF65-F5344CB8AC3E}">
        <p14:creationId xmlns:p14="http://schemas.microsoft.com/office/powerpoint/2010/main" val="153456690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F079CA2-57DC-4771-8296-C0E13116A7DC}" type="datetimeFigureOut">
              <a:rPr lang="zh-CN" altLang="en-US" smtClean="0"/>
              <a:t>2019/12/2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7A476D3-0A9C-4304-A2B4-0F4285B21607}" type="slidenum">
              <a:rPr lang="zh-CN" altLang="en-US" smtClean="0"/>
              <a:t>‹#›</a:t>
            </a:fld>
            <a:endParaRPr lang="zh-CN" altLang="en-US"/>
          </a:p>
        </p:txBody>
      </p:sp>
    </p:spTree>
    <p:extLst>
      <p:ext uri="{BB962C8B-B14F-4D97-AF65-F5344CB8AC3E}">
        <p14:creationId xmlns:p14="http://schemas.microsoft.com/office/powerpoint/2010/main" val="4458863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3</a:t>
            </a:fld>
            <a:endParaRPr lang="zh-CN" altLang="en-US"/>
          </a:p>
        </p:txBody>
      </p:sp>
    </p:spTree>
    <p:extLst>
      <p:ext uri="{BB962C8B-B14F-4D97-AF65-F5344CB8AC3E}">
        <p14:creationId xmlns:p14="http://schemas.microsoft.com/office/powerpoint/2010/main" val="32560995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13</a:t>
            </a:fld>
            <a:endParaRPr lang="zh-CN" altLang="en-US"/>
          </a:p>
        </p:txBody>
      </p:sp>
    </p:spTree>
    <p:extLst>
      <p:ext uri="{BB962C8B-B14F-4D97-AF65-F5344CB8AC3E}">
        <p14:creationId xmlns:p14="http://schemas.microsoft.com/office/powerpoint/2010/main" val="39008805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14</a:t>
            </a:fld>
            <a:endParaRPr lang="zh-CN" altLang="en-US"/>
          </a:p>
        </p:txBody>
      </p:sp>
    </p:spTree>
    <p:extLst>
      <p:ext uri="{BB962C8B-B14F-4D97-AF65-F5344CB8AC3E}">
        <p14:creationId xmlns:p14="http://schemas.microsoft.com/office/powerpoint/2010/main" val="4061101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16</a:t>
            </a:fld>
            <a:endParaRPr lang="zh-CN" altLang="en-US"/>
          </a:p>
        </p:txBody>
      </p:sp>
    </p:spTree>
    <p:extLst>
      <p:ext uri="{BB962C8B-B14F-4D97-AF65-F5344CB8AC3E}">
        <p14:creationId xmlns:p14="http://schemas.microsoft.com/office/powerpoint/2010/main" val="12550752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17</a:t>
            </a:fld>
            <a:endParaRPr lang="zh-CN" altLang="en-US"/>
          </a:p>
        </p:txBody>
      </p:sp>
    </p:spTree>
    <p:extLst>
      <p:ext uri="{BB962C8B-B14F-4D97-AF65-F5344CB8AC3E}">
        <p14:creationId xmlns:p14="http://schemas.microsoft.com/office/powerpoint/2010/main" val="14308158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18</a:t>
            </a:fld>
            <a:endParaRPr lang="zh-CN" altLang="en-US"/>
          </a:p>
        </p:txBody>
      </p:sp>
    </p:spTree>
    <p:extLst>
      <p:ext uri="{BB962C8B-B14F-4D97-AF65-F5344CB8AC3E}">
        <p14:creationId xmlns:p14="http://schemas.microsoft.com/office/powerpoint/2010/main" val="28208026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19</a:t>
            </a:fld>
            <a:endParaRPr lang="zh-CN" altLang="en-US"/>
          </a:p>
        </p:txBody>
      </p:sp>
    </p:spTree>
    <p:extLst>
      <p:ext uri="{BB962C8B-B14F-4D97-AF65-F5344CB8AC3E}">
        <p14:creationId xmlns:p14="http://schemas.microsoft.com/office/powerpoint/2010/main" val="33069683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20</a:t>
            </a:fld>
            <a:endParaRPr lang="zh-CN" altLang="en-US"/>
          </a:p>
        </p:txBody>
      </p:sp>
    </p:spTree>
    <p:extLst>
      <p:ext uri="{BB962C8B-B14F-4D97-AF65-F5344CB8AC3E}">
        <p14:creationId xmlns:p14="http://schemas.microsoft.com/office/powerpoint/2010/main" val="30121713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21</a:t>
            </a:fld>
            <a:endParaRPr lang="zh-CN" altLang="en-US"/>
          </a:p>
        </p:txBody>
      </p:sp>
    </p:spTree>
    <p:extLst>
      <p:ext uri="{BB962C8B-B14F-4D97-AF65-F5344CB8AC3E}">
        <p14:creationId xmlns:p14="http://schemas.microsoft.com/office/powerpoint/2010/main" val="40235512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22</a:t>
            </a:fld>
            <a:endParaRPr lang="zh-CN" altLang="en-US"/>
          </a:p>
        </p:txBody>
      </p:sp>
    </p:spTree>
    <p:extLst>
      <p:ext uri="{BB962C8B-B14F-4D97-AF65-F5344CB8AC3E}">
        <p14:creationId xmlns:p14="http://schemas.microsoft.com/office/powerpoint/2010/main" val="33449552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23</a:t>
            </a:fld>
            <a:endParaRPr lang="zh-CN" altLang="en-US"/>
          </a:p>
        </p:txBody>
      </p:sp>
    </p:spTree>
    <p:extLst>
      <p:ext uri="{BB962C8B-B14F-4D97-AF65-F5344CB8AC3E}">
        <p14:creationId xmlns:p14="http://schemas.microsoft.com/office/powerpoint/2010/main" val="13603465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4</a:t>
            </a:fld>
            <a:endParaRPr lang="zh-CN" altLang="en-US"/>
          </a:p>
        </p:txBody>
      </p:sp>
    </p:spTree>
    <p:extLst>
      <p:ext uri="{BB962C8B-B14F-4D97-AF65-F5344CB8AC3E}">
        <p14:creationId xmlns:p14="http://schemas.microsoft.com/office/powerpoint/2010/main" val="20560054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24</a:t>
            </a:fld>
            <a:endParaRPr lang="zh-CN" altLang="en-US"/>
          </a:p>
        </p:txBody>
      </p:sp>
    </p:spTree>
    <p:extLst>
      <p:ext uri="{BB962C8B-B14F-4D97-AF65-F5344CB8AC3E}">
        <p14:creationId xmlns:p14="http://schemas.microsoft.com/office/powerpoint/2010/main" val="17525547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25</a:t>
            </a:fld>
            <a:endParaRPr lang="zh-CN" altLang="en-US"/>
          </a:p>
        </p:txBody>
      </p:sp>
    </p:spTree>
    <p:extLst>
      <p:ext uri="{BB962C8B-B14F-4D97-AF65-F5344CB8AC3E}">
        <p14:creationId xmlns:p14="http://schemas.microsoft.com/office/powerpoint/2010/main" val="14117027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26</a:t>
            </a:fld>
            <a:endParaRPr lang="zh-CN" altLang="en-US"/>
          </a:p>
        </p:txBody>
      </p:sp>
    </p:spTree>
    <p:extLst>
      <p:ext uri="{BB962C8B-B14F-4D97-AF65-F5344CB8AC3E}">
        <p14:creationId xmlns:p14="http://schemas.microsoft.com/office/powerpoint/2010/main" val="175537159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27</a:t>
            </a:fld>
            <a:endParaRPr lang="zh-CN" altLang="en-US"/>
          </a:p>
        </p:txBody>
      </p:sp>
    </p:spTree>
    <p:extLst>
      <p:ext uri="{BB962C8B-B14F-4D97-AF65-F5344CB8AC3E}">
        <p14:creationId xmlns:p14="http://schemas.microsoft.com/office/powerpoint/2010/main" val="28286163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28</a:t>
            </a:fld>
            <a:endParaRPr lang="zh-CN" altLang="en-US"/>
          </a:p>
        </p:txBody>
      </p:sp>
    </p:spTree>
    <p:extLst>
      <p:ext uri="{BB962C8B-B14F-4D97-AF65-F5344CB8AC3E}">
        <p14:creationId xmlns:p14="http://schemas.microsoft.com/office/powerpoint/2010/main" val="74947411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29</a:t>
            </a:fld>
            <a:endParaRPr lang="zh-CN" altLang="en-US"/>
          </a:p>
        </p:txBody>
      </p:sp>
    </p:spTree>
    <p:extLst>
      <p:ext uri="{BB962C8B-B14F-4D97-AF65-F5344CB8AC3E}">
        <p14:creationId xmlns:p14="http://schemas.microsoft.com/office/powerpoint/2010/main" val="129560329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30</a:t>
            </a:fld>
            <a:endParaRPr lang="zh-CN" altLang="en-US"/>
          </a:p>
        </p:txBody>
      </p:sp>
    </p:spTree>
    <p:extLst>
      <p:ext uri="{BB962C8B-B14F-4D97-AF65-F5344CB8AC3E}">
        <p14:creationId xmlns:p14="http://schemas.microsoft.com/office/powerpoint/2010/main" val="228136073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31</a:t>
            </a:fld>
            <a:endParaRPr lang="zh-CN" altLang="en-US"/>
          </a:p>
        </p:txBody>
      </p:sp>
    </p:spTree>
    <p:extLst>
      <p:ext uri="{BB962C8B-B14F-4D97-AF65-F5344CB8AC3E}">
        <p14:creationId xmlns:p14="http://schemas.microsoft.com/office/powerpoint/2010/main" val="226895785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32</a:t>
            </a:fld>
            <a:endParaRPr lang="zh-CN" altLang="en-US"/>
          </a:p>
        </p:txBody>
      </p:sp>
    </p:spTree>
    <p:extLst>
      <p:ext uri="{BB962C8B-B14F-4D97-AF65-F5344CB8AC3E}">
        <p14:creationId xmlns:p14="http://schemas.microsoft.com/office/powerpoint/2010/main" val="226895785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33</a:t>
            </a:fld>
            <a:endParaRPr lang="zh-CN" altLang="en-US"/>
          </a:p>
        </p:txBody>
      </p:sp>
    </p:spTree>
    <p:extLst>
      <p:ext uri="{BB962C8B-B14F-4D97-AF65-F5344CB8AC3E}">
        <p14:creationId xmlns:p14="http://schemas.microsoft.com/office/powerpoint/2010/main" val="22082725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5</a:t>
            </a:fld>
            <a:endParaRPr lang="zh-CN" altLang="en-US"/>
          </a:p>
        </p:txBody>
      </p:sp>
    </p:spTree>
    <p:extLst>
      <p:ext uri="{BB962C8B-B14F-4D97-AF65-F5344CB8AC3E}">
        <p14:creationId xmlns:p14="http://schemas.microsoft.com/office/powerpoint/2010/main" val="282747671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34</a:t>
            </a:fld>
            <a:endParaRPr lang="zh-CN" altLang="en-US"/>
          </a:p>
        </p:txBody>
      </p:sp>
    </p:spTree>
    <p:extLst>
      <p:ext uri="{BB962C8B-B14F-4D97-AF65-F5344CB8AC3E}">
        <p14:creationId xmlns:p14="http://schemas.microsoft.com/office/powerpoint/2010/main" val="28266836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35</a:t>
            </a:fld>
            <a:endParaRPr lang="zh-CN" altLang="en-US"/>
          </a:p>
        </p:txBody>
      </p:sp>
    </p:spTree>
    <p:extLst>
      <p:ext uri="{BB962C8B-B14F-4D97-AF65-F5344CB8AC3E}">
        <p14:creationId xmlns:p14="http://schemas.microsoft.com/office/powerpoint/2010/main" val="314746113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36</a:t>
            </a:fld>
            <a:endParaRPr lang="zh-CN" altLang="en-US"/>
          </a:p>
        </p:txBody>
      </p:sp>
    </p:spTree>
    <p:extLst>
      <p:ext uri="{BB962C8B-B14F-4D97-AF65-F5344CB8AC3E}">
        <p14:creationId xmlns:p14="http://schemas.microsoft.com/office/powerpoint/2010/main" val="176852896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37</a:t>
            </a:fld>
            <a:endParaRPr lang="zh-CN" altLang="en-US"/>
          </a:p>
        </p:txBody>
      </p:sp>
    </p:spTree>
    <p:extLst>
      <p:ext uri="{BB962C8B-B14F-4D97-AF65-F5344CB8AC3E}">
        <p14:creationId xmlns:p14="http://schemas.microsoft.com/office/powerpoint/2010/main" val="364399131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38</a:t>
            </a:fld>
            <a:endParaRPr lang="zh-CN" altLang="en-US"/>
          </a:p>
        </p:txBody>
      </p:sp>
    </p:spTree>
    <p:extLst>
      <p:ext uri="{BB962C8B-B14F-4D97-AF65-F5344CB8AC3E}">
        <p14:creationId xmlns:p14="http://schemas.microsoft.com/office/powerpoint/2010/main" val="364399131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39</a:t>
            </a:fld>
            <a:endParaRPr lang="zh-CN" altLang="en-US"/>
          </a:p>
        </p:txBody>
      </p:sp>
    </p:spTree>
    <p:extLst>
      <p:ext uri="{BB962C8B-B14F-4D97-AF65-F5344CB8AC3E}">
        <p14:creationId xmlns:p14="http://schemas.microsoft.com/office/powerpoint/2010/main" val="364399131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40</a:t>
            </a:fld>
            <a:endParaRPr lang="zh-CN" altLang="en-US"/>
          </a:p>
        </p:txBody>
      </p:sp>
    </p:spTree>
    <p:extLst>
      <p:ext uri="{BB962C8B-B14F-4D97-AF65-F5344CB8AC3E}">
        <p14:creationId xmlns:p14="http://schemas.microsoft.com/office/powerpoint/2010/main" val="364399131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41</a:t>
            </a:fld>
            <a:endParaRPr lang="zh-CN" altLang="en-US"/>
          </a:p>
        </p:txBody>
      </p:sp>
    </p:spTree>
    <p:extLst>
      <p:ext uri="{BB962C8B-B14F-4D97-AF65-F5344CB8AC3E}">
        <p14:creationId xmlns:p14="http://schemas.microsoft.com/office/powerpoint/2010/main" val="364399131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42</a:t>
            </a:fld>
            <a:endParaRPr lang="zh-CN" altLang="en-US"/>
          </a:p>
        </p:txBody>
      </p:sp>
    </p:spTree>
    <p:extLst>
      <p:ext uri="{BB962C8B-B14F-4D97-AF65-F5344CB8AC3E}">
        <p14:creationId xmlns:p14="http://schemas.microsoft.com/office/powerpoint/2010/main" val="364399131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43</a:t>
            </a:fld>
            <a:endParaRPr lang="zh-CN" altLang="en-US"/>
          </a:p>
        </p:txBody>
      </p:sp>
    </p:spTree>
    <p:extLst>
      <p:ext uri="{BB962C8B-B14F-4D97-AF65-F5344CB8AC3E}">
        <p14:creationId xmlns:p14="http://schemas.microsoft.com/office/powerpoint/2010/main" val="36439913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7</a:t>
            </a:fld>
            <a:endParaRPr lang="zh-CN" altLang="en-US"/>
          </a:p>
        </p:txBody>
      </p:sp>
    </p:spTree>
    <p:extLst>
      <p:ext uri="{BB962C8B-B14F-4D97-AF65-F5344CB8AC3E}">
        <p14:creationId xmlns:p14="http://schemas.microsoft.com/office/powerpoint/2010/main" val="226090704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44</a:t>
            </a:fld>
            <a:endParaRPr lang="zh-CN" altLang="en-US"/>
          </a:p>
        </p:txBody>
      </p:sp>
    </p:spTree>
    <p:extLst>
      <p:ext uri="{BB962C8B-B14F-4D97-AF65-F5344CB8AC3E}">
        <p14:creationId xmlns:p14="http://schemas.microsoft.com/office/powerpoint/2010/main" val="364399131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45</a:t>
            </a:fld>
            <a:endParaRPr lang="zh-CN" altLang="en-US"/>
          </a:p>
        </p:txBody>
      </p:sp>
    </p:spTree>
    <p:extLst>
      <p:ext uri="{BB962C8B-B14F-4D97-AF65-F5344CB8AC3E}">
        <p14:creationId xmlns:p14="http://schemas.microsoft.com/office/powerpoint/2010/main" val="364399131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46</a:t>
            </a:fld>
            <a:endParaRPr lang="zh-CN" altLang="en-US"/>
          </a:p>
        </p:txBody>
      </p:sp>
    </p:spTree>
    <p:extLst>
      <p:ext uri="{BB962C8B-B14F-4D97-AF65-F5344CB8AC3E}">
        <p14:creationId xmlns:p14="http://schemas.microsoft.com/office/powerpoint/2010/main" val="364399131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47</a:t>
            </a:fld>
            <a:endParaRPr lang="zh-CN" altLang="en-US"/>
          </a:p>
        </p:txBody>
      </p:sp>
    </p:spTree>
    <p:extLst>
      <p:ext uri="{BB962C8B-B14F-4D97-AF65-F5344CB8AC3E}">
        <p14:creationId xmlns:p14="http://schemas.microsoft.com/office/powerpoint/2010/main" val="364399131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48</a:t>
            </a:fld>
            <a:endParaRPr lang="zh-CN" altLang="en-US"/>
          </a:p>
        </p:txBody>
      </p:sp>
    </p:spTree>
    <p:extLst>
      <p:ext uri="{BB962C8B-B14F-4D97-AF65-F5344CB8AC3E}">
        <p14:creationId xmlns:p14="http://schemas.microsoft.com/office/powerpoint/2010/main" val="355057475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49</a:t>
            </a:fld>
            <a:endParaRPr lang="zh-CN" altLang="en-US"/>
          </a:p>
        </p:txBody>
      </p:sp>
    </p:spTree>
    <p:extLst>
      <p:ext uri="{BB962C8B-B14F-4D97-AF65-F5344CB8AC3E}">
        <p14:creationId xmlns:p14="http://schemas.microsoft.com/office/powerpoint/2010/main" val="355057475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50</a:t>
            </a:fld>
            <a:endParaRPr lang="zh-CN" altLang="en-US"/>
          </a:p>
        </p:txBody>
      </p:sp>
    </p:spTree>
    <p:extLst>
      <p:ext uri="{BB962C8B-B14F-4D97-AF65-F5344CB8AC3E}">
        <p14:creationId xmlns:p14="http://schemas.microsoft.com/office/powerpoint/2010/main" val="355057475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51</a:t>
            </a:fld>
            <a:endParaRPr lang="zh-CN" altLang="en-US"/>
          </a:p>
        </p:txBody>
      </p:sp>
    </p:spTree>
    <p:extLst>
      <p:ext uri="{BB962C8B-B14F-4D97-AF65-F5344CB8AC3E}">
        <p14:creationId xmlns:p14="http://schemas.microsoft.com/office/powerpoint/2010/main" val="355057475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52</a:t>
            </a:fld>
            <a:endParaRPr lang="zh-CN" altLang="en-US"/>
          </a:p>
        </p:txBody>
      </p:sp>
    </p:spTree>
    <p:extLst>
      <p:ext uri="{BB962C8B-B14F-4D97-AF65-F5344CB8AC3E}">
        <p14:creationId xmlns:p14="http://schemas.microsoft.com/office/powerpoint/2010/main" val="355057475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53</a:t>
            </a:fld>
            <a:endParaRPr lang="zh-CN" altLang="en-US"/>
          </a:p>
        </p:txBody>
      </p:sp>
    </p:spTree>
    <p:extLst>
      <p:ext uri="{BB962C8B-B14F-4D97-AF65-F5344CB8AC3E}">
        <p14:creationId xmlns:p14="http://schemas.microsoft.com/office/powerpoint/2010/main" val="35505747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8</a:t>
            </a:fld>
            <a:endParaRPr lang="zh-CN" altLang="en-US"/>
          </a:p>
        </p:txBody>
      </p:sp>
    </p:spTree>
    <p:extLst>
      <p:ext uri="{BB962C8B-B14F-4D97-AF65-F5344CB8AC3E}">
        <p14:creationId xmlns:p14="http://schemas.microsoft.com/office/powerpoint/2010/main" val="16407222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54</a:t>
            </a:fld>
            <a:endParaRPr lang="zh-CN" altLang="en-US"/>
          </a:p>
        </p:txBody>
      </p:sp>
    </p:spTree>
    <p:extLst>
      <p:ext uri="{BB962C8B-B14F-4D97-AF65-F5344CB8AC3E}">
        <p14:creationId xmlns:p14="http://schemas.microsoft.com/office/powerpoint/2010/main" val="355057475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55</a:t>
            </a:fld>
            <a:endParaRPr lang="zh-CN" altLang="en-US"/>
          </a:p>
        </p:txBody>
      </p:sp>
    </p:spTree>
    <p:extLst>
      <p:ext uri="{BB962C8B-B14F-4D97-AF65-F5344CB8AC3E}">
        <p14:creationId xmlns:p14="http://schemas.microsoft.com/office/powerpoint/2010/main" val="355057475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56</a:t>
            </a:fld>
            <a:endParaRPr lang="zh-CN" altLang="en-US"/>
          </a:p>
        </p:txBody>
      </p:sp>
    </p:spTree>
    <p:extLst>
      <p:ext uri="{BB962C8B-B14F-4D97-AF65-F5344CB8AC3E}">
        <p14:creationId xmlns:p14="http://schemas.microsoft.com/office/powerpoint/2010/main" val="355057475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57</a:t>
            </a:fld>
            <a:endParaRPr lang="zh-CN" altLang="en-US"/>
          </a:p>
        </p:txBody>
      </p:sp>
    </p:spTree>
    <p:extLst>
      <p:ext uri="{BB962C8B-B14F-4D97-AF65-F5344CB8AC3E}">
        <p14:creationId xmlns:p14="http://schemas.microsoft.com/office/powerpoint/2010/main" val="355057475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58</a:t>
            </a:fld>
            <a:endParaRPr lang="zh-CN" altLang="en-US"/>
          </a:p>
        </p:txBody>
      </p:sp>
    </p:spTree>
    <p:extLst>
      <p:ext uri="{BB962C8B-B14F-4D97-AF65-F5344CB8AC3E}">
        <p14:creationId xmlns:p14="http://schemas.microsoft.com/office/powerpoint/2010/main" val="183314490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59</a:t>
            </a:fld>
            <a:endParaRPr lang="zh-CN" altLang="en-US"/>
          </a:p>
        </p:txBody>
      </p:sp>
    </p:spTree>
    <p:extLst>
      <p:ext uri="{BB962C8B-B14F-4D97-AF65-F5344CB8AC3E}">
        <p14:creationId xmlns:p14="http://schemas.microsoft.com/office/powerpoint/2010/main" val="183314490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60</a:t>
            </a:fld>
            <a:endParaRPr lang="zh-CN" altLang="en-US"/>
          </a:p>
        </p:txBody>
      </p:sp>
    </p:spTree>
    <p:extLst>
      <p:ext uri="{BB962C8B-B14F-4D97-AF65-F5344CB8AC3E}">
        <p14:creationId xmlns:p14="http://schemas.microsoft.com/office/powerpoint/2010/main" val="183314490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61</a:t>
            </a:fld>
            <a:endParaRPr lang="zh-CN" altLang="en-US"/>
          </a:p>
        </p:txBody>
      </p:sp>
    </p:spTree>
    <p:extLst>
      <p:ext uri="{BB962C8B-B14F-4D97-AF65-F5344CB8AC3E}">
        <p14:creationId xmlns:p14="http://schemas.microsoft.com/office/powerpoint/2010/main" val="183314490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62</a:t>
            </a:fld>
            <a:endParaRPr lang="zh-CN" altLang="en-US"/>
          </a:p>
        </p:txBody>
      </p:sp>
    </p:spTree>
    <p:extLst>
      <p:ext uri="{BB962C8B-B14F-4D97-AF65-F5344CB8AC3E}">
        <p14:creationId xmlns:p14="http://schemas.microsoft.com/office/powerpoint/2010/main" val="183314490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63</a:t>
            </a:fld>
            <a:endParaRPr lang="zh-CN" altLang="en-US"/>
          </a:p>
        </p:txBody>
      </p:sp>
    </p:spTree>
    <p:extLst>
      <p:ext uri="{BB962C8B-B14F-4D97-AF65-F5344CB8AC3E}">
        <p14:creationId xmlns:p14="http://schemas.microsoft.com/office/powerpoint/2010/main" val="18331449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9</a:t>
            </a:fld>
            <a:endParaRPr lang="zh-CN" altLang="en-US"/>
          </a:p>
        </p:txBody>
      </p:sp>
    </p:spTree>
    <p:extLst>
      <p:ext uri="{BB962C8B-B14F-4D97-AF65-F5344CB8AC3E}">
        <p14:creationId xmlns:p14="http://schemas.microsoft.com/office/powerpoint/2010/main" val="237218691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64</a:t>
            </a:fld>
            <a:endParaRPr lang="zh-CN" altLang="en-US"/>
          </a:p>
        </p:txBody>
      </p:sp>
    </p:spTree>
    <p:extLst>
      <p:ext uri="{BB962C8B-B14F-4D97-AF65-F5344CB8AC3E}">
        <p14:creationId xmlns:p14="http://schemas.microsoft.com/office/powerpoint/2010/main" val="183314490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65</a:t>
            </a:fld>
            <a:endParaRPr lang="zh-CN" altLang="en-US"/>
          </a:p>
        </p:txBody>
      </p:sp>
    </p:spTree>
    <p:extLst>
      <p:ext uri="{BB962C8B-B14F-4D97-AF65-F5344CB8AC3E}">
        <p14:creationId xmlns:p14="http://schemas.microsoft.com/office/powerpoint/2010/main" val="183314490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66</a:t>
            </a:fld>
            <a:endParaRPr lang="zh-CN" altLang="en-US"/>
          </a:p>
        </p:txBody>
      </p:sp>
    </p:spTree>
    <p:extLst>
      <p:ext uri="{BB962C8B-B14F-4D97-AF65-F5344CB8AC3E}">
        <p14:creationId xmlns:p14="http://schemas.microsoft.com/office/powerpoint/2010/main" val="5268319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67</a:t>
            </a:fld>
            <a:endParaRPr lang="zh-CN" altLang="en-US"/>
          </a:p>
        </p:txBody>
      </p:sp>
    </p:spTree>
    <p:extLst>
      <p:ext uri="{BB962C8B-B14F-4D97-AF65-F5344CB8AC3E}">
        <p14:creationId xmlns:p14="http://schemas.microsoft.com/office/powerpoint/2010/main" val="102834088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68</a:t>
            </a:fld>
            <a:endParaRPr lang="zh-CN" altLang="en-US"/>
          </a:p>
        </p:txBody>
      </p:sp>
    </p:spTree>
    <p:extLst>
      <p:ext uri="{BB962C8B-B14F-4D97-AF65-F5344CB8AC3E}">
        <p14:creationId xmlns:p14="http://schemas.microsoft.com/office/powerpoint/2010/main" val="102834088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69</a:t>
            </a:fld>
            <a:endParaRPr lang="zh-CN" altLang="en-US"/>
          </a:p>
        </p:txBody>
      </p:sp>
    </p:spTree>
    <p:extLst>
      <p:ext uri="{BB962C8B-B14F-4D97-AF65-F5344CB8AC3E}">
        <p14:creationId xmlns:p14="http://schemas.microsoft.com/office/powerpoint/2010/main" val="102834088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70</a:t>
            </a:fld>
            <a:endParaRPr lang="zh-CN" altLang="en-US"/>
          </a:p>
        </p:txBody>
      </p:sp>
    </p:spTree>
    <p:extLst>
      <p:ext uri="{BB962C8B-B14F-4D97-AF65-F5344CB8AC3E}">
        <p14:creationId xmlns:p14="http://schemas.microsoft.com/office/powerpoint/2010/main" val="102834088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71</a:t>
            </a:fld>
            <a:endParaRPr lang="zh-CN" altLang="en-US"/>
          </a:p>
        </p:txBody>
      </p:sp>
    </p:spTree>
    <p:extLst>
      <p:ext uri="{BB962C8B-B14F-4D97-AF65-F5344CB8AC3E}">
        <p14:creationId xmlns:p14="http://schemas.microsoft.com/office/powerpoint/2010/main" val="57703093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72</a:t>
            </a:fld>
            <a:endParaRPr lang="zh-CN" altLang="en-US"/>
          </a:p>
        </p:txBody>
      </p:sp>
    </p:spTree>
    <p:extLst>
      <p:ext uri="{BB962C8B-B14F-4D97-AF65-F5344CB8AC3E}">
        <p14:creationId xmlns:p14="http://schemas.microsoft.com/office/powerpoint/2010/main" val="57703093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73</a:t>
            </a:fld>
            <a:endParaRPr lang="zh-CN" altLang="en-US"/>
          </a:p>
        </p:txBody>
      </p:sp>
    </p:spTree>
    <p:extLst>
      <p:ext uri="{BB962C8B-B14F-4D97-AF65-F5344CB8AC3E}">
        <p14:creationId xmlns:p14="http://schemas.microsoft.com/office/powerpoint/2010/main" val="20610162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10</a:t>
            </a:fld>
            <a:endParaRPr lang="zh-CN" altLang="en-US"/>
          </a:p>
        </p:txBody>
      </p:sp>
    </p:spTree>
    <p:extLst>
      <p:ext uri="{BB962C8B-B14F-4D97-AF65-F5344CB8AC3E}">
        <p14:creationId xmlns:p14="http://schemas.microsoft.com/office/powerpoint/2010/main" val="365781040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74</a:t>
            </a:fld>
            <a:endParaRPr lang="zh-CN" altLang="en-US"/>
          </a:p>
        </p:txBody>
      </p:sp>
    </p:spTree>
    <p:extLst>
      <p:ext uri="{BB962C8B-B14F-4D97-AF65-F5344CB8AC3E}">
        <p14:creationId xmlns:p14="http://schemas.microsoft.com/office/powerpoint/2010/main" val="158709276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75</a:t>
            </a:fld>
            <a:endParaRPr lang="zh-CN" altLang="en-US"/>
          </a:p>
        </p:txBody>
      </p:sp>
    </p:spTree>
    <p:extLst>
      <p:ext uri="{BB962C8B-B14F-4D97-AF65-F5344CB8AC3E}">
        <p14:creationId xmlns:p14="http://schemas.microsoft.com/office/powerpoint/2010/main" val="158709276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76</a:t>
            </a:fld>
            <a:endParaRPr lang="zh-CN" altLang="en-US"/>
          </a:p>
        </p:txBody>
      </p:sp>
    </p:spTree>
    <p:extLst>
      <p:ext uri="{BB962C8B-B14F-4D97-AF65-F5344CB8AC3E}">
        <p14:creationId xmlns:p14="http://schemas.microsoft.com/office/powerpoint/2010/main" val="15381261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11</a:t>
            </a:fld>
            <a:endParaRPr lang="zh-CN" altLang="en-US"/>
          </a:p>
        </p:txBody>
      </p:sp>
    </p:spTree>
    <p:extLst>
      <p:ext uri="{BB962C8B-B14F-4D97-AF65-F5344CB8AC3E}">
        <p14:creationId xmlns:p14="http://schemas.microsoft.com/office/powerpoint/2010/main" val="27851229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12</a:t>
            </a:fld>
            <a:endParaRPr lang="zh-CN" altLang="en-US"/>
          </a:p>
        </p:txBody>
      </p:sp>
    </p:spTree>
    <p:extLst>
      <p:ext uri="{BB962C8B-B14F-4D97-AF65-F5344CB8AC3E}">
        <p14:creationId xmlns:p14="http://schemas.microsoft.com/office/powerpoint/2010/main" val="360034585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B2765790-E418-4DE2-9336-BBB8A714A26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日期占位符 3">
            <a:extLst>
              <a:ext uri="{FF2B5EF4-FFF2-40B4-BE49-F238E27FC236}">
                <a16:creationId xmlns:a16="http://schemas.microsoft.com/office/drawing/2014/main" id="{F03FC049-C4A7-455C-BD93-392A5CF8CA64}"/>
              </a:ext>
            </a:extLst>
          </p:cNvPr>
          <p:cNvSpPr>
            <a:spLocks noGrp="1"/>
          </p:cNvSpPr>
          <p:nvPr>
            <p:ph type="dt" sz="half" idx="10"/>
          </p:nvPr>
        </p:nvSpPr>
        <p:spPr/>
        <p:txBody>
          <a:bodyPr/>
          <a:lstStyle>
            <a:lvl1pPr>
              <a:defRPr b="1">
                <a:solidFill>
                  <a:srgbClr val="3859CD"/>
                </a:solidFill>
                <a:latin typeface="微软雅黑" panose="020B0503020204020204" pitchFamily="34" charset="-122"/>
                <a:ea typeface="微软雅黑" panose="020B0503020204020204" pitchFamily="34" charset="-122"/>
              </a:defRPr>
            </a:lvl1pPr>
          </a:lstStyle>
          <a:p>
            <a:endParaRPr lang="zh-CN" altLang="en-US"/>
          </a:p>
        </p:txBody>
      </p:sp>
      <p:sp>
        <p:nvSpPr>
          <p:cNvPr id="5" name="页脚占位符 4">
            <a:extLst>
              <a:ext uri="{FF2B5EF4-FFF2-40B4-BE49-F238E27FC236}">
                <a16:creationId xmlns:a16="http://schemas.microsoft.com/office/drawing/2014/main" id="{0486EB09-1D2E-4B10-A438-778269CCFFFD}"/>
              </a:ext>
            </a:extLst>
          </p:cNvPr>
          <p:cNvSpPr>
            <a:spLocks noGrp="1"/>
          </p:cNvSpPr>
          <p:nvPr>
            <p:ph type="ftr" sz="quarter" idx="11"/>
          </p:nvPr>
        </p:nvSpPr>
        <p:spPr/>
        <p:txBody>
          <a:bodyPr/>
          <a:lstStyle>
            <a:lvl1pPr>
              <a:defRPr b="1">
                <a:solidFill>
                  <a:srgbClr val="3859CD"/>
                </a:solidFill>
                <a:latin typeface="微软雅黑" panose="020B0503020204020204" pitchFamily="34" charset="-122"/>
                <a:ea typeface="微软雅黑" panose="020B0503020204020204" pitchFamily="34" charset="-122"/>
              </a:defRPr>
            </a:lvl1pPr>
          </a:lstStyle>
          <a:p>
            <a:r>
              <a:rPr lang="zh-CN" altLang="en-US"/>
              <a:t>第</a:t>
            </a:r>
            <a:r>
              <a:rPr lang="en-US" altLang="zh-CN"/>
              <a:t>6</a:t>
            </a:r>
            <a:r>
              <a:rPr lang="zh-CN" altLang="en-US"/>
              <a:t>章 同步时序逻辑电路</a:t>
            </a:r>
          </a:p>
        </p:txBody>
      </p:sp>
      <p:sp>
        <p:nvSpPr>
          <p:cNvPr id="6" name="灯片编号占位符 5">
            <a:extLst>
              <a:ext uri="{FF2B5EF4-FFF2-40B4-BE49-F238E27FC236}">
                <a16:creationId xmlns:a16="http://schemas.microsoft.com/office/drawing/2014/main" id="{C0900AE2-8197-482E-9C2B-BA6497594D4B}"/>
              </a:ext>
            </a:extLst>
          </p:cNvPr>
          <p:cNvSpPr>
            <a:spLocks noGrp="1"/>
          </p:cNvSpPr>
          <p:nvPr>
            <p:ph type="sldNum" sz="quarter" idx="12"/>
          </p:nvPr>
        </p:nvSpPr>
        <p:spPr/>
        <p:txBody>
          <a:bodyPr/>
          <a:lstStyle>
            <a:lvl1pPr>
              <a:defRPr b="1">
                <a:solidFill>
                  <a:srgbClr val="3859CD"/>
                </a:solidFill>
                <a:latin typeface="微软雅黑" panose="020B0503020204020204" pitchFamily="34" charset="-122"/>
                <a:ea typeface="微软雅黑" panose="020B0503020204020204" pitchFamily="34" charset="-122"/>
              </a:defRPr>
            </a:lvl1pPr>
          </a:lstStyle>
          <a:p>
            <a:fld id="{B6D9C768-8413-45FA-BDC7-53DA68035736}" type="slidenum">
              <a:rPr lang="zh-CN" altLang="en-US" smtClean="0"/>
              <a:pPr/>
              <a:t>‹#›</a:t>
            </a:fld>
            <a:endParaRPr lang="zh-CN" altLang="en-US"/>
          </a:p>
        </p:txBody>
      </p:sp>
      <p:sp>
        <p:nvSpPr>
          <p:cNvPr id="2" name="标题 1">
            <a:extLst>
              <a:ext uri="{FF2B5EF4-FFF2-40B4-BE49-F238E27FC236}">
                <a16:creationId xmlns:a16="http://schemas.microsoft.com/office/drawing/2014/main" id="{F824EC45-379A-46D3-BCAF-451F68651FA5}"/>
              </a:ext>
            </a:extLst>
          </p:cNvPr>
          <p:cNvSpPr>
            <a:spLocks noGrp="1"/>
          </p:cNvSpPr>
          <p:nvPr>
            <p:ph type="ctrTitle"/>
          </p:nvPr>
        </p:nvSpPr>
        <p:spPr>
          <a:xfrm>
            <a:off x="1524000" y="1122363"/>
            <a:ext cx="6756400" cy="2387600"/>
          </a:xfrm>
        </p:spPr>
        <p:txBody>
          <a:bodyPr anchor="ctr"/>
          <a:lstStyle>
            <a:lvl1pPr algn="ctr">
              <a:defRPr sz="6000" b="1">
                <a:solidFill>
                  <a:srgbClr val="21509E"/>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3" name="副标题 2">
            <a:extLst>
              <a:ext uri="{FF2B5EF4-FFF2-40B4-BE49-F238E27FC236}">
                <a16:creationId xmlns:a16="http://schemas.microsoft.com/office/drawing/2014/main" id="{6661ED13-1D89-4C5B-B4CF-B2A72DF920F8}"/>
              </a:ext>
            </a:extLst>
          </p:cNvPr>
          <p:cNvSpPr>
            <a:spLocks noGrp="1"/>
          </p:cNvSpPr>
          <p:nvPr>
            <p:ph type="subTitle" idx="1"/>
          </p:nvPr>
        </p:nvSpPr>
        <p:spPr>
          <a:xfrm>
            <a:off x="1524000" y="3602038"/>
            <a:ext cx="6766560" cy="1655762"/>
          </a:xfrm>
        </p:spPr>
        <p:txBody>
          <a:bodyPr anchor="ctr">
            <a:normAutofit/>
          </a:bodyPr>
          <a:lstStyle>
            <a:lvl1pPr marL="0" indent="0" algn="ctr">
              <a:buNone/>
              <a:defRPr sz="3600" b="1">
                <a:solidFill>
                  <a:srgbClr val="21509E"/>
                </a:solidFill>
                <a:latin typeface="微软雅黑" panose="020B0503020204020204" pitchFamily="34" charset="-122"/>
                <a:ea typeface="微软雅黑" panose="020B0503020204020204"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p>
        </p:txBody>
      </p:sp>
    </p:spTree>
    <p:extLst>
      <p:ext uri="{BB962C8B-B14F-4D97-AF65-F5344CB8AC3E}">
        <p14:creationId xmlns:p14="http://schemas.microsoft.com/office/powerpoint/2010/main" val="663671967"/>
      </p:ext>
    </p:extLst>
  </p:cSld>
  <p:clrMapOvr>
    <a:masterClrMapping/>
  </p:clrMapOvr>
  <mc:AlternateContent xmlns:mc="http://schemas.openxmlformats.org/markup-compatibility/2006" xmlns:p14="http://schemas.microsoft.com/office/powerpoint/2010/main">
    <mc:Choice Requires="p14">
      <p:transition spd="slow" p14:dur="1250" advTm="0">
        <p:randomBar dir="vert"/>
      </p:transition>
    </mc:Choice>
    <mc:Fallback xmlns="">
      <p:transition spd="slow" advTm="0">
        <p:randomBar dir="vert"/>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EAE32E-0618-47CC-8787-925BEA28595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54B5197-DDBF-4CEE-99D9-1B29BD0421D9}"/>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ABE9D977-DB12-4FE4-AB5F-B2913D44C48E}"/>
              </a:ext>
            </a:extLst>
          </p:cNvPr>
          <p:cNvSpPr>
            <a:spLocks noGrp="1"/>
          </p:cNvSpPr>
          <p:nvPr>
            <p:ph type="dt" sz="half" idx="10"/>
          </p:nvPr>
        </p:nvSpPr>
        <p:spPr/>
        <p:txBody>
          <a:bodyPr/>
          <a:lstStyle/>
          <a:p>
            <a:endParaRPr lang="zh-CN" altLang="en-US"/>
          </a:p>
        </p:txBody>
      </p:sp>
      <p:sp>
        <p:nvSpPr>
          <p:cNvPr id="5" name="页脚占位符 4">
            <a:extLst>
              <a:ext uri="{FF2B5EF4-FFF2-40B4-BE49-F238E27FC236}">
                <a16:creationId xmlns:a16="http://schemas.microsoft.com/office/drawing/2014/main" id="{DBAFAF33-0829-4AEF-BCCF-204700A9F2E9}"/>
              </a:ext>
            </a:extLst>
          </p:cNvPr>
          <p:cNvSpPr>
            <a:spLocks noGrp="1"/>
          </p:cNvSpPr>
          <p:nvPr>
            <p:ph type="ftr" sz="quarter" idx="11"/>
          </p:nvPr>
        </p:nvSpPr>
        <p:spPr/>
        <p:txBody>
          <a:bodyPr/>
          <a:lstStyle/>
          <a:p>
            <a:r>
              <a:rPr lang="zh-CN" altLang="en-US"/>
              <a:t>第</a:t>
            </a:r>
            <a:r>
              <a:rPr lang="en-US" altLang="zh-CN"/>
              <a:t>6</a:t>
            </a:r>
            <a:r>
              <a:rPr lang="zh-CN" altLang="en-US"/>
              <a:t>章 同步时序逻辑电路</a:t>
            </a:r>
            <a:endParaRPr lang="zh-CN" altLang="en-US" dirty="0"/>
          </a:p>
        </p:txBody>
      </p:sp>
      <p:sp>
        <p:nvSpPr>
          <p:cNvPr id="6" name="灯片编号占位符 5">
            <a:extLst>
              <a:ext uri="{FF2B5EF4-FFF2-40B4-BE49-F238E27FC236}">
                <a16:creationId xmlns:a16="http://schemas.microsoft.com/office/drawing/2014/main" id="{EA39165D-C847-49C8-A4FF-D88FF4FDF733}"/>
              </a:ext>
            </a:extLst>
          </p:cNvPr>
          <p:cNvSpPr>
            <a:spLocks noGrp="1"/>
          </p:cNvSpPr>
          <p:nvPr>
            <p:ph type="sldNum" sz="quarter" idx="12"/>
          </p:nvPr>
        </p:nvSpPr>
        <p:spPr/>
        <p:txBody>
          <a:bodyPr/>
          <a:lstStyle/>
          <a:p>
            <a:fld id="{B6D9C768-8413-45FA-BDC7-53DA68035736}" type="slidenum">
              <a:rPr lang="zh-CN" altLang="en-US" smtClean="0"/>
              <a:t>‹#›</a:t>
            </a:fld>
            <a:endParaRPr lang="zh-CN" altLang="en-US"/>
          </a:p>
        </p:txBody>
      </p:sp>
    </p:spTree>
    <p:extLst>
      <p:ext uri="{BB962C8B-B14F-4D97-AF65-F5344CB8AC3E}">
        <p14:creationId xmlns:p14="http://schemas.microsoft.com/office/powerpoint/2010/main" val="3887699520"/>
      </p:ext>
    </p:extLst>
  </p:cSld>
  <p:clrMapOvr>
    <a:masterClrMapping/>
  </p:clrMapOvr>
  <mc:AlternateContent xmlns:mc="http://schemas.openxmlformats.org/markup-compatibility/2006" xmlns:p14="http://schemas.microsoft.com/office/powerpoint/2010/main">
    <mc:Choice Requires="p14">
      <p:transition spd="slow" p14:dur="1250" advTm="0">
        <p:randomBar dir="vert"/>
      </p:transition>
    </mc:Choice>
    <mc:Fallback xmlns="">
      <p:transition spd="slow" advTm="0">
        <p:randomBar dir="vert"/>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71E5043-3C12-4801-A114-C31190824411}"/>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881ECC-5C18-4B54-9938-B2A34BD40FB1}"/>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41B8C888-DAF9-4D3C-88A1-99623606EE87}"/>
              </a:ext>
            </a:extLst>
          </p:cNvPr>
          <p:cNvSpPr>
            <a:spLocks noGrp="1"/>
          </p:cNvSpPr>
          <p:nvPr>
            <p:ph type="dt" sz="half" idx="10"/>
          </p:nvPr>
        </p:nvSpPr>
        <p:spPr/>
        <p:txBody>
          <a:bodyPr/>
          <a:lstStyle/>
          <a:p>
            <a:endParaRPr lang="zh-CN" altLang="en-US"/>
          </a:p>
        </p:txBody>
      </p:sp>
      <p:sp>
        <p:nvSpPr>
          <p:cNvPr id="5" name="页脚占位符 4">
            <a:extLst>
              <a:ext uri="{FF2B5EF4-FFF2-40B4-BE49-F238E27FC236}">
                <a16:creationId xmlns:a16="http://schemas.microsoft.com/office/drawing/2014/main" id="{5F9E94D2-2ADF-4D1C-879F-2171E91BB0EC}"/>
              </a:ext>
            </a:extLst>
          </p:cNvPr>
          <p:cNvSpPr>
            <a:spLocks noGrp="1"/>
          </p:cNvSpPr>
          <p:nvPr>
            <p:ph type="ftr" sz="quarter" idx="11"/>
          </p:nvPr>
        </p:nvSpPr>
        <p:spPr/>
        <p:txBody>
          <a:bodyPr/>
          <a:lstStyle/>
          <a:p>
            <a:r>
              <a:rPr lang="zh-CN" altLang="en-US"/>
              <a:t>第</a:t>
            </a:r>
            <a:r>
              <a:rPr lang="en-US" altLang="zh-CN"/>
              <a:t>6</a:t>
            </a:r>
            <a:r>
              <a:rPr lang="zh-CN" altLang="en-US"/>
              <a:t>章 同步时序逻辑电路</a:t>
            </a:r>
            <a:endParaRPr lang="zh-CN" altLang="en-US" dirty="0"/>
          </a:p>
        </p:txBody>
      </p:sp>
      <p:sp>
        <p:nvSpPr>
          <p:cNvPr id="6" name="灯片编号占位符 5">
            <a:extLst>
              <a:ext uri="{FF2B5EF4-FFF2-40B4-BE49-F238E27FC236}">
                <a16:creationId xmlns:a16="http://schemas.microsoft.com/office/drawing/2014/main" id="{F3EEEC03-331E-4995-8995-E9F605A4418B}"/>
              </a:ext>
            </a:extLst>
          </p:cNvPr>
          <p:cNvSpPr>
            <a:spLocks noGrp="1"/>
          </p:cNvSpPr>
          <p:nvPr>
            <p:ph type="sldNum" sz="quarter" idx="12"/>
          </p:nvPr>
        </p:nvSpPr>
        <p:spPr/>
        <p:txBody>
          <a:bodyPr/>
          <a:lstStyle/>
          <a:p>
            <a:fld id="{B6D9C768-8413-45FA-BDC7-53DA68035736}" type="slidenum">
              <a:rPr lang="zh-CN" altLang="en-US" smtClean="0"/>
              <a:t>‹#›</a:t>
            </a:fld>
            <a:endParaRPr lang="zh-CN" altLang="en-US"/>
          </a:p>
        </p:txBody>
      </p:sp>
    </p:spTree>
    <p:extLst>
      <p:ext uri="{BB962C8B-B14F-4D97-AF65-F5344CB8AC3E}">
        <p14:creationId xmlns:p14="http://schemas.microsoft.com/office/powerpoint/2010/main" val="741085819"/>
      </p:ext>
    </p:extLst>
  </p:cSld>
  <p:clrMapOvr>
    <a:masterClrMapping/>
  </p:clrMapOvr>
  <mc:AlternateContent xmlns:mc="http://schemas.openxmlformats.org/markup-compatibility/2006" xmlns:p14="http://schemas.microsoft.com/office/powerpoint/2010/main">
    <mc:Choice Requires="p14">
      <p:transition spd="slow" p14:dur="1250" advTm="0">
        <p:randomBar dir="vert"/>
      </p:transition>
    </mc:Choice>
    <mc:Fallback xmlns="">
      <p:transition spd="slow" advTm="0">
        <p:randomBar dir="vert"/>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空白">
    <p:spTree>
      <p:nvGrpSpPr>
        <p:cNvPr id="1" name=""/>
        <p:cNvGrpSpPr/>
        <p:nvPr/>
      </p:nvGrpSpPr>
      <p:grpSpPr>
        <a:xfrm>
          <a:off x="0" y="0"/>
          <a:ext cx="0" cy="0"/>
          <a:chOff x="0" y="0"/>
          <a:chExt cx="0" cy="0"/>
        </a:xfrm>
      </p:grpSpPr>
      <p:pic>
        <p:nvPicPr>
          <p:cNvPr id="8" name="图片 5"/>
          <p:cNvPicPr>
            <a:picLocks noChangeAspect="1"/>
          </p:cNvPicPr>
          <p:nvPr userDrawn="1"/>
        </p:nvPicPr>
        <p:blipFill>
          <a:blip r:embed="rId2" cstate="print"/>
          <a:stretch>
            <a:fillRect/>
          </a:stretch>
        </p:blipFill>
        <p:spPr>
          <a:xfrm>
            <a:off x="5504" y="-25400"/>
            <a:ext cx="12192000" cy="4171949"/>
          </a:xfrm>
          <a:prstGeom prst="rect">
            <a:avLst/>
          </a:prstGeom>
          <a:effectLst/>
        </p:spPr>
      </p:pic>
      <p:sp>
        <p:nvSpPr>
          <p:cNvPr id="9" name="矩形 2"/>
          <p:cNvSpPr/>
          <p:nvPr userDrawn="1"/>
        </p:nvSpPr>
        <p:spPr>
          <a:xfrm>
            <a:off x="0" y="4251163"/>
            <a:ext cx="12192000" cy="2606837"/>
          </a:xfrm>
          <a:prstGeom prst="rect">
            <a:avLst/>
          </a:prstGeom>
          <a:solidFill>
            <a:srgbClr val="213F79"/>
          </a:solidFill>
          <a:ln>
            <a:no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defTabSz="1219170"/>
            <a:endParaRPr lang="zh-CN" altLang="en-US" sz="1900" dirty="0">
              <a:solidFill>
                <a:prstClr val="white"/>
              </a:solidFill>
            </a:endParaRPr>
          </a:p>
        </p:txBody>
      </p:sp>
      <p:sp>
        <p:nvSpPr>
          <p:cNvPr id="5" name="Rectangle 4"/>
          <p:cNvSpPr>
            <a:spLocks noChangeArrowheads="1"/>
          </p:cNvSpPr>
          <p:nvPr userDrawn="1"/>
        </p:nvSpPr>
        <p:spPr bwMode="auto">
          <a:xfrm>
            <a:off x="1" y="4145936"/>
            <a:ext cx="7142840" cy="109728"/>
          </a:xfrm>
          <a:prstGeom prst="rect">
            <a:avLst/>
          </a:prstGeom>
          <a:solidFill>
            <a:schemeClr val="bg2"/>
          </a:solidFill>
          <a:ln>
            <a:noFill/>
          </a:ln>
        </p:spPr>
        <p:txBody>
          <a:bodyPr vert="horz" wrap="square" lIns="91414" tIns="45707" rIns="91414" bIns="45707" numCol="1" anchor="t" anchorCtr="0" compatLnSpc="1">
            <a:prstTxWarp prst="textNoShape">
              <a:avLst/>
            </a:prstTxWarp>
          </a:bodyPr>
          <a:lstStyle/>
          <a:p>
            <a:pPr defTabSz="1219170"/>
            <a:endParaRPr lang="zh-CN" altLang="en-US" sz="2400">
              <a:solidFill>
                <a:srgbClr val="44546A"/>
              </a:solidFill>
            </a:endParaRPr>
          </a:p>
        </p:txBody>
      </p:sp>
      <p:sp>
        <p:nvSpPr>
          <p:cNvPr id="6" name="Rectangle 5"/>
          <p:cNvSpPr>
            <a:spLocks noChangeArrowheads="1"/>
          </p:cNvSpPr>
          <p:nvPr userDrawn="1"/>
        </p:nvSpPr>
        <p:spPr bwMode="auto">
          <a:xfrm>
            <a:off x="7130304" y="4145936"/>
            <a:ext cx="1266216" cy="109728"/>
          </a:xfrm>
          <a:prstGeom prst="rect">
            <a:avLst/>
          </a:prstGeom>
          <a:solidFill>
            <a:schemeClr val="accent1"/>
          </a:solidFill>
          <a:ln>
            <a:noFill/>
          </a:ln>
        </p:spPr>
        <p:txBody>
          <a:bodyPr vert="horz" wrap="square" lIns="91414" tIns="45707" rIns="91414" bIns="45707" numCol="1" anchor="t" anchorCtr="0" compatLnSpc="1">
            <a:prstTxWarp prst="textNoShape">
              <a:avLst/>
            </a:prstTxWarp>
          </a:bodyPr>
          <a:lstStyle/>
          <a:p>
            <a:pPr defTabSz="1219170"/>
            <a:endParaRPr lang="zh-CN" altLang="en-US" sz="2400">
              <a:solidFill>
                <a:srgbClr val="44546A"/>
              </a:solidFill>
            </a:endParaRPr>
          </a:p>
        </p:txBody>
      </p:sp>
      <p:sp>
        <p:nvSpPr>
          <p:cNvPr id="7" name="Rectangle 6"/>
          <p:cNvSpPr>
            <a:spLocks noChangeArrowheads="1"/>
          </p:cNvSpPr>
          <p:nvPr userDrawn="1"/>
        </p:nvSpPr>
        <p:spPr bwMode="auto">
          <a:xfrm>
            <a:off x="8396522" y="4145936"/>
            <a:ext cx="1264649" cy="109728"/>
          </a:xfrm>
          <a:prstGeom prst="rect">
            <a:avLst/>
          </a:prstGeom>
          <a:solidFill>
            <a:schemeClr val="accent2"/>
          </a:solidFill>
          <a:ln>
            <a:noFill/>
          </a:ln>
        </p:spPr>
        <p:txBody>
          <a:bodyPr vert="horz" wrap="square" lIns="91414" tIns="45707" rIns="91414" bIns="45707" numCol="1" anchor="t" anchorCtr="0" compatLnSpc="1">
            <a:prstTxWarp prst="textNoShape">
              <a:avLst/>
            </a:prstTxWarp>
          </a:bodyPr>
          <a:lstStyle/>
          <a:p>
            <a:pPr defTabSz="1219170"/>
            <a:endParaRPr lang="zh-CN" altLang="en-US" sz="2400">
              <a:solidFill>
                <a:srgbClr val="44546A"/>
              </a:solidFill>
            </a:endParaRPr>
          </a:p>
        </p:txBody>
      </p:sp>
      <p:sp>
        <p:nvSpPr>
          <p:cNvPr id="10" name="Rectangle 9"/>
          <p:cNvSpPr>
            <a:spLocks noChangeArrowheads="1"/>
          </p:cNvSpPr>
          <p:nvPr userDrawn="1"/>
        </p:nvSpPr>
        <p:spPr bwMode="auto">
          <a:xfrm>
            <a:off x="9661172" y="4145936"/>
            <a:ext cx="1266216" cy="109728"/>
          </a:xfrm>
          <a:prstGeom prst="rect">
            <a:avLst/>
          </a:prstGeom>
          <a:solidFill>
            <a:schemeClr val="accent3"/>
          </a:solidFill>
          <a:ln>
            <a:noFill/>
          </a:ln>
        </p:spPr>
        <p:txBody>
          <a:bodyPr vert="horz" wrap="square" lIns="91414" tIns="45707" rIns="91414" bIns="45707" numCol="1" anchor="t" anchorCtr="0" compatLnSpc="1">
            <a:prstTxWarp prst="textNoShape">
              <a:avLst/>
            </a:prstTxWarp>
          </a:bodyPr>
          <a:lstStyle/>
          <a:p>
            <a:pPr defTabSz="1219170"/>
            <a:endParaRPr lang="zh-CN" altLang="en-US" sz="2400">
              <a:solidFill>
                <a:srgbClr val="44546A"/>
              </a:solidFill>
            </a:endParaRPr>
          </a:p>
        </p:txBody>
      </p:sp>
      <p:sp>
        <p:nvSpPr>
          <p:cNvPr id="11" name="Rectangle 10"/>
          <p:cNvSpPr>
            <a:spLocks noChangeArrowheads="1"/>
          </p:cNvSpPr>
          <p:nvPr userDrawn="1"/>
        </p:nvSpPr>
        <p:spPr bwMode="auto">
          <a:xfrm>
            <a:off x="10927389" y="4145936"/>
            <a:ext cx="1264649" cy="109728"/>
          </a:xfrm>
          <a:prstGeom prst="rect">
            <a:avLst/>
          </a:prstGeom>
          <a:solidFill>
            <a:schemeClr val="accent4"/>
          </a:solidFill>
          <a:ln>
            <a:noFill/>
          </a:ln>
        </p:spPr>
        <p:txBody>
          <a:bodyPr vert="horz" wrap="square" lIns="91414" tIns="45707" rIns="91414" bIns="45707" numCol="1" anchor="t" anchorCtr="0" compatLnSpc="1">
            <a:prstTxWarp prst="textNoShape">
              <a:avLst/>
            </a:prstTxWarp>
          </a:bodyPr>
          <a:lstStyle/>
          <a:p>
            <a:pPr defTabSz="1219170"/>
            <a:endParaRPr lang="zh-CN" altLang="en-US" sz="2400">
              <a:solidFill>
                <a:srgbClr val="44546A"/>
              </a:solidFill>
            </a:endParaRPr>
          </a:p>
        </p:txBody>
      </p:sp>
    </p:spTree>
    <p:extLst>
      <p:ext uri="{BB962C8B-B14F-4D97-AF65-F5344CB8AC3E}">
        <p14:creationId xmlns:p14="http://schemas.microsoft.com/office/powerpoint/2010/main" val="14951585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anim calcmode="lin" valueType="num">
                                      <p:cBhvr>
                                        <p:cTn id="13" dur="1000" fill="hold"/>
                                        <p:tgtEl>
                                          <p:spTgt spid="9"/>
                                        </p:tgtEl>
                                        <p:attrNameLst>
                                          <p:attrName>ppt_x</p:attrName>
                                        </p:attrNameLst>
                                      </p:cBhvr>
                                      <p:tavLst>
                                        <p:tav tm="0">
                                          <p:val>
                                            <p:strVal val="#ppt_x"/>
                                          </p:val>
                                        </p:tav>
                                        <p:tav tm="100000">
                                          <p:val>
                                            <p:strVal val="#ppt_x"/>
                                          </p:val>
                                        </p:tav>
                                      </p:tavLst>
                                    </p:anim>
                                    <p:anim calcmode="lin" valueType="num">
                                      <p:cBhvr>
                                        <p:cTn id="14" dur="1000" fill="hold"/>
                                        <p:tgtEl>
                                          <p:spTgt spid="9"/>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2" presetClass="entr" presetSubtype="8" fill="hold" grpId="0" nodeType="afterEffect">
                                  <p:stCondLst>
                                    <p:cond delay="0"/>
                                  </p:stCondLst>
                                  <p:childTnLst>
                                    <p:set>
                                      <p:cBhvr>
                                        <p:cTn id="17" dur="1" fill="hold">
                                          <p:stCondLst>
                                            <p:cond delay="0"/>
                                          </p:stCondLst>
                                        </p:cTn>
                                        <p:tgtEl>
                                          <p:spTgt spid="5"/>
                                        </p:tgtEl>
                                        <p:attrNameLst>
                                          <p:attrName>style.visibility</p:attrName>
                                        </p:attrNameLst>
                                      </p:cBhvr>
                                      <p:to>
                                        <p:strVal val="visible"/>
                                      </p:to>
                                    </p:set>
                                    <p:anim calcmode="lin" valueType="num">
                                      <p:cBhvr additive="base">
                                        <p:cTn id="18" dur="1000" fill="hold"/>
                                        <p:tgtEl>
                                          <p:spTgt spid="5"/>
                                        </p:tgtEl>
                                        <p:attrNameLst>
                                          <p:attrName>ppt_x</p:attrName>
                                        </p:attrNameLst>
                                      </p:cBhvr>
                                      <p:tavLst>
                                        <p:tav tm="0">
                                          <p:val>
                                            <p:strVal val="0-#ppt_w/2"/>
                                          </p:val>
                                        </p:tav>
                                        <p:tav tm="100000">
                                          <p:val>
                                            <p:strVal val="#ppt_x"/>
                                          </p:val>
                                        </p:tav>
                                      </p:tavLst>
                                    </p:anim>
                                    <p:anim calcmode="lin" valueType="num">
                                      <p:cBhvr additive="base">
                                        <p:cTn id="19" dur="1000" fill="hold"/>
                                        <p:tgtEl>
                                          <p:spTgt spid="5"/>
                                        </p:tgtEl>
                                        <p:attrNameLst>
                                          <p:attrName>ppt_y</p:attrName>
                                        </p:attrNameLst>
                                      </p:cBhvr>
                                      <p:tavLst>
                                        <p:tav tm="0">
                                          <p:val>
                                            <p:strVal val="#ppt_y"/>
                                          </p:val>
                                        </p:tav>
                                        <p:tav tm="100000">
                                          <p:val>
                                            <p:strVal val="#ppt_y"/>
                                          </p:val>
                                        </p:tav>
                                      </p:tavLst>
                                    </p:anim>
                                  </p:childTnLst>
                                </p:cTn>
                              </p:par>
                            </p:childTnLst>
                          </p:cTn>
                        </p:par>
                        <p:par>
                          <p:cTn id="20" fill="hold">
                            <p:stCondLst>
                              <p:cond delay="2000"/>
                            </p:stCondLst>
                            <p:childTnLst>
                              <p:par>
                                <p:cTn id="21" presetID="31" presetClass="entr" presetSubtype="0" fill="hold" grpId="0" nodeType="after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p:cTn id="23" dur="500" fill="hold"/>
                                        <p:tgtEl>
                                          <p:spTgt spid="6"/>
                                        </p:tgtEl>
                                        <p:attrNameLst>
                                          <p:attrName>ppt_w</p:attrName>
                                        </p:attrNameLst>
                                      </p:cBhvr>
                                      <p:tavLst>
                                        <p:tav tm="0">
                                          <p:val>
                                            <p:fltVal val="0"/>
                                          </p:val>
                                        </p:tav>
                                        <p:tav tm="100000">
                                          <p:val>
                                            <p:strVal val="#ppt_w"/>
                                          </p:val>
                                        </p:tav>
                                      </p:tavLst>
                                    </p:anim>
                                    <p:anim calcmode="lin" valueType="num">
                                      <p:cBhvr>
                                        <p:cTn id="24" dur="500" fill="hold"/>
                                        <p:tgtEl>
                                          <p:spTgt spid="6"/>
                                        </p:tgtEl>
                                        <p:attrNameLst>
                                          <p:attrName>ppt_h</p:attrName>
                                        </p:attrNameLst>
                                      </p:cBhvr>
                                      <p:tavLst>
                                        <p:tav tm="0">
                                          <p:val>
                                            <p:fltVal val="0"/>
                                          </p:val>
                                        </p:tav>
                                        <p:tav tm="100000">
                                          <p:val>
                                            <p:strVal val="#ppt_h"/>
                                          </p:val>
                                        </p:tav>
                                      </p:tavLst>
                                    </p:anim>
                                    <p:anim calcmode="lin" valueType="num">
                                      <p:cBhvr>
                                        <p:cTn id="25" dur="500" fill="hold"/>
                                        <p:tgtEl>
                                          <p:spTgt spid="6"/>
                                        </p:tgtEl>
                                        <p:attrNameLst>
                                          <p:attrName>style.rotation</p:attrName>
                                        </p:attrNameLst>
                                      </p:cBhvr>
                                      <p:tavLst>
                                        <p:tav tm="0">
                                          <p:val>
                                            <p:fltVal val="90"/>
                                          </p:val>
                                        </p:tav>
                                        <p:tav tm="100000">
                                          <p:val>
                                            <p:fltVal val="0"/>
                                          </p:val>
                                        </p:tav>
                                      </p:tavLst>
                                    </p:anim>
                                    <p:animEffect transition="in" filter="fade">
                                      <p:cBhvr>
                                        <p:cTn id="26" dur="500"/>
                                        <p:tgtEl>
                                          <p:spTgt spid="6"/>
                                        </p:tgtEl>
                                      </p:cBhvr>
                                    </p:animEffect>
                                  </p:childTnLst>
                                </p:cTn>
                              </p:par>
                              <p:par>
                                <p:cTn id="27" presetID="31" presetClass="entr" presetSubtype="0" fill="hold" grpId="0" nodeType="withEffect">
                                  <p:stCondLst>
                                    <p:cond delay="100"/>
                                  </p:stCondLst>
                                  <p:childTnLst>
                                    <p:set>
                                      <p:cBhvr>
                                        <p:cTn id="28" dur="1" fill="hold">
                                          <p:stCondLst>
                                            <p:cond delay="0"/>
                                          </p:stCondLst>
                                        </p:cTn>
                                        <p:tgtEl>
                                          <p:spTgt spid="7"/>
                                        </p:tgtEl>
                                        <p:attrNameLst>
                                          <p:attrName>style.visibility</p:attrName>
                                        </p:attrNameLst>
                                      </p:cBhvr>
                                      <p:to>
                                        <p:strVal val="visible"/>
                                      </p:to>
                                    </p:set>
                                    <p:anim calcmode="lin" valueType="num">
                                      <p:cBhvr>
                                        <p:cTn id="29" dur="500" fill="hold"/>
                                        <p:tgtEl>
                                          <p:spTgt spid="7"/>
                                        </p:tgtEl>
                                        <p:attrNameLst>
                                          <p:attrName>ppt_w</p:attrName>
                                        </p:attrNameLst>
                                      </p:cBhvr>
                                      <p:tavLst>
                                        <p:tav tm="0">
                                          <p:val>
                                            <p:fltVal val="0"/>
                                          </p:val>
                                        </p:tav>
                                        <p:tav tm="100000">
                                          <p:val>
                                            <p:strVal val="#ppt_w"/>
                                          </p:val>
                                        </p:tav>
                                      </p:tavLst>
                                    </p:anim>
                                    <p:anim calcmode="lin" valueType="num">
                                      <p:cBhvr>
                                        <p:cTn id="30" dur="500" fill="hold"/>
                                        <p:tgtEl>
                                          <p:spTgt spid="7"/>
                                        </p:tgtEl>
                                        <p:attrNameLst>
                                          <p:attrName>ppt_h</p:attrName>
                                        </p:attrNameLst>
                                      </p:cBhvr>
                                      <p:tavLst>
                                        <p:tav tm="0">
                                          <p:val>
                                            <p:fltVal val="0"/>
                                          </p:val>
                                        </p:tav>
                                        <p:tav tm="100000">
                                          <p:val>
                                            <p:strVal val="#ppt_h"/>
                                          </p:val>
                                        </p:tav>
                                      </p:tavLst>
                                    </p:anim>
                                    <p:anim calcmode="lin" valueType="num">
                                      <p:cBhvr>
                                        <p:cTn id="31" dur="500" fill="hold"/>
                                        <p:tgtEl>
                                          <p:spTgt spid="7"/>
                                        </p:tgtEl>
                                        <p:attrNameLst>
                                          <p:attrName>style.rotation</p:attrName>
                                        </p:attrNameLst>
                                      </p:cBhvr>
                                      <p:tavLst>
                                        <p:tav tm="0">
                                          <p:val>
                                            <p:fltVal val="90"/>
                                          </p:val>
                                        </p:tav>
                                        <p:tav tm="100000">
                                          <p:val>
                                            <p:fltVal val="0"/>
                                          </p:val>
                                        </p:tav>
                                      </p:tavLst>
                                    </p:anim>
                                    <p:animEffect transition="in" filter="fade">
                                      <p:cBhvr>
                                        <p:cTn id="32" dur="500"/>
                                        <p:tgtEl>
                                          <p:spTgt spid="7"/>
                                        </p:tgtEl>
                                      </p:cBhvr>
                                    </p:animEffect>
                                  </p:childTnLst>
                                </p:cTn>
                              </p:par>
                              <p:par>
                                <p:cTn id="33" presetID="31" presetClass="entr" presetSubtype="0" fill="hold" grpId="0" nodeType="withEffect">
                                  <p:stCondLst>
                                    <p:cond delay="200"/>
                                  </p:stCondLst>
                                  <p:childTnLst>
                                    <p:set>
                                      <p:cBhvr>
                                        <p:cTn id="34" dur="1" fill="hold">
                                          <p:stCondLst>
                                            <p:cond delay="0"/>
                                          </p:stCondLst>
                                        </p:cTn>
                                        <p:tgtEl>
                                          <p:spTgt spid="10"/>
                                        </p:tgtEl>
                                        <p:attrNameLst>
                                          <p:attrName>style.visibility</p:attrName>
                                        </p:attrNameLst>
                                      </p:cBhvr>
                                      <p:to>
                                        <p:strVal val="visible"/>
                                      </p:to>
                                    </p:set>
                                    <p:anim calcmode="lin" valueType="num">
                                      <p:cBhvr>
                                        <p:cTn id="35" dur="500" fill="hold"/>
                                        <p:tgtEl>
                                          <p:spTgt spid="10"/>
                                        </p:tgtEl>
                                        <p:attrNameLst>
                                          <p:attrName>ppt_w</p:attrName>
                                        </p:attrNameLst>
                                      </p:cBhvr>
                                      <p:tavLst>
                                        <p:tav tm="0">
                                          <p:val>
                                            <p:fltVal val="0"/>
                                          </p:val>
                                        </p:tav>
                                        <p:tav tm="100000">
                                          <p:val>
                                            <p:strVal val="#ppt_w"/>
                                          </p:val>
                                        </p:tav>
                                      </p:tavLst>
                                    </p:anim>
                                    <p:anim calcmode="lin" valueType="num">
                                      <p:cBhvr>
                                        <p:cTn id="36" dur="500" fill="hold"/>
                                        <p:tgtEl>
                                          <p:spTgt spid="10"/>
                                        </p:tgtEl>
                                        <p:attrNameLst>
                                          <p:attrName>ppt_h</p:attrName>
                                        </p:attrNameLst>
                                      </p:cBhvr>
                                      <p:tavLst>
                                        <p:tav tm="0">
                                          <p:val>
                                            <p:fltVal val="0"/>
                                          </p:val>
                                        </p:tav>
                                        <p:tav tm="100000">
                                          <p:val>
                                            <p:strVal val="#ppt_h"/>
                                          </p:val>
                                        </p:tav>
                                      </p:tavLst>
                                    </p:anim>
                                    <p:anim calcmode="lin" valueType="num">
                                      <p:cBhvr>
                                        <p:cTn id="37" dur="500" fill="hold"/>
                                        <p:tgtEl>
                                          <p:spTgt spid="10"/>
                                        </p:tgtEl>
                                        <p:attrNameLst>
                                          <p:attrName>style.rotation</p:attrName>
                                        </p:attrNameLst>
                                      </p:cBhvr>
                                      <p:tavLst>
                                        <p:tav tm="0">
                                          <p:val>
                                            <p:fltVal val="90"/>
                                          </p:val>
                                        </p:tav>
                                        <p:tav tm="100000">
                                          <p:val>
                                            <p:fltVal val="0"/>
                                          </p:val>
                                        </p:tav>
                                      </p:tavLst>
                                    </p:anim>
                                    <p:animEffect transition="in" filter="fade">
                                      <p:cBhvr>
                                        <p:cTn id="38" dur="500"/>
                                        <p:tgtEl>
                                          <p:spTgt spid="10"/>
                                        </p:tgtEl>
                                      </p:cBhvr>
                                    </p:animEffect>
                                  </p:childTnLst>
                                </p:cTn>
                              </p:par>
                              <p:par>
                                <p:cTn id="39" presetID="31" presetClass="entr" presetSubtype="0" fill="hold" grpId="0" nodeType="withEffect">
                                  <p:stCondLst>
                                    <p:cond delay="300"/>
                                  </p:stCondLst>
                                  <p:childTnLst>
                                    <p:set>
                                      <p:cBhvr>
                                        <p:cTn id="40" dur="1" fill="hold">
                                          <p:stCondLst>
                                            <p:cond delay="0"/>
                                          </p:stCondLst>
                                        </p:cTn>
                                        <p:tgtEl>
                                          <p:spTgt spid="11"/>
                                        </p:tgtEl>
                                        <p:attrNameLst>
                                          <p:attrName>style.visibility</p:attrName>
                                        </p:attrNameLst>
                                      </p:cBhvr>
                                      <p:to>
                                        <p:strVal val="visible"/>
                                      </p:to>
                                    </p:set>
                                    <p:anim calcmode="lin" valueType="num">
                                      <p:cBhvr>
                                        <p:cTn id="41" dur="500" fill="hold"/>
                                        <p:tgtEl>
                                          <p:spTgt spid="11"/>
                                        </p:tgtEl>
                                        <p:attrNameLst>
                                          <p:attrName>ppt_w</p:attrName>
                                        </p:attrNameLst>
                                      </p:cBhvr>
                                      <p:tavLst>
                                        <p:tav tm="0">
                                          <p:val>
                                            <p:fltVal val="0"/>
                                          </p:val>
                                        </p:tav>
                                        <p:tav tm="100000">
                                          <p:val>
                                            <p:strVal val="#ppt_w"/>
                                          </p:val>
                                        </p:tav>
                                      </p:tavLst>
                                    </p:anim>
                                    <p:anim calcmode="lin" valueType="num">
                                      <p:cBhvr>
                                        <p:cTn id="42" dur="500" fill="hold"/>
                                        <p:tgtEl>
                                          <p:spTgt spid="11"/>
                                        </p:tgtEl>
                                        <p:attrNameLst>
                                          <p:attrName>ppt_h</p:attrName>
                                        </p:attrNameLst>
                                      </p:cBhvr>
                                      <p:tavLst>
                                        <p:tav tm="0">
                                          <p:val>
                                            <p:fltVal val="0"/>
                                          </p:val>
                                        </p:tav>
                                        <p:tav tm="100000">
                                          <p:val>
                                            <p:strVal val="#ppt_h"/>
                                          </p:val>
                                        </p:tav>
                                      </p:tavLst>
                                    </p:anim>
                                    <p:anim calcmode="lin" valueType="num">
                                      <p:cBhvr>
                                        <p:cTn id="43" dur="500" fill="hold"/>
                                        <p:tgtEl>
                                          <p:spTgt spid="11"/>
                                        </p:tgtEl>
                                        <p:attrNameLst>
                                          <p:attrName>style.rotation</p:attrName>
                                        </p:attrNameLst>
                                      </p:cBhvr>
                                      <p:tavLst>
                                        <p:tav tm="0">
                                          <p:val>
                                            <p:fltVal val="90"/>
                                          </p:val>
                                        </p:tav>
                                        <p:tav tm="100000">
                                          <p:val>
                                            <p:fltVal val="0"/>
                                          </p:val>
                                        </p:tav>
                                      </p:tavLst>
                                    </p:anim>
                                    <p:animEffect transition="in" filter="fade">
                                      <p:cBhvr>
                                        <p:cTn id="4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5" grpId="0" animBg="1"/>
      <p:bldP spid="6" grpId="0" animBg="1"/>
      <p:bldP spid="7" grpId="0" animBg="1"/>
      <p:bldP spid="10" grpId="0" animBg="1"/>
      <p:bldP spid="11"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ORTFOLIO 1">
    <p:spTree>
      <p:nvGrpSpPr>
        <p:cNvPr id="1" name=""/>
        <p:cNvGrpSpPr/>
        <p:nvPr/>
      </p:nvGrpSpPr>
      <p:grpSpPr>
        <a:xfrm>
          <a:off x="0" y="0"/>
          <a:ext cx="0" cy="0"/>
          <a:chOff x="0" y="0"/>
          <a:chExt cx="0" cy="0"/>
        </a:xfrm>
      </p:grpSpPr>
      <p:sp>
        <p:nvSpPr>
          <p:cNvPr id="3" name="Picture Placeholder 2"/>
          <p:cNvSpPr>
            <a:spLocks noGrp="1"/>
          </p:cNvSpPr>
          <p:nvPr>
            <p:ph type="pic" sz="quarter" idx="12"/>
          </p:nvPr>
        </p:nvSpPr>
        <p:spPr>
          <a:xfrm>
            <a:off x="1788336" y="1584605"/>
            <a:ext cx="4307664" cy="4307664"/>
          </a:xfrm>
          <a:prstGeom prst="diamond">
            <a:avLst/>
          </a:prstGeom>
        </p:spPr>
        <p:txBody>
          <a:bodyPr lIns="60958" tIns="30479" rIns="60958" bIns="30479"/>
          <a:lstStyle>
            <a:lvl1pPr>
              <a:defRPr sz="1300"/>
            </a:lvl1pPr>
          </a:lstStyle>
          <a:p>
            <a:r>
              <a:rPr lang="en-US" dirty="0"/>
              <a:t>Click icon to add picture</a:t>
            </a:r>
            <a:endParaRPr lang="uk-UA"/>
          </a:p>
        </p:txBody>
      </p:sp>
      <p:sp>
        <p:nvSpPr>
          <p:cNvPr id="15" name="Picture Placeholder 2"/>
          <p:cNvSpPr>
            <a:spLocks noGrp="1"/>
          </p:cNvSpPr>
          <p:nvPr>
            <p:ph type="pic" sz="quarter" idx="13"/>
          </p:nvPr>
        </p:nvSpPr>
        <p:spPr>
          <a:xfrm>
            <a:off x="5012267" y="3732107"/>
            <a:ext cx="2157984" cy="2157984"/>
          </a:xfrm>
          <a:prstGeom prst="diamond">
            <a:avLst/>
          </a:prstGeom>
        </p:spPr>
        <p:txBody>
          <a:bodyPr lIns="60958" tIns="30479" rIns="60958" bIns="30479"/>
          <a:lstStyle>
            <a:lvl1pPr>
              <a:defRPr sz="1300"/>
            </a:lvl1pPr>
          </a:lstStyle>
          <a:p>
            <a:r>
              <a:rPr lang="en-US" dirty="0"/>
              <a:t>Click icon to add picture</a:t>
            </a:r>
            <a:endParaRPr lang="uk-UA"/>
          </a:p>
        </p:txBody>
      </p:sp>
      <p:sp>
        <p:nvSpPr>
          <p:cNvPr id="16" name="Picture Placeholder 2"/>
          <p:cNvSpPr>
            <a:spLocks noGrp="1"/>
          </p:cNvSpPr>
          <p:nvPr>
            <p:ph type="pic" sz="quarter" idx="14"/>
          </p:nvPr>
        </p:nvSpPr>
        <p:spPr>
          <a:xfrm>
            <a:off x="7170251" y="3732107"/>
            <a:ext cx="2157984" cy="2157984"/>
          </a:xfrm>
          <a:prstGeom prst="diamond">
            <a:avLst/>
          </a:prstGeom>
        </p:spPr>
        <p:txBody>
          <a:bodyPr lIns="60958" tIns="30479" rIns="60958" bIns="30479"/>
          <a:lstStyle>
            <a:lvl1pPr>
              <a:defRPr sz="1300"/>
            </a:lvl1pPr>
          </a:lstStyle>
          <a:p>
            <a:r>
              <a:rPr lang="en-US" dirty="0"/>
              <a:t>Click icon to add picture</a:t>
            </a:r>
            <a:endParaRPr lang="uk-UA"/>
          </a:p>
        </p:txBody>
      </p:sp>
      <p:sp>
        <p:nvSpPr>
          <p:cNvPr id="10" name="Title 3"/>
          <p:cNvSpPr>
            <a:spLocks noGrp="1"/>
          </p:cNvSpPr>
          <p:nvPr>
            <p:ph type="title"/>
          </p:nvPr>
        </p:nvSpPr>
        <p:spPr>
          <a:xfrm>
            <a:off x="838200" y="229851"/>
            <a:ext cx="10515600" cy="530528"/>
          </a:xfrm>
          <a:prstGeom prst="rect">
            <a:avLst/>
          </a:prstGeom>
        </p:spPr>
        <p:txBody>
          <a:bodyPr lIns="60958" tIns="30479" rIns="60958" bIns="30479"/>
          <a:lstStyle>
            <a:lvl1pPr algn="l">
              <a:defRPr sz="4300" b="1">
                <a:latin typeface="微软雅黑" pitchFamily="34" charset="-122"/>
                <a:ea typeface="微软雅黑" pitchFamily="34" charset="-122"/>
              </a:defRPr>
            </a:lvl1pPr>
          </a:lstStyle>
          <a:p>
            <a:r>
              <a:rPr lang="en-US" altLang="zh-CN" dirty="0"/>
              <a:t>Click to edit Master title style</a:t>
            </a:r>
            <a:endParaRPr lang="uk-UA" dirty="0"/>
          </a:p>
        </p:txBody>
      </p:sp>
    </p:spTree>
    <p:extLst>
      <p:ext uri="{BB962C8B-B14F-4D97-AF65-F5344CB8AC3E}">
        <p14:creationId xmlns:p14="http://schemas.microsoft.com/office/powerpoint/2010/main" val="115735297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ORTFOLIO 3">
    <p:spTree>
      <p:nvGrpSpPr>
        <p:cNvPr id="1" name=""/>
        <p:cNvGrpSpPr/>
        <p:nvPr/>
      </p:nvGrpSpPr>
      <p:grpSpPr>
        <a:xfrm>
          <a:off x="0" y="0"/>
          <a:ext cx="0" cy="0"/>
          <a:chOff x="0" y="0"/>
          <a:chExt cx="0" cy="0"/>
        </a:xfrm>
      </p:grpSpPr>
      <p:sp>
        <p:nvSpPr>
          <p:cNvPr id="5" name="Picture Placeholder 3"/>
          <p:cNvSpPr>
            <a:spLocks noGrp="1"/>
          </p:cNvSpPr>
          <p:nvPr>
            <p:ph type="pic" sz="quarter" idx="12"/>
          </p:nvPr>
        </p:nvSpPr>
        <p:spPr>
          <a:xfrm>
            <a:off x="1524000" y="1341120"/>
            <a:ext cx="2286000" cy="2286000"/>
          </a:xfrm>
          <a:prstGeom prst="rect">
            <a:avLst/>
          </a:prstGeom>
        </p:spPr>
        <p:txBody>
          <a:bodyPr lIns="60958" tIns="30479" rIns="60958" bIns="30479"/>
          <a:lstStyle>
            <a:lvl1pPr>
              <a:defRPr sz="1300"/>
            </a:lvl1pPr>
          </a:lstStyle>
          <a:p>
            <a:r>
              <a:rPr lang="en-US" dirty="0"/>
              <a:t>Click icon to add picture</a:t>
            </a:r>
            <a:endParaRPr lang="uk-UA"/>
          </a:p>
        </p:txBody>
      </p:sp>
      <p:sp>
        <p:nvSpPr>
          <p:cNvPr id="13" name="Picture Placeholder 3"/>
          <p:cNvSpPr>
            <a:spLocks noGrp="1"/>
          </p:cNvSpPr>
          <p:nvPr>
            <p:ph type="pic" sz="quarter" idx="14"/>
          </p:nvPr>
        </p:nvSpPr>
        <p:spPr>
          <a:xfrm>
            <a:off x="6096000" y="1341120"/>
            <a:ext cx="2286000" cy="2286000"/>
          </a:xfrm>
          <a:prstGeom prst="rect">
            <a:avLst/>
          </a:prstGeom>
        </p:spPr>
        <p:txBody>
          <a:bodyPr lIns="60958" tIns="30479" rIns="60958" bIns="30479"/>
          <a:lstStyle>
            <a:lvl1pPr>
              <a:defRPr sz="1300"/>
            </a:lvl1pPr>
          </a:lstStyle>
          <a:p>
            <a:r>
              <a:rPr lang="en-US" dirty="0"/>
              <a:t>Click icon to add picture</a:t>
            </a:r>
            <a:endParaRPr lang="uk-UA"/>
          </a:p>
        </p:txBody>
      </p:sp>
      <p:sp>
        <p:nvSpPr>
          <p:cNvPr id="16" name="Picture Placeholder 3"/>
          <p:cNvSpPr>
            <a:spLocks noGrp="1"/>
          </p:cNvSpPr>
          <p:nvPr>
            <p:ph type="pic" sz="quarter" idx="17"/>
          </p:nvPr>
        </p:nvSpPr>
        <p:spPr>
          <a:xfrm>
            <a:off x="3810000" y="3627120"/>
            <a:ext cx="2286000" cy="2286000"/>
          </a:xfrm>
          <a:prstGeom prst="rect">
            <a:avLst/>
          </a:prstGeom>
        </p:spPr>
        <p:txBody>
          <a:bodyPr lIns="60958" tIns="30479" rIns="60958" bIns="30479"/>
          <a:lstStyle>
            <a:lvl1pPr>
              <a:defRPr sz="1300"/>
            </a:lvl1pPr>
          </a:lstStyle>
          <a:p>
            <a:r>
              <a:rPr lang="en-US" dirty="0"/>
              <a:t>Click icon to add picture</a:t>
            </a:r>
            <a:endParaRPr lang="uk-UA"/>
          </a:p>
        </p:txBody>
      </p:sp>
      <p:sp>
        <p:nvSpPr>
          <p:cNvPr id="18" name="Picture Placeholder 3"/>
          <p:cNvSpPr>
            <a:spLocks noGrp="1"/>
          </p:cNvSpPr>
          <p:nvPr>
            <p:ph type="pic" sz="quarter" idx="19"/>
          </p:nvPr>
        </p:nvSpPr>
        <p:spPr>
          <a:xfrm>
            <a:off x="8382000" y="3627120"/>
            <a:ext cx="2286000" cy="2286000"/>
          </a:xfrm>
          <a:prstGeom prst="rect">
            <a:avLst/>
          </a:prstGeom>
        </p:spPr>
        <p:txBody>
          <a:bodyPr lIns="60958" tIns="30479" rIns="60958" bIns="30479"/>
          <a:lstStyle>
            <a:lvl1pPr>
              <a:defRPr sz="1300"/>
            </a:lvl1pPr>
          </a:lstStyle>
          <a:p>
            <a:r>
              <a:rPr lang="en-US" dirty="0"/>
              <a:t>Click icon to add picture</a:t>
            </a:r>
            <a:endParaRPr lang="uk-UA"/>
          </a:p>
        </p:txBody>
      </p:sp>
      <p:sp>
        <p:nvSpPr>
          <p:cNvPr id="10" name="Title 3"/>
          <p:cNvSpPr>
            <a:spLocks noGrp="1"/>
          </p:cNvSpPr>
          <p:nvPr>
            <p:ph type="title"/>
          </p:nvPr>
        </p:nvSpPr>
        <p:spPr>
          <a:xfrm>
            <a:off x="838200" y="229851"/>
            <a:ext cx="10515600" cy="530528"/>
          </a:xfrm>
          <a:prstGeom prst="rect">
            <a:avLst/>
          </a:prstGeom>
        </p:spPr>
        <p:txBody>
          <a:bodyPr lIns="60958" tIns="30479" rIns="60958" bIns="30479"/>
          <a:lstStyle>
            <a:lvl1pPr algn="l">
              <a:defRPr sz="4300" b="1">
                <a:latin typeface="微软雅黑" pitchFamily="34" charset="-122"/>
                <a:ea typeface="微软雅黑" pitchFamily="34" charset="-122"/>
              </a:defRPr>
            </a:lvl1pPr>
          </a:lstStyle>
          <a:p>
            <a:r>
              <a:rPr lang="en-US" altLang="zh-CN" dirty="0"/>
              <a:t>Click to edit Master title style</a:t>
            </a:r>
            <a:endParaRPr lang="uk-UA" dirty="0"/>
          </a:p>
        </p:txBody>
      </p:sp>
    </p:spTree>
    <p:extLst>
      <p:ext uri="{BB962C8B-B14F-4D97-AF65-F5344CB8AC3E}">
        <p14:creationId xmlns:p14="http://schemas.microsoft.com/office/powerpoint/2010/main" val="307733045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HOWXASE 1">
    <p:spTree>
      <p:nvGrpSpPr>
        <p:cNvPr id="1" name=""/>
        <p:cNvGrpSpPr/>
        <p:nvPr/>
      </p:nvGrpSpPr>
      <p:grpSpPr>
        <a:xfrm>
          <a:off x="0" y="0"/>
          <a:ext cx="0" cy="0"/>
          <a:chOff x="0" y="0"/>
          <a:chExt cx="0" cy="0"/>
        </a:xfrm>
      </p:grpSpPr>
      <p:sp>
        <p:nvSpPr>
          <p:cNvPr id="5" name="Picture Placeholder 3"/>
          <p:cNvSpPr>
            <a:spLocks noGrp="1"/>
          </p:cNvSpPr>
          <p:nvPr>
            <p:ph type="pic" sz="quarter" idx="12"/>
          </p:nvPr>
        </p:nvSpPr>
        <p:spPr>
          <a:xfrm>
            <a:off x="2438400" y="1341120"/>
            <a:ext cx="2438400" cy="1828800"/>
          </a:xfrm>
          <a:prstGeom prst="rect">
            <a:avLst/>
          </a:prstGeom>
        </p:spPr>
        <p:txBody>
          <a:bodyPr lIns="60958" tIns="30479" rIns="60958" bIns="30479"/>
          <a:lstStyle>
            <a:lvl1pPr>
              <a:defRPr sz="1300"/>
            </a:lvl1pPr>
          </a:lstStyle>
          <a:p>
            <a:r>
              <a:rPr lang="en-US" dirty="0"/>
              <a:t>Click icon to add picture</a:t>
            </a:r>
            <a:endParaRPr lang="uk-UA"/>
          </a:p>
        </p:txBody>
      </p:sp>
      <p:sp>
        <p:nvSpPr>
          <p:cNvPr id="8" name="Picture Placeholder 3"/>
          <p:cNvSpPr>
            <a:spLocks noGrp="1"/>
          </p:cNvSpPr>
          <p:nvPr>
            <p:ph type="pic" sz="quarter" idx="14"/>
          </p:nvPr>
        </p:nvSpPr>
        <p:spPr>
          <a:xfrm>
            <a:off x="7315200" y="1341120"/>
            <a:ext cx="2438400" cy="1828800"/>
          </a:xfrm>
          <a:prstGeom prst="rect">
            <a:avLst/>
          </a:prstGeom>
        </p:spPr>
        <p:txBody>
          <a:bodyPr lIns="60958" tIns="30479" rIns="60958" bIns="30479"/>
          <a:lstStyle>
            <a:lvl1pPr>
              <a:defRPr sz="1300"/>
            </a:lvl1pPr>
          </a:lstStyle>
          <a:p>
            <a:r>
              <a:rPr lang="en-US" dirty="0"/>
              <a:t>Click icon to add picture</a:t>
            </a:r>
            <a:endParaRPr lang="uk-UA"/>
          </a:p>
        </p:txBody>
      </p:sp>
      <p:sp>
        <p:nvSpPr>
          <p:cNvPr id="9" name="Picture Placeholder 3"/>
          <p:cNvSpPr>
            <a:spLocks noGrp="1"/>
          </p:cNvSpPr>
          <p:nvPr>
            <p:ph type="pic" sz="quarter" idx="16"/>
          </p:nvPr>
        </p:nvSpPr>
        <p:spPr>
          <a:xfrm>
            <a:off x="0" y="3169920"/>
            <a:ext cx="2438400" cy="1828800"/>
          </a:xfrm>
          <a:prstGeom prst="rect">
            <a:avLst/>
          </a:prstGeom>
        </p:spPr>
        <p:txBody>
          <a:bodyPr lIns="60958" tIns="30479" rIns="60958" bIns="30479"/>
          <a:lstStyle>
            <a:lvl1pPr>
              <a:defRPr sz="1300"/>
            </a:lvl1pPr>
          </a:lstStyle>
          <a:p>
            <a:r>
              <a:rPr lang="en-US" dirty="0"/>
              <a:t>Click icon to add picture</a:t>
            </a:r>
            <a:endParaRPr lang="uk-UA"/>
          </a:p>
        </p:txBody>
      </p:sp>
      <p:sp>
        <p:nvSpPr>
          <p:cNvPr id="10" name="Picture Placeholder 3"/>
          <p:cNvSpPr>
            <a:spLocks noGrp="1"/>
          </p:cNvSpPr>
          <p:nvPr>
            <p:ph type="pic" sz="quarter" idx="18"/>
          </p:nvPr>
        </p:nvSpPr>
        <p:spPr>
          <a:xfrm>
            <a:off x="4876800" y="3169920"/>
            <a:ext cx="2438400" cy="1828800"/>
          </a:xfrm>
          <a:prstGeom prst="rect">
            <a:avLst/>
          </a:prstGeom>
        </p:spPr>
        <p:txBody>
          <a:bodyPr lIns="60958" tIns="30479" rIns="60958" bIns="30479"/>
          <a:lstStyle>
            <a:lvl1pPr>
              <a:defRPr sz="1300"/>
            </a:lvl1pPr>
          </a:lstStyle>
          <a:p>
            <a:r>
              <a:rPr lang="en-US" dirty="0"/>
              <a:t>Click icon to add picture</a:t>
            </a:r>
            <a:endParaRPr lang="uk-UA"/>
          </a:p>
        </p:txBody>
      </p:sp>
      <p:sp>
        <p:nvSpPr>
          <p:cNvPr id="11" name="Picture Placeholder 3"/>
          <p:cNvSpPr>
            <a:spLocks noGrp="1"/>
          </p:cNvSpPr>
          <p:nvPr>
            <p:ph type="pic" sz="quarter" idx="20"/>
          </p:nvPr>
        </p:nvSpPr>
        <p:spPr>
          <a:xfrm>
            <a:off x="9753600" y="3169920"/>
            <a:ext cx="2438400" cy="1828800"/>
          </a:xfrm>
          <a:prstGeom prst="rect">
            <a:avLst/>
          </a:prstGeom>
        </p:spPr>
        <p:txBody>
          <a:bodyPr lIns="60958" tIns="30479" rIns="60958" bIns="30479"/>
          <a:lstStyle>
            <a:lvl1pPr>
              <a:defRPr sz="1300"/>
            </a:lvl1pPr>
          </a:lstStyle>
          <a:p>
            <a:r>
              <a:rPr lang="en-US" dirty="0"/>
              <a:t>Click icon to add picture</a:t>
            </a:r>
            <a:endParaRPr lang="uk-UA"/>
          </a:p>
        </p:txBody>
      </p:sp>
      <p:sp>
        <p:nvSpPr>
          <p:cNvPr id="14" name="Title 3"/>
          <p:cNvSpPr>
            <a:spLocks noGrp="1"/>
          </p:cNvSpPr>
          <p:nvPr>
            <p:ph type="title"/>
          </p:nvPr>
        </p:nvSpPr>
        <p:spPr>
          <a:xfrm>
            <a:off x="838200" y="229851"/>
            <a:ext cx="10515600" cy="530528"/>
          </a:xfrm>
          <a:prstGeom prst="rect">
            <a:avLst/>
          </a:prstGeom>
        </p:spPr>
        <p:txBody>
          <a:bodyPr lIns="60958" tIns="30479" rIns="60958" bIns="30479"/>
          <a:lstStyle>
            <a:lvl1pPr algn="l">
              <a:defRPr sz="4300" b="1">
                <a:latin typeface="微软雅黑" pitchFamily="34" charset="-122"/>
                <a:ea typeface="微软雅黑" pitchFamily="34" charset="-122"/>
              </a:defRPr>
            </a:lvl1pPr>
          </a:lstStyle>
          <a:p>
            <a:r>
              <a:rPr lang="en-US" altLang="zh-CN" dirty="0"/>
              <a:t>Click to edit Master title style</a:t>
            </a:r>
            <a:endParaRPr lang="uk-UA" dirty="0"/>
          </a:p>
        </p:txBody>
      </p:sp>
    </p:spTree>
    <p:extLst>
      <p:ext uri="{BB962C8B-B14F-4D97-AF65-F5344CB8AC3E}">
        <p14:creationId xmlns:p14="http://schemas.microsoft.com/office/powerpoint/2010/main" val="28641024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HOWXASE 2">
    <p:spTree>
      <p:nvGrpSpPr>
        <p:cNvPr id="1" name=""/>
        <p:cNvGrpSpPr/>
        <p:nvPr/>
      </p:nvGrpSpPr>
      <p:grpSpPr>
        <a:xfrm>
          <a:off x="0" y="0"/>
          <a:ext cx="0" cy="0"/>
          <a:chOff x="0" y="0"/>
          <a:chExt cx="0" cy="0"/>
        </a:xfrm>
      </p:grpSpPr>
      <p:sp>
        <p:nvSpPr>
          <p:cNvPr id="5" name="Picture Placeholder 3"/>
          <p:cNvSpPr>
            <a:spLocks noGrp="1"/>
          </p:cNvSpPr>
          <p:nvPr>
            <p:ph type="pic" sz="quarter" idx="12"/>
          </p:nvPr>
        </p:nvSpPr>
        <p:spPr>
          <a:xfrm>
            <a:off x="0" y="1341120"/>
            <a:ext cx="2438400" cy="1828800"/>
          </a:xfrm>
          <a:prstGeom prst="rect">
            <a:avLst/>
          </a:prstGeom>
          <a:ln w="38100">
            <a:solidFill>
              <a:schemeClr val="bg1"/>
            </a:solidFill>
          </a:ln>
        </p:spPr>
        <p:txBody>
          <a:bodyPr lIns="60958" tIns="30479" rIns="60958" bIns="30479"/>
          <a:lstStyle>
            <a:lvl1pPr>
              <a:defRPr sz="1300"/>
            </a:lvl1pPr>
          </a:lstStyle>
          <a:p>
            <a:r>
              <a:rPr lang="en-US" dirty="0"/>
              <a:t>Click icon to add picture</a:t>
            </a:r>
            <a:endParaRPr lang="uk-UA"/>
          </a:p>
        </p:txBody>
      </p:sp>
      <p:sp>
        <p:nvSpPr>
          <p:cNvPr id="8" name="Picture Placeholder 3"/>
          <p:cNvSpPr>
            <a:spLocks noGrp="1"/>
          </p:cNvSpPr>
          <p:nvPr>
            <p:ph type="pic" sz="quarter" idx="13"/>
          </p:nvPr>
        </p:nvSpPr>
        <p:spPr>
          <a:xfrm>
            <a:off x="2438400" y="1341120"/>
            <a:ext cx="2438400" cy="1828800"/>
          </a:xfrm>
          <a:prstGeom prst="rect">
            <a:avLst/>
          </a:prstGeom>
          <a:ln w="38100">
            <a:solidFill>
              <a:schemeClr val="bg1"/>
            </a:solidFill>
          </a:ln>
        </p:spPr>
        <p:txBody>
          <a:bodyPr lIns="60958" tIns="30479" rIns="60958" bIns="30479"/>
          <a:lstStyle>
            <a:lvl1pPr>
              <a:defRPr sz="1300"/>
            </a:lvl1pPr>
          </a:lstStyle>
          <a:p>
            <a:r>
              <a:rPr lang="en-US" dirty="0"/>
              <a:t>Click icon to add picture</a:t>
            </a:r>
            <a:endParaRPr lang="uk-UA"/>
          </a:p>
        </p:txBody>
      </p:sp>
      <p:sp>
        <p:nvSpPr>
          <p:cNvPr id="9" name="Picture Placeholder 3"/>
          <p:cNvSpPr>
            <a:spLocks noGrp="1"/>
          </p:cNvSpPr>
          <p:nvPr>
            <p:ph type="pic" sz="quarter" idx="14"/>
          </p:nvPr>
        </p:nvSpPr>
        <p:spPr>
          <a:xfrm>
            <a:off x="4876800" y="1341120"/>
            <a:ext cx="2438400" cy="1828800"/>
          </a:xfrm>
          <a:prstGeom prst="rect">
            <a:avLst/>
          </a:prstGeom>
          <a:ln w="38100">
            <a:solidFill>
              <a:schemeClr val="bg1"/>
            </a:solidFill>
          </a:ln>
        </p:spPr>
        <p:txBody>
          <a:bodyPr lIns="60958" tIns="30479" rIns="60958" bIns="30479"/>
          <a:lstStyle>
            <a:lvl1pPr>
              <a:defRPr sz="1300"/>
            </a:lvl1pPr>
          </a:lstStyle>
          <a:p>
            <a:r>
              <a:rPr lang="en-US" dirty="0"/>
              <a:t>Click icon to add picture</a:t>
            </a:r>
            <a:endParaRPr lang="uk-UA"/>
          </a:p>
        </p:txBody>
      </p:sp>
      <p:sp>
        <p:nvSpPr>
          <p:cNvPr id="10" name="Picture Placeholder 3"/>
          <p:cNvSpPr>
            <a:spLocks noGrp="1"/>
          </p:cNvSpPr>
          <p:nvPr>
            <p:ph type="pic" sz="quarter" idx="15"/>
          </p:nvPr>
        </p:nvSpPr>
        <p:spPr>
          <a:xfrm>
            <a:off x="7315200" y="1341120"/>
            <a:ext cx="2438400" cy="1828800"/>
          </a:xfrm>
          <a:prstGeom prst="rect">
            <a:avLst/>
          </a:prstGeom>
          <a:ln w="38100">
            <a:solidFill>
              <a:schemeClr val="bg1"/>
            </a:solidFill>
          </a:ln>
        </p:spPr>
        <p:txBody>
          <a:bodyPr lIns="60958" tIns="30479" rIns="60958" bIns="30479"/>
          <a:lstStyle>
            <a:lvl1pPr>
              <a:defRPr sz="1300"/>
            </a:lvl1pPr>
          </a:lstStyle>
          <a:p>
            <a:r>
              <a:rPr lang="en-US" dirty="0"/>
              <a:t>Click icon to add picture</a:t>
            </a:r>
            <a:endParaRPr lang="uk-UA"/>
          </a:p>
        </p:txBody>
      </p:sp>
      <p:sp>
        <p:nvSpPr>
          <p:cNvPr id="11" name="Picture Placeholder 3"/>
          <p:cNvSpPr>
            <a:spLocks noGrp="1"/>
          </p:cNvSpPr>
          <p:nvPr>
            <p:ph type="pic" sz="quarter" idx="16"/>
          </p:nvPr>
        </p:nvSpPr>
        <p:spPr>
          <a:xfrm>
            <a:off x="9753600" y="1341120"/>
            <a:ext cx="2438400" cy="1828800"/>
          </a:xfrm>
          <a:prstGeom prst="rect">
            <a:avLst/>
          </a:prstGeom>
          <a:ln w="38100">
            <a:solidFill>
              <a:schemeClr val="bg1"/>
            </a:solidFill>
          </a:ln>
        </p:spPr>
        <p:txBody>
          <a:bodyPr lIns="60958" tIns="30479" rIns="60958" bIns="30479"/>
          <a:lstStyle>
            <a:lvl1pPr>
              <a:defRPr sz="1300"/>
            </a:lvl1pPr>
          </a:lstStyle>
          <a:p>
            <a:r>
              <a:rPr lang="en-US" dirty="0"/>
              <a:t>Click icon to add picture</a:t>
            </a:r>
            <a:endParaRPr lang="uk-UA"/>
          </a:p>
        </p:txBody>
      </p:sp>
      <p:sp>
        <p:nvSpPr>
          <p:cNvPr id="12" name="Picture Placeholder 3"/>
          <p:cNvSpPr>
            <a:spLocks noGrp="1"/>
          </p:cNvSpPr>
          <p:nvPr>
            <p:ph type="pic" sz="quarter" idx="17"/>
          </p:nvPr>
        </p:nvSpPr>
        <p:spPr>
          <a:xfrm>
            <a:off x="0" y="3169920"/>
            <a:ext cx="2438400" cy="1828800"/>
          </a:xfrm>
          <a:prstGeom prst="rect">
            <a:avLst/>
          </a:prstGeom>
          <a:ln w="38100">
            <a:solidFill>
              <a:schemeClr val="bg1"/>
            </a:solidFill>
          </a:ln>
        </p:spPr>
        <p:txBody>
          <a:bodyPr lIns="60958" tIns="30479" rIns="60958" bIns="30479"/>
          <a:lstStyle>
            <a:lvl1pPr>
              <a:defRPr sz="1300"/>
            </a:lvl1pPr>
          </a:lstStyle>
          <a:p>
            <a:r>
              <a:rPr lang="en-US" dirty="0"/>
              <a:t>Click icon to add picture</a:t>
            </a:r>
            <a:endParaRPr lang="uk-UA"/>
          </a:p>
        </p:txBody>
      </p:sp>
      <p:sp>
        <p:nvSpPr>
          <p:cNvPr id="13" name="Picture Placeholder 3"/>
          <p:cNvSpPr>
            <a:spLocks noGrp="1"/>
          </p:cNvSpPr>
          <p:nvPr>
            <p:ph type="pic" sz="quarter" idx="18"/>
          </p:nvPr>
        </p:nvSpPr>
        <p:spPr>
          <a:xfrm>
            <a:off x="2438400" y="3169920"/>
            <a:ext cx="2438400" cy="1828800"/>
          </a:xfrm>
          <a:prstGeom prst="rect">
            <a:avLst/>
          </a:prstGeom>
          <a:ln w="38100">
            <a:solidFill>
              <a:schemeClr val="bg1"/>
            </a:solidFill>
          </a:ln>
        </p:spPr>
        <p:txBody>
          <a:bodyPr lIns="60958" tIns="30479" rIns="60958" bIns="30479"/>
          <a:lstStyle>
            <a:lvl1pPr>
              <a:defRPr sz="1300"/>
            </a:lvl1pPr>
          </a:lstStyle>
          <a:p>
            <a:r>
              <a:rPr lang="en-US" dirty="0"/>
              <a:t>Click icon to add picture</a:t>
            </a:r>
            <a:endParaRPr lang="uk-UA"/>
          </a:p>
        </p:txBody>
      </p:sp>
      <p:sp>
        <p:nvSpPr>
          <p:cNvPr id="14" name="Picture Placeholder 3"/>
          <p:cNvSpPr>
            <a:spLocks noGrp="1"/>
          </p:cNvSpPr>
          <p:nvPr>
            <p:ph type="pic" sz="quarter" idx="19"/>
          </p:nvPr>
        </p:nvSpPr>
        <p:spPr>
          <a:xfrm>
            <a:off x="4876800" y="3169920"/>
            <a:ext cx="2438400" cy="1828800"/>
          </a:xfrm>
          <a:prstGeom prst="rect">
            <a:avLst/>
          </a:prstGeom>
          <a:ln w="38100">
            <a:solidFill>
              <a:schemeClr val="bg1"/>
            </a:solidFill>
          </a:ln>
        </p:spPr>
        <p:txBody>
          <a:bodyPr lIns="60958" tIns="30479" rIns="60958" bIns="30479"/>
          <a:lstStyle>
            <a:lvl1pPr>
              <a:defRPr sz="1300"/>
            </a:lvl1pPr>
          </a:lstStyle>
          <a:p>
            <a:r>
              <a:rPr lang="en-US" dirty="0"/>
              <a:t>Click icon to add picture</a:t>
            </a:r>
            <a:endParaRPr lang="uk-UA"/>
          </a:p>
        </p:txBody>
      </p:sp>
      <p:sp>
        <p:nvSpPr>
          <p:cNvPr id="15" name="Picture Placeholder 3"/>
          <p:cNvSpPr>
            <a:spLocks noGrp="1"/>
          </p:cNvSpPr>
          <p:nvPr>
            <p:ph type="pic" sz="quarter" idx="20"/>
          </p:nvPr>
        </p:nvSpPr>
        <p:spPr>
          <a:xfrm>
            <a:off x="7315200" y="3169920"/>
            <a:ext cx="2438400" cy="1828800"/>
          </a:xfrm>
          <a:prstGeom prst="rect">
            <a:avLst/>
          </a:prstGeom>
          <a:ln w="38100">
            <a:solidFill>
              <a:schemeClr val="bg1"/>
            </a:solidFill>
          </a:ln>
        </p:spPr>
        <p:txBody>
          <a:bodyPr lIns="60958" tIns="30479" rIns="60958" bIns="30479"/>
          <a:lstStyle>
            <a:lvl1pPr>
              <a:defRPr sz="1300"/>
            </a:lvl1pPr>
          </a:lstStyle>
          <a:p>
            <a:r>
              <a:rPr lang="en-US" dirty="0"/>
              <a:t>Click icon to add picture</a:t>
            </a:r>
            <a:endParaRPr lang="uk-UA"/>
          </a:p>
        </p:txBody>
      </p:sp>
      <p:sp>
        <p:nvSpPr>
          <p:cNvPr id="16" name="Picture Placeholder 3"/>
          <p:cNvSpPr>
            <a:spLocks noGrp="1"/>
          </p:cNvSpPr>
          <p:nvPr>
            <p:ph type="pic" sz="quarter" idx="21"/>
          </p:nvPr>
        </p:nvSpPr>
        <p:spPr>
          <a:xfrm>
            <a:off x="9753600" y="3169920"/>
            <a:ext cx="2438400" cy="1828800"/>
          </a:xfrm>
          <a:prstGeom prst="rect">
            <a:avLst/>
          </a:prstGeom>
          <a:ln w="38100">
            <a:solidFill>
              <a:schemeClr val="bg1"/>
            </a:solidFill>
          </a:ln>
        </p:spPr>
        <p:txBody>
          <a:bodyPr lIns="60958" tIns="30479" rIns="60958" bIns="30479"/>
          <a:lstStyle>
            <a:lvl1pPr>
              <a:defRPr sz="1300"/>
            </a:lvl1pPr>
          </a:lstStyle>
          <a:p>
            <a:r>
              <a:rPr lang="en-US" dirty="0"/>
              <a:t>Click icon to add picture</a:t>
            </a:r>
            <a:endParaRPr lang="uk-UA"/>
          </a:p>
        </p:txBody>
      </p:sp>
      <p:sp>
        <p:nvSpPr>
          <p:cNvPr id="19" name="Title 3"/>
          <p:cNvSpPr>
            <a:spLocks noGrp="1"/>
          </p:cNvSpPr>
          <p:nvPr>
            <p:ph type="title"/>
          </p:nvPr>
        </p:nvSpPr>
        <p:spPr>
          <a:xfrm>
            <a:off x="838200" y="229851"/>
            <a:ext cx="10515600" cy="530528"/>
          </a:xfrm>
          <a:prstGeom prst="rect">
            <a:avLst/>
          </a:prstGeom>
        </p:spPr>
        <p:txBody>
          <a:bodyPr lIns="60958" tIns="30479" rIns="60958" bIns="30479"/>
          <a:lstStyle>
            <a:lvl1pPr algn="l">
              <a:defRPr sz="4300" b="1">
                <a:latin typeface="微软雅黑" pitchFamily="34" charset="-122"/>
                <a:ea typeface="微软雅黑" pitchFamily="34" charset="-122"/>
              </a:defRPr>
            </a:lvl1pPr>
          </a:lstStyle>
          <a:p>
            <a:r>
              <a:rPr lang="en-US" altLang="zh-CN" dirty="0"/>
              <a:t>Click to edit Master title style</a:t>
            </a:r>
            <a:endParaRPr lang="uk-UA" dirty="0"/>
          </a:p>
        </p:txBody>
      </p:sp>
      <p:sp>
        <p:nvSpPr>
          <p:cNvPr id="17" name="矩形 7"/>
          <p:cNvSpPr/>
          <p:nvPr userDrawn="1"/>
        </p:nvSpPr>
        <p:spPr>
          <a:xfrm>
            <a:off x="1" y="762862"/>
            <a:ext cx="12184067" cy="45708"/>
          </a:xfrm>
          <a:prstGeom prst="rect">
            <a:avLst/>
          </a:prstGeom>
          <a:solidFill>
            <a:schemeClr val="accent5"/>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21878" tIns="60938" rIns="121878" bIns="60938" anchor="ctr"/>
          <a:lstStyle/>
          <a:p>
            <a:pPr algn="ctr" defTabSz="1219170">
              <a:defRPr/>
            </a:pPr>
            <a:endParaRPr lang="zh-CN" altLang="en-US" sz="2400" dirty="0">
              <a:solidFill>
                <a:prstClr val="white"/>
              </a:solidFill>
            </a:endParaRPr>
          </a:p>
        </p:txBody>
      </p:sp>
    </p:spTree>
    <p:extLst>
      <p:ext uri="{BB962C8B-B14F-4D97-AF65-F5344CB8AC3E}">
        <p14:creationId xmlns:p14="http://schemas.microsoft.com/office/powerpoint/2010/main" val="291844708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HOWXASE 3">
    <p:spTree>
      <p:nvGrpSpPr>
        <p:cNvPr id="1" name=""/>
        <p:cNvGrpSpPr/>
        <p:nvPr/>
      </p:nvGrpSpPr>
      <p:grpSpPr>
        <a:xfrm>
          <a:off x="0" y="0"/>
          <a:ext cx="0" cy="0"/>
          <a:chOff x="0" y="0"/>
          <a:chExt cx="0" cy="0"/>
        </a:xfrm>
      </p:grpSpPr>
      <p:sp>
        <p:nvSpPr>
          <p:cNvPr id="6" name="Picture Placeholder 3"/>
          <p:cNvSpPr>
            <a:spLocks noGrp="1"/>
          </p:cNvSpPr>
          <p:nvPr>
            <p:ph type="pic" sz="quarter" idx="12"/>
          </p:nvPr>
        </p:nvSpPr>
        <p:spPr>
          <a:xfrm>
            <a:off x="2438400" y="2006600"/>
            <a:ext cx="2438400" cy="1828800"/>
          </a:xfrm>
          <a:prstGeom prst="rect">
            <a:avLst/>
          </a:prstGeom>
        </p:spPr>
        <p:txBody>
          <a:bodyPr lIns="60958" tIns="30479" rIns="60958" bIns="30479"/>
          <a:lstStyle>
            <a:lvl1pPr>
              <a:defRPr sz="1300"/>
            </a:lvl1pPr>
          </a:lstStyle>
          <a:p>
            <a:r>
              <a:rPr lang="en-US" dirty="0"/>
              <a:t>Click icon to add picture</a:t>
            </a:r>
            <a:endParaRPr lang="uk-UA" dirty="0"/>
          </a:p>
        </p:txBody>
      </p:sp>
      <p:sp>
        <p:nvSpPr>
          <p:cNvPr id="8" name="Picture Placeholder 3"/>
          <p:cNvSpPr>
            <a:spLocks noGrp="1"/>
          </p:cNvSpPr>
          <p:nvPr>
            <p:ph type="pic" sz="quarter" idx="14"/>
          </p:nvPr>
        </p:nvSpPr>
        <p:spPr>
          <a:xfrm>
            <a:off x="7315200" y="2006600"/>
            <a:ext cx="2438400" cy="1828800"/>
          </a:xfrm>
          <a:prstGeom prst="rect">
            <a:avLst/>
          </a:prstGeom>
        </p:spPr>
        <p:txBody>
          <a:bodyPr lIns="60958" tIns="30479" rIns="60958" bIns="30479"/>
          <a:lstStyle>
            <a:lvl1pPr>
              <a:defRPr sz="1300"/>
            </a:lvl1pPr>
          </a:lstStyle>
          <a:p>
            <a:r>
              <a:rPr lang="en-US" dirty="0"/>
              <a:t>Click icon to add picture</a:t>
            </a:r>
            <a:endParaRPr lang="uk-UA"/>
          </a:p>
        </p:txBody>
      </p:sp>
      <p:sp>
        <p:nvSpPr>
          <p:cNvPr id="10" name="Picture Placeholder 3"/>
          <p:cNvSpPr>
            <a:spLocks noGrp="1"/>
          </p:cNvSpPr>
          <p:nvPr>
            <p:ph type="pic" sz="quarter" idx="16"/>
          </p:nvPr>
        </p:nvSpPr>
        <p:spPr>
          <a:xfrm>
            <a:off x="0" y="3835400"/>
            <a:ext cx="2438400" cy="1828800"/>
          </a:xfrm>
          <a:prstGeom prst="rect">
            <a:avLst/>
          </a:prstGeom>
        </p:spPr>
        <p:txBody>
          <a:bodyPr lIns="60958" tIns="30479" rIns="60958" bIns="30479"/>
          <a:lstStyle>
            <a:lvl1pPr>
              <a:defRPr sz="1300"/>
            </a:lvl1pPr>
          </a:lstStyle>
          <a:p>
            <a:r>
              <a:rPr lang="en-US" dirty="0"/>
              <a:t>Click icon to add picture</a:t>
            </a:r>
            <a:endParaRPr lang="uk-UA"/>
          </a:p>
        </p:txBody>
      </p:sp>
      <p:sp>
        <p:nvSpPr>
          <p:cNvPr id="12" name="Picture Placeholder 3"/>
          <p:cNvSpPr>
            <a:spLocks noGrp="1"/>
          </p:cNvSpPr>
          <p:nvPr>
            <p:ph type="pic" sz="quarter" idx="18"/>
          </p:nvPr>
        </p:nvSpPr>
        <p:spPr>
          <a:xfrm>
            <a:off x="4876800" y="3835400"/>
            <a:ext cx="2438400" cy="1828800"/>
          </a:xfrm>
          <a:prstGeom prst="rect">
            <a:avLst/>
          </a:prstGeom>
        </p:spPr>
        <p:txBody>
          <a:bodyPr lIns="60958" tIns="30479" rIns="60958" bIns="30479"/>
          <a:lstStyle>
            <a:lvl1pPr>
              <a:defRPr sz="1300"/>
            </a:lvl1pPr>
          </a:lstStyle>
          <a:p>
            <a:r>
              <a:rPr lang="en-US" dirty="0"/>
              <a:t>Click icon to add picture</a:t>
            </a:r>
            <a:endParaRPr lang="uk-UA"/>
          </a:p>
        </p:txBody>
      </p:sp>
      <p:sp>
        <p:nvSpPr>
          <p:cNvPr id="14" name="Picture Placeholder 3"/>
          <p:cNvSpPr>
            <a:spLocks noGrp="1"/>
          </p:cNvSpPr>
          <p:nvPr>
            <p:ph type="pic" sz="quarter" idx="20"/>
          </p:nvPr>
        </p:nvSpPr>
        <p:spPr>
          <a:xfrm>
            <a:off x="9753600" y="3835400"/>
            <a:ext cx="2438400" cy="1828800"/>
          </a:xfrm>
          <a:prstGeom prst="rect">
            <a:avLst/>
          </a:prstGeom>
        </p:spPr>
        <p:txBody>
          <a:bodyPr lIns="60958" tIns="30479" rIns="60958" bIns="30479"/>
          <a:lstStyle>
            <a:lvl1pPr>
              <a:defRPr sz="1300"/>
            </a:lvl1pPr>
          </a:lstStyle>
          <a:p>
            <a:r>
              <a:rPr lang="en-US" dirty="0"/>
              <a:t>Click icon to add picture</a:t>
            </a:r>
            <a:endParaRPr lang="uk-UA"/>
          </a:p>
        </p:txBody>
      </p:sp>
      <p:sp>
        <p:nvSpPr>
          <p:cNvPr id="16" name="Title 3"/>
          <p:cNvSpPr>
            <a:spLocks noGrp="1"/>
          </p:cNvSpPr>
          <p:nvPr>
            <p:ph type="title"/>
          </p:nvPr>
        </p:nvSpPr>
        <p:spPr>
          <a:xfrm>
            <a:off x="838200" y="229851"/>
            <a:ext cx="10515600" cy="530528"/>
          </a:xfrm>
          <a:prstGeom prst="rect">
            <a:avLst/>
          </a:prstGeom>
        </p:spPr>
        <p:txBody>
          <a:bodyPr lIns="60958" tIns="30479" rIns="60958" bIns="30479"/>
          <a:lstStyle>
            <a:lvl1pPr algn="l">
              <a:defRPr sz="4300" b="1">
                <a:latin typeface="微软雅黑" pitchFamily="34" charset="-122"/>
                <a:ea typeface="微软雅黑" pitchFamily="34" charset="-122"/>
              </a:defRPr>
            </a:lvl1pPr>
          </a:lstStyle>
          <a:p>
            <a:r>
              <a:rPr lang="en-US" altLang="zh-CN" dirty="0"/>
              <a:t>Click to edit Master title style</a:t>
            </a:r>
            <a:endParaRPr lang="uk-UA" dirty="0"/>
          </a:p>
        </p:txBody>
      </p:sp>
    </p:spTree>
    <p:extLst>
      <p:ext uri="{BB962C8B-B14F-4D97-AF65-F5344CB8AC3E}">
        <p14:creationId xmlns:p14="http://schemas.microsoft.com/office/powerpoint/2010/main" val="213360734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HOWXASE 4">
    <p:spTree>
      <p:nvGrpSpPr>
        <p:cNvPr id="1" name=""/>
        <p:cNvGrpSpPr/>
        <p:nvPr/>
      </p:nvGrpSpPr>
      <p:grpSpPr>
        <a:xfrm>
          <a:off x="0" y="0"/>
          <a:ext cx="0" cy="0"/>
          <a:chOff x="0" y="0"/>
          <a:chExt cx="0" cy="0"/>
        </a:xfrm>
      </p:grpSpPr>
      <p:sp>
        <p:nvSpPr>
          <p:cNvPr id="4" name="Picture Placeholder 3"/>
          <p:cNvSpPr>
            <a:spLocks noGrp="1"/>
          </p:cNvSpPr>
          <p:nvPr>
            <p:ph type="pic" sz="quarter" idx="11"/>
          </p:nvPr>
        </p:nvSpPr>
        <p:spPr>
          <a:xfrm>
            <a:off x="0" y="1905000"/>
            <a:ext cx="2438400" cy="1828800"/>
          </a:xfrm>
          <a:prstGeom prst="rect">
            <a:avLst/>
          </a:prstGeom>
        </p:spPr>
        <p:txBody>
          <a:bodyPr lIns="60958" tIns="30479" rIns="60958" bIns="30479"/>
          <a:lstStyle>
            <a:lvl1pPr>
              <a:defRPr sz="1300"/>
            </a:lvl1pPr>
          </a:lstStyle>
          <a:p>
            <a:r>
              <a:rPr lang="en-US" dirty="0"/>
              <a:t>Click icon to add picture</a:t>
            </a:r>
            <a:endParaRPr lang="uk-UA"/>
          </a:p>
        </p:txBody>
      </p:sp>
      <p:sp>
        <p:nvSpPr>
          <p:cNvPr id="6" name="Picture Placeholder 3"/>
          <p:cNvSpPr>
            <a:spLocks noGrp="1"/>
          </p:cNvSpPr>
          <p:nvPr>
            <p:ph type="pic" sz="quarter" idx="12"/>
          </p:nvPr>
        </p:nvSpPr>
        <p:spPr>
          <a:xfrm>
            <a:off x="2438400" y="1905000"/>
            <a:ext cx="2438400" cy="1828800"/>
          </a:xfrm>
          <a:prstGeom prst="rect">
            <a:avLst/>
          </a:prstGeom>
        </p:spPr>
        <p:txBody>
          <a:bodyPr lIns="60958" tIns="30479" rIns="60958" bIns="30479"/>
          <a:lstStyle>
            <a:lvl1pPr>
              <a:defRPr sz="1300"/>
            </a:lvl1pPr>
          </a:lstStyle>
          <a:p>
            <a:r>
              <a:rPr lang="en-US" dirty="0"/>
              <a:t>Click icon to add picture</a:t>
            </a:r>
            <a:endParaRPr lang="uk-UA"/>
          </a:p>
        </p:txBody>
      </p:sp>
      <p:sp>
        <p:nvSpPr>
          <p:cNvPr id="7" name="Picture Placeholder 3"/>
          <p:cNvSpPr>
            <a:spLocks noGrp="1"/>
          </p:cNvSpPr>
          <p:nvPr>
            <p:ph type="pic" sz="quarter" idx="13"/>
          </p:nvPr>
        </p:nvSpPr>
        <p:spPr>
          <a:xfrm>
            <a:off x="4876800" y="1905000"/>
            <a:ext cx="2438400" cy="1828800"/>
          </a:xfrm>
          <a:prstGeom prst="rect">
            <a:avLst/>
          </a:prstGeom>
        </p:spPr>
        <p:txBody>
          <a:bodyPr lIns="60958" tIns="30479" rIns="60958" bIns="30479"/>
          <a:lstStyle>
            <a:lvl1pPr>
              <a:defRPr sz="1300"/>
            </a:lvl1pPr>
          </a:lstStyle>
          <a:p>
            <a:r>
              <a:rPr lang="en-US" dirty="0"/>
              <a:t>Click icon to add picture</a:t>
            </a:r>
            <a:endParaRPr lang="uk-UA"/>
          </a:p>
        </p:txBody>
      </p:sp>
      <p:sp>
        <p:nvSpPr>
          <p:cNvPr id="8" name="Picture Placeholder 3"/>
          <p:cNvSpPr>
            <a:spLocks noGrp="1"/>
          </p:cNvSpPr>
          <p:nvPr>
            <p:ph type="pic" sz="quarter" idx="14"/>
          </p:nvPr>
        </p:nvSpPr>
        <p:spPr>
          <a:xfrm>
            <a:off x="7315200" y="1905000"/>
            <a:ext cx="2438400" cy="1828800"/>
          </a:xfrm>
          <a:prstGeom prst="rect">
            <a:avLst/>
          </a:prstGeom>
        </p:spPr>
        <p:txBody>
          <a:bodyPr lIns="60958" tIns="30479" rIns="60958" bIns="30479"/>
          <a:lstStyle>
            <a:lvl1pPr>
              <a:defRPr sz="1300"/>
            </a:lvl1pPr>
          </a:lstStyle>
          <a:p>
            <a:r>
              <a:rPr lang="en-US" dirty="0"/>
              <a:t>Click icon to add picture</a:t>
            </a:r>
            <a:endParaRPr lang="uk-UA"/>
          </a:p>
        </p:txBody>
      </p:sp>
      <p:sp>
        <p:nvSpPr>
          <p:cNvPr id="9" name="Picture Placeholder 3"/>
          <p:cNvSpPr>
            <a:spLocks noGrp="1"/>
          </p:cNvSpPr>
          <p:nvPr>
            <p:ph type="pic" sz="quarter" idx="15"/>
          </p:nvPr>
        </p:nvSpPr>
        <p:spPr>
          <a:xfrm>
            <a:off x="9753600" y="1905000"/>
            <a:ext cx="2438400" cy="1828800"/>
          </a:xfrm>
          <a:prstGeom prst="rect">
            <a:avLst/>
          </a:prstGeom>
        </p:spPr>
        <p:txBody>
          <a:bodyPr lIns="60958" tIns="30479" rIns="60958" bIns="30479"/>
          <a:lstStyle>
            <a:lvl1pPr>
              <a:defRPr sz="1300"/>
            </a:lvl1pPr>
          </a:lstStyle>
          <a:p>
            <a:r>
              <a:rPr lang="en-US" dirty="0"/>
              <a:t>Click icon to add picture</a:t>
            </a:r>
            <a:endParaRPr lang="uk-UA"/>
          </a:p>
        </p:txBody>
      </p:sp>
      <p:sp>
        <p:nvSpPr>
          <p:cNvPr id="10" name="Picture Placeholder 3"/>
          <p:cNvSpPr>
            <a:spLocks noGrp="1"/>
          </p:cNvSpPr>
          <p:nvPr>
            <p:ph type="pic" sz="quarter" idx="16"/>
          </p:nvPr>
        </p:nvSpPr>
        <p:spPr>
          <a:xfrm>
            <a:off x="0" y="3733800"/>
            <a:ext cx="2438400" cy="1828800"/>
          </a:xfrm>
          <a:prstGeom prst="rect">
            <a:avLst/>
          </a:prstGeom>
        </p:spPr>
        <p:txBody>
          <a:bodyPr lIns="60958" tIns="30479" rIns="60958" bIns="30479"/>
          <a:lstStyle>
            <a:lvl1pPr>
              <a:defRPr sz="1300"/>
            </a:lvl1pPr>
          </a:lstStyle>
          <a:p>
            <a:r>
              <a:rPr lang="en-US" dirty="0"/>
              <a:t>Click icon to add picture</a:t>
            </a:r>
            <a:endParaRPr lang="uk-UA"/>
          </a:p>
        </p:txBody>
      </p:sp>
      <p:sp>
        <p:nvSpPr>
          <p:cNvPr id="11" name="Picture Placeholder 3"/>
          <p:cNvSpPr>
            <a:spLocks noGrp="1"/>
          </p:cNvSpPr>
          <p:nvPr>
            <p:ph type="pic" sz="quarter" idx="17"/>
          </p:nvPr>
        </p:nvSpPr>
        <p:spPr>
          <a:xfrm>
            <a:off x="2438400" y="3733800"/>
            <a:ext cx="2438400" cy="1828800"/>
          </a:xfrm>
          <a:prstGeom prst="rect">
            <a:avLst/>
          </a:prstGeom>
        </p:spPr>
        <p:txBody>
          <a:bodyPr lIns="60958" tIns="30479" rIns="60958" bIns="30479"/>
          <a:lstStyle>
            <a:lvl1pPr>
              <a:defRPr sz="1300"/>
            </a:lvl1pPr>
          </a:lstStyle>
          <a:p>
            <a:r>
              <a:rPr lang="en-US" dirty="0"/>
              <a:t>Click icon to add picture</a:t>
            </a:r>
            <a:endParaRPr lang="uk-UA"/>
          </a:p>
        </p:txBody>
      </p:sp>
      <p:sp>
        <p:nvSpPr>
          <p:cNvPr id="12" name="Picture Placeholder 3"/>
          <p:cNvSpPr>
            <a:spLocks noGrp="1"/>
          </p:cNvSpPr>
          <p:nvPr>
            <p:ph type="pic" sz="quarter" idx="18"/>
          </p:nvPr>
        </p:nvSpPr>
        <p:spPr>
          <a:xfrm>
            <a:off x="4876800" y="3733800"/>
            <a:ext cx="2438400" cy="1828800"/>
          </a:xfrm>
          <a:prstGeom prst="rect">
            <a:avLst/>
          </a:prstGeom>
        </p:spPr>
        <p:txBody>
          <a:bodyPr lIns="60958" tIns="30479" rIns="60958" bIns="30479"/>
          <a:lstStyle>
            <a:lvl1pPr>
              <a:defRPr sz="1300"/>
            </a:lvl1pPr>
          </a:lstStyle>
          <a:p>
            <a:r>
              <a:rPr lang="en-US" dirty="0"/>
              <a:t>Click icon to add picture</a:t>
            </a:r>
            <a:endParaRPr lang="uk-UA"/>
          </a:p>
        </p:txBody>
      </p:sp>
      <p:sp>
        <p:nvSpPr>
          <p:cNvPr id="13" name="Picture Placeholder 3"/>
          <p:cNvSpPr>
            <a:spLocks noGrp="1"/>
          </p:cNvSpPr>
          <p:nvPr>
            <p:ph type="pic" sz="quarter" idx="19"/>
          </p:nvPr>
        </p:nvSpPr>
        <p:spPr>
          <a:xfrm>
            <a:off x="7315200" y="3733800"/>
            <a:ext cx="2438400" cy="1828800"/>
          </a:xfrm>
          <a:prstGeom prst="rect">
            <a:avLst/>
          </a:prstGeom>
        </p:spPr>
        <p:txBody>
          <a:bodyPr lIns="60958" tIns="30479" rIns="60958" bIns="30479"/>
          <a:lstStyle>
            <a:lvl1pPr>
              <a:defRPr sz="1300"/>
            </a:lvl1pPr>
          </a:lstStyle>
          <a:p>
            <a:r>
              <a:rPr lang="en-US" dirty="0"/>
              <a:t>Click icon to add picture</a:t>
            </a:r>
            <a:endParaRPr lang="uk-UA"/>
          </a:p>
        </p:txBody>
      </p:sp>
      <p:sp>
        <p:nvSpPr>
          <p:cNvPr id="14" name="Picture Placeholder 3"/>
          <p:cNvSpPr>
            <a:spLocks noGrp="1"/>
          </p:cNvSpPr>
          <p:nvPr>
            <p:ph type="pic" sz="quarter" idx="20"/>
          </p:nvPr>
        </p:nvSpPr>
        <p:spPr>
          <a:xfrm>
            <a:off x="9753600" y="3733800"/>
            <a:ext cx="2438400" cy="1828800"/>
          </a:xfrm>
          <a:prstGeom prst="rect">
            <a:avLst/>
          </a:prstGeom>
        </p:spPr>
        <p:txBody>
          <a:bodyPr lIns="60958" tIns="30479" rIns="60958" bIns="30479"/>
          <a:lstStyle>
            <a:lvl1pPr>
              <a:defRPr sz="1300"/>
            </a:lvl1pPr>
          </a:lstStyle>
          <a:p>
            <a:r>
              <a:rPr lang="en-US" dirty="0"/>
              <a:t>Click icon to add picture</a:t>
            </a:r>
            <a:endParaRPr lang="uk-UA"/>
          </a:p>
        </p:txBody>
      </p:sp>
      <p:sp>
        <p:nvSpPr>
          <p:cNvPr id="17" name="Title 3"/>
          <p:cNvSpPr>
            <a:spLocks noGrp="1"/>
          </p:cNvSpPr>
          <p:nvPr>
            <p:ph type="title"/>
          </p:nvPr>
        </p:nvSpPr>
        <p:spPr>
          <a:xfrm>
            <a:off x="838200" y="229851"/>
            <a:ext cx="10515600" cy="530528"/>
          </a:xfrm>
          <a:prstGeom prst="rect">
            <a:avLst/>
          </a:prstGeom>
        </p:spPr>
        <p:txBody>
          <a:bodyPr lIns="60958" tIns="30479" rIns="60958" bIns="30479"/>
          <a:lstStyle>
            <a:lvl1pPr algn="l">
              <a:defRPr sz="4300" b="1">
                <a:latin typeface="微软雅黑" pitchFamily="34" charset="-122"/>
                <a:ea typeface="微软雅黑" pitchFamily="34" charset="-122"/>
              </a:defRPr>
            </a:lvl1pPr>
          </a:lstStyle>
          <a:p>
            <a:r>
              <a:rPr lang="en-US" altLang="zh-CN" dirty="0"/>
              <a:t>Click to edit Master title style</a:t>
            </a:r>
            <a:endParaRPr lang="uk-UA" dirty="0"/>
          </a:p>
        </p:txBody>
      </p:sp>
    </p:spTree>
    <p:extLst>
      <p:ext uri="{BB962C8B-B14F-4D97-AF65-F5344CB8AC3E}">
        <p14:creationId xmlns:p14="http://schemas.microsoft.com/office/powerpoint/2010/main" val="102938954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HOWXASE 5">
    <p:spTree>
      <p:nvGrpSpPr>
        <p:cNvPr id="1" name=""/>
        <p:cNvGrpSpPr/>
        <p:nvPr/>
      </p:nvGrpSpPr>
      <p:grpSpPr>
        <a:xfrm>
          <a:off x="0" y="0"/>
          <a:ext cx="0" cy="0"/>
          <a:chOff x="0" y="0"/>
          <a:chExt cx="0" cy="0"/>
        </a:xfrm>
      </p:grpSpPr>
      <p:sp>
        <p:nvSpPr>
          <p:cNvPr id="5" name="Picture Placeholder 3"/>
          <p:cNvSpPr>
            <a:spLocks noGrp="1"/>
          </p:cNvSpPr>
          <p:nvPr>
            <p:ph type="pic" sz="quarter" idx="12"/>
          </p:nvPr>
        </p:nvSpPr>
        <p:spPr>
          <a:xfrm>
            <a:off x="1524000" y="1341120"/>
            <a:ext cx="2286000" cy="2286000"/>
          </a:xfrm>
          <a:prstGeom prst="rect">
            <a:avLst/>
          </a:prstGeom>
        </p:spPr>
        <p:txBody>
          <a:bodyPr lIns="60958" tIns="30479" rIns="60958" bIns="30479"/>
          <a:lstStyle>
            <a:lvl1pPr>
              <a:defRPr sz="1300"/>
            </a:lvl1pPr>
          </a:lstStyle>
          <a:p>
            <a:r>
              <a:rPr lang="en-US" dirty="0"/>
              <a:t>Click icon to add picture</a:t>
            </a:r>
            <a:endParaRPr lang="uk-UA"/>
          </a:p>
        </p:txBody>
      </p:sp>
      <p:sp>
        <p:nvSpPr>
          <p:cNvPr id="12" name="Picture Placeholder 3"/>
          <p:cNvSpPr>
            <a:spLocks noGrp="1"/>
          </p:cNvSpPr>
          <p:nvPr>
            <p:ph type="pic" sz="quarter" idx="13"/>
          </p:nvPr>
        </p:nvSpPr>
        <p:spPr>
          <a:xfrm>
            <a:off x="3810000" y="1341120"/>
            <a:ext cx="2286000" cy="2286000"/>
          </a:xfrm>
          <a:prstGeom prst="rect">
            <a:avLst/>
          </a:prstGeom>
        </p:spPr>
        <p:txBody>
          <a:bodyPr lIns="60958" tIns="30479" rIns="60958" bIns="30479"/>
          <a:lstStyle>
            <a:lvl1pPr>
              <a:defRPr sz="1300"/>
            </a:lvl1pPr>
          </a:lstStyle>
          <a:p>
            <a:r>
              <a:rPr lang="en-US" dirty="0"/>
              <a:t>Click icon to add picture</a:t>
            </a:r>
            <a:endParaRPr lang="uk-UA"/>
          </a:p>
        </p:txBody>
      </p:sp>
      <p:sp>
        <p:nvSpPr>
          <p:cNvPr id="13" name="Picture Placeholder 3"/>
          <p:cNvSpPr>
            <a:spLocks noGrp="1"/>
          </p:cNvSpPr>
          <p:nvPr>
            <p:ph type="pic" sz="quarter" idx="14"/>
          </p:nvPr>
        </p:nvSpPr>
        <p:spPr>
          <a:xfrm>
            <a:off x="6096000" y="1341120"/>
            <a:ext cx="2286000" cy="2286000"/>
          </a:xfrm>
          <a:prstGeom prst="rect">
            <a:avLst/>
          </a:prstGeom>
        </p:spPr>
        <p:txBody>
          <a:bodyPr lIns="60958" tIns="30479" rIns="60958" bIns="30479"/>
          <a:lstStyle>
            <a:lvl1pPr>
              <a:defRPr sz="1300"/>
            </a:lvl1pPr>
          </a:lstStyle>
          <a:p>
            <a:r>
              <a:rPr lang="en-US" dirty="0"/>
              <a:t>Click icon to add picture</a:t>
            </a:r>
            <a:endParaRPr lang="uk-UA"/>
          </a:p>
        </p:txBody>
      </p:sp>
      <p:sp>
        <p:nvSpPr>
          <p:cNvPr id="14" name="Picture Placeholder 3"/>
          <p:cNvSpPr>
            <a:spLocks noGrp="1"/>
          </p:cNvSpPr>
          <p:nvPr>
            <p:ph type="pic" sz="quarter" idx="15"/>
          </p:nvPr>
        </p:nvSpPr>
        <p:spPr>
          <a:xfrm>
            <a:off x="8382000" y="1341120"/>
            <a:ext cx="2286000" cy="2286000"/>
          </a:xfrm>
          <a:prstGeom prst="rect">
            <a:avLst/>
          </a:prstGeom>
        </p:spPr>
        <p:txBody>
          <a:bodyPr lIns="60958" tIns="30479" rIns="60958" bIns="30479"/>
          <a:lstStyle>
            <a:lvl1pPr>
              <a:defRPr sz="1300"/>
            </a:lvl1pPr>
          </a:lstStyle>
          <a:p>
            <a:r>
              <a:rPr lang="en-US" dirty="0"/>
              <a:t>Click icon to add picture</a:t>
            </a:r>
            <a:endParaRPr lang="uk-UA"/>
          </a:p>
        </p:txBody>
      </p:sp>
      <p:sp>
        <p:nvSpPr>
          <p:cNvPr id="15" name="Picture Placeholder 3"/>
          <p:cNvSpPr>
            <a:spLocks noGrp="1"/>
          </p:cNvSpPr>
          <p:nvPr>
            <p:ph type="pic" sz="quarter" idx="16"/>
          </p:nvPr>
        </p:nvSpPr>
        <p:spPr>
          <a:xfrm>
            <a:off x="1524000" y="3627120"/>
            <a:ext cx="2286000" cy="2286000"/>
          </a:xfrm>
          <a:prstGeom prst="rect">
            <a:avLst/>
          </a:prstGeom>
        </p:spPr>
        <p:txBody>
          <a:bodyPr lIns="60958" tIns="30479" rIns="60958" bIns="30479"/>
          <a:lstStyle>
            <a:lvl1pPr>
              <a:defRPr sz="1300"/>
            </a:lvl1pPr>
          </a:lstStyle>
          <a:p>
            <a:r>
              <a:rPr lang="en-US" dirty="0"/>
              <a:t>Click icon to add picture</a:t>
            </a:r>
            <a:endParaRPr lang="uk-UA"/>
          </a:p>
        </p:txBody>
      </p:sp>
      <p:sp>
        <p:nvSpPr>
          <p:cNvPr id="16" name="Picture Placeholder 3"/>
          <p:cNvSpPr>
            <a:spLocks noGrp="1"/>
          </p:cNvSpPr>
          <p:nvPr>
            <p:ph type="pic" sz="quarter" idx="17"/>
          </p:nvPr>
        </p:nvSpPr>
        <p:spPr>
          <a:xfrm>
            <a:off x="3810000" y="3627120"/>
            <a:ext cx="2286000" cy="2286000"/>
          </a:xfrm>
          <a:prstGeom prst="rect">
            <a:avLst/>
          </a:prstGeom>
        </p:spPr>
        <p:txBody>
          <a:bodyPr lIns="60958" tIns="30479" rIns="60958" bIns="30479"/>
          <a:lstStyle>
            <a:lvl1pPr>
              <a:defRPr sz="1300"/>
            </a:lvl1pPr>
          </a:lstStyle>
          <a:p>
            <a:r>
              <a:rPr lang="en-US" dirty="0"/>
              <a:t>Click icon to add picture</a:t>
            </a:r>
            <a:endParaRPr lang="uk-UA"/>
          </a:p>
        </p:txBody>
      </p:sp>
      <p:sp>
        <p:nvSpPr>
          <p:cNvPr id="17" name="Picture Placeholder 3"/>
          <p:cNvSpPr>
            <a:spLocks noGrp="1"/>
          </p:cNvSpPr>
          <p:nvPr>
            <p:ph type="pic" sz="quarter" idx="18"/>
          </p:nvPr>
        </p:nvSpPr>
        <p:spPr>
          <a:xfrm>
            <a:off x="6096000" y="3627120"/>
            <a:ext cx="2286000" cy="2286000"/>
          </a:xfrm>
          <a:prstGeom prst="rect">
            <a:avLst/>
          </a:prstGeom>
        </p:spPr>
        <p:txBody>
          <a:bodyPr lIns="60958" tIns="30479" rIns="60958" bIns="30479"/>
          <a:lstStyle>
            <a:lvl1pPr>
              <a:defRPr sz="1300"/>
            </a:lvl1pPr>
          </a:lstStyle>
          <a:p>
            <a:r>
              <a:rPr lang="en-US" dirty="0"/>
              <a:t>Click icon to add picture</a:t>
            </a:r>
            <a:endParaRPr lang="uk-UA"/>
          </a:p>
        </p:txBody>
      </p:sp>
      <p:sp>
        <p:nvSpPr>
          <p:cNvPr id="18" name="Picture Placeholder 3"/>
          <p:cNvSpPr>
            <a:spLocks noGrp="1"/>
          </p:cNvSpPr>
          <p:nvPr>
            <p:ph type="pic" sz="quarter" idx="19"/>
          </p:nvPr>
        </p:nvSpPr>
        <p:spPr>
          <a:xfrm>
            <a:off x="8382000" y="3627120"/>
            <a:ext cx="2286000" cy="2286000"/>
          </a:xfrm>
          <a:prstGeom prst="rect">
            <a:avLst/>
          </a:prstGeom>
        </p:spPr>
        <p:txBody>
          <a:bodyPr lIns="60958" tIns="30479" rIns="60958" bIns="30479"/>
          <a:lstStyle>
            <a:lvl1pPr>
              <a:defRPr sz="1300"/>
            </a:lvl1pPr>
          </a:lstStyle>
          <a:p>
            <a:r>
              <a:rPr lang="en-US" dirty="0"/>
              <a:t>Click icon to add picture</a:t>
            </a:r>
            <a:endParaRPr lang="uk-UA"/>
          </a:p>
        </p:txBody>
      </p:sp>
      <p:sp>
        <p:nvSpPr>
          <p:cNvPr id="21" name="Title 3"/>
          <p:cNvSpPr>
            <a:spLocks noGrp="1"/>
          </p:cNvSpPr>
          <p:nvPr>
            <p:ph type="title"/>
          </p:nvPr>
        </p:nvSpPr>
        <p:spPr>
          <a:xfrm>
            <a:off x="838200" y="229851"/>
            <a:ext cx="10515600" cy="530528"/>
          </a:xfrm>
          <a:prstGeom prst="rect">
            <a:avLst/>
          </a:prstGeom>
        </p:spPr>
        <p:txBody>
          <a:bodyPr lIns="60958" tIns="30479" rIns="60958" bIns="30479"/>
          <a:lstStyle>
            <a:lvl1pPr algn="l">
              <a:defRPr sz="4300" b="1">
                <a:latin typeface="微软雅黑" pitchFamily="34" charset="-122"/>
                <a:ea typeface="微软雅黑" pitchFamily="34" charset="-122"/>
              </a:defRPr>
            </a:lvl1pPr>
          </a:lstStyle>
          <a:p>
            <a:r>
              <a:rPr lang="en-US" altLang="zh-CN" dirty="0"/>
              <a:t>Click to edit Master title style</a:t>
            </a:r>
            <a:endParaRPr lang="uk-UA" dirty="0"/>
          </a:p>
        </p:txBody>
      </p:sp>
    </p:spTree>
    <p:extLst>
      <p:ext uri="{BB962C8B-B14F-4D97-AF65-F5344CB8AC3E}">
        <p14:creationId xmlns:p14="http://schemas.microsoft.com/office/powerpoint/2010/main" val="1443832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A435E5-AED3-4186-8496-9DF5CA6EAB57}"/>
              </a:ext>
            </a:extLst>
          </p:cNvPr>
          <p:cNvSpPr>
            <a:spLocks noGrp="1"/>
          </p:cNvSpPr>
          <p:nvPr>
            <p:ph type="title"/>
          </p:nvPr>
        </p:nvSpPr>
        <p:spPr>
          <a:xfrm>
            <a:off x="1046480" y="55881"/>
            <a:ext cx="10312400" cy="919479"/>
          </a:xfrm>
        </p:spPr>
        <p:txBody>
          <a:bodyPr>
            <a:normAutofit/>
          </a:bodyPr>
          <a:lstStyle>
            <a:lvl1pPr>
              <a:defRPr sz="4000">
                <a:solidFill>
                  <a:schemeClr val="tx1"/>
                </a:solidFill>
              </a:defRPr>
            </a:lvl1pPr>
          </a:lstStyle>
          <a:p>
            <a:r>
              <a:rPr lang="zh-CN" altLang="en-US" dirty="0"/>
              <a:t>单击此处编辑母版标题样式</a:t>
            </a:r>
          </a:p>
        </p:txBody>
      </p:sp>
      <p:sp>
        <p:nvSpPr>
          <p:cNvPr id="3" name="内容占位符 2">
            <a:extLst>
              <a:ext uri="{FF2B5EF4-FFF2-40B4-BE49-F238E27FC236}">
                <a16:creationId xmlns:a16="http://schemas.microsoft.com/office/drawing/2014/main" id="{1235D30E-763D-4751-A08C-3A999F38E474}"/>
              </a:ext>
            </a:extLst>
          </p:cNvPr>
          <p:cNvSpPr>
            <a:spLocks noGrp="1"/>
          </p:cNvSpPr>
          <p:nvPr>
            <p:ph idx="1"/>
          </p:nvPr>
        </p:nvSpPr>
        <p:spPr>
          <a:xfrm>
            <a:off x="811530" y="1056640"/>
            <a:ext cx="10515600" cy="5160963"/>
          </a:xfrm>
        </p:spPr>
        <p:txBody>
          <a:bodyPr/>
          <a:lstStyle>
            <a:lvl1pPr marL="228600" indent="-228600">
              <a:lnSpc>
                <a:spcPct val="110000"/>
              </a:lnSpc>
              <a:buFont typeface="Wingdings" panose="05000000000000000000" pitchFamily="2" charset="2"/>
              <a:buChar char="n"/>
              <a:defRPr/>
            </a:lvl1pPr>
            <a:lvl2pPr marL="685800" indent="-228600">
              <a:lnSpc>
                <a:spcPct val="110000"/>
              </a:lnSpc>
              <a:buFont typeface="Wingdings" panose="05000000000000000000" pitchFamily="2" charset="2"/>
              <a:buChar char="p"/>
              <a:defRPr/>
            </a:lvl2pPr>
            <a:lvl3pPr marL="1143000" indent="-228600">
              <a:lnSpc>
                <a:spcPct val="110000"/>
              </a:lnSpc>
              <a:buFont typeface="Wingdings" panose="05000000000000000000" pitchFamily="2" charset="2"/>
              <a:buChar char="u"/>
              <a:defRPr/>
            </a:lvl3pPr>
            <a:lvl4pPr marL="1600200" indent="-228600">
              <a:lnSpc>
                <a:spcPct val="110000"/>
              </a:lnSpc>
              <a:buFontTx/>
              <a:buBlip>
                <a:blip r:embed="rId2"/>
              </a:buBlip>
              <a:defRPr/>
            </a:lvl4pPr>
            <a:lvl5pPr marL="2057400" indent="-228600">
              <a:lnSpc>
                <a:spcPct val="110000"/>
              </a:lnSpc>
              <a:buFontTx/>
              <a:buBlip>
                <a:blip r:embed="rId2"/>
              </a:buBlip>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0" name="六边形 9"/>
          <p:cNvSpPr/>
          <p:nvPr userDrawn="1"/>
        </p:nvSpPr>
        <p:spPr>
          <a:xfrm>
            <a:off x="11430000" y="193040"/>
            <a:ext cx="609600" cy="538480"/>
          </a:xfrm>
          <a:prstGeom prst="hexagon">
            <a:avLst/>
          </a:prstGeom>
          <a:ln>
            <a:noFill/>
          </a:ln>
          <a:effectLst>
            <a:glow rad="63500">
              <a:schemeClr val="accent3">
                <a:satMod val="175000"/>
                <a:alpha val="40000"/>
              </a:schemeClr>
            </a:glow>
            <a:outerShdw blurRad="44450" dist="27940" dir="5400000" algn="ctr">
              <a:srgbClr val="000000">
                <a:alpha val="3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灯片编号占位符 5">
            <a:extLst>
              <a:ext uri="{FF2B5EF4-FFF2-40B4-BE49-F238E27FC236}">
                <a16:creationId xmlns:a16="http://schemas.microsoft.com/office/drawing/2014/main" id="{D8C94E0B-2656-48BB-9F85-7EC11AA9EC4A}"/>
              </a:ext>
            </a:extLst>
          </p:cNvPr>
          <p:cNvSpPr>
            <a:spLocks noGrp="1"/>
          </p:cNvSpPr>
          <p:nvPr>
            <p:ph type="sldNum" sz="quarter" idx="12"/>
          </p:nvPr>
        </p:nvSpPr>
        <p:spPr>
          <a:xfrm>
            <a:off x="11447780" y="259397"/>
            <a:ext cx="541020" cy="365125"/>
          </a:xfrm>
        </p:spPr>
        <p:txBody>
          <a:bodyPr/>
          <a:lstStyle>
            <a:lvl1pPr>
              <a:defRPr sz="1800">
                <a:solidFill>
                  <a:schemeClr val="bg1"/>
                </a:solidFill>
                <a:effectLst>
                  <a:outerShdw blurRad="38100" dist="38100" dir="2700000" algn="tl">
                    <a:srgbClr val="000000">
                      <a:alpha val="43137"/>
                    </a:srgbClr>
                  </a:outerShdw>
                </a:effectLst>
              </a:defRPr>
            </a:lvl1pPr>
          </a:lstStyle>
          <a:p>
            <a:fld id="{B6D9C768-8413-45FA-BDC7-53DA68035736}" type="slidenum">
              <a:rPr lang="zh-CN" altLang="en-US" smtClean="0"/>
              <a:pPr/>
              <a:t>‹#›</a:t>
            </a:fld>
            <a:endParaRPr lang="zh-CN" altLang="en-US"/>
          </a:p>
        </p:txBody>
      </p:sp>
      <p:sp>
        <p:nvSpPr>
          <p:cNvPr id="11" name="平行四边形 10"/>
          <p:cNvSpPr/>
          <p:nvPr userDrawn="1"/>
        </p:nvSpPr>
        <p:spPr>
          <a:xfrm>
            <a:off x="223520" y="193040"/>
            <a:ext cx="701040" cy="538480"/>
          </a:xfrm>
          <a:prstGeom prst="parallelogram">
            <a:avLst/>
          </a:prstGeom>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54587646"/>
      </p:ext>
    </p:extLst>
  </p:cSld>
  <p:clrMapOvr>
    <a:masterClrMapping/>
  </p:clrMapOvr>
  <mc:AlternateContent xmlns:mc="http://schemas.openxmlformats.org/markup-compatibility/2006" xmlns:p14="http://schemas.microsoft.com/office/powerpoint/2010/main">
    <mc:Choice Requires="p14">
      <p:transition spd="slow" p14:dur="1250" advTm="0">
        <p:randomBar dir="vert"/>
      </p:transition>
    </mc:Choice>
    <mc:Fallback xmlns="">
      <p:transition spd="slow" advTm="0">
        <p:randomBar dir="vert"/>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HOWECASE 6">
    <p:spTree>
      <p:nvGrpSpPr>
        <p:cNvPr id="1" name=""/>
        <p:cNvGrpSpPr/>
        <p:nvPr/>
      </p:nvGrpSpPr>
      <p:grpSpPr>
        <a:xfrm>
          <a:off x="0" y="0"/>
          <a:ext cx="0" cy="0"/>
          <a:chOff x="0" y="0"/>
          <a:chExt cx="0" cy="0"/>
        </a:xfrm>
      </p:grpSpPr>
      <p:sp>
        <p:nvSpPr>
          <p:cNvPr id="5" name="Picture Placeholder 3"/>
          <p:cNvSpPr>
            <a:spLocks noGrp="1"/>
          </p:cNvSpPr>
          <p:nvPr>
            <p:ph type="pic" sz="quarter" idx="12"/>
          </p:nvPr>
        </p:nvSpPr>
        <p:spPr>
          <a:xfrm>
            <a:off x="1524000" y="1341120"/>
            <a:ext cx="2286000" cy="4572000"/>
          </a:xfrm>
          <a:prstGeom prst="rect">
            <a:avLst/>
          </a:prstGeom>
          <a:ln w="38100">
            <a:solidFill>
              <a:schemeClr val="bg1"/>
            </a:solidFill>
          </a:ln>
        </p:spPr>
        <p:txBody>
          <a:bodyPr lIns="60958" tIns="30479" rIns="60958" bIns="30479"/>
          <a:lstStyle>
            <a:lvl1pPr>
              <a:defRPr sz="1300"/>
            </a:lvl1pPr>
          </a:lstStyle>
          <a:p>
            <a:r>
              <a:rPr lang="en-US" dirty="0"/>
              <a:t>Click icon to add picture</a:t>
            </a:r>
            <a:endParaRPr lang="uk-UA"/>
          </a:p>
        </p:txBody>
      </p:sp>
      <p:sp>
        <p:nvSpPr>
          <p:cNvPr id="12" name="Picture Placeholder 3"/>
          <p:cNvSpPr>
            <a:spLocks noGrp="1"/>
          </p:cNvSpPr>
          <p:nvPr>
            <p:ph type="pic" sz="quarter" idx="13"/>
          </p:nvPr>
        </p:nvSpPr>
        <p:spPr>
          <a:xfrm>
            <a:off x="3810000" y="1341120"/>
            <a:ext cx="4572000" cy="2286000"/>
          </a:xfrm>
          <a:prstGeom prst="rect">
            <a:avLst/>
          </a:prstGeom>
          <a:ln w="38100">
            <a:solidFill>
              <a:schemeClr val="bg1"/>
            </a:solidFill>
          </a:ln>
        </p:spPr>
        <p:txBody>
          <a:bodyPr lIns="60958" tIns="30479" rIns="60958" bIns="30479"/>
          <a:lstStyle>
            <a:lvl1pPr>
              <a:defRPr sz="1300"/>
            </a:lvl1pPr>
          </a:lstStyle>
          <a:p>
            <a:r>
              <a:rPr lang="en-US" dirty="0"/>
              <a:t>Click icon to add picture</a:t>
            </a:r>
            <a:endParaRPr lang="uk-UA"/>
          </a:p>
        </p:txBody>
      </p:sp>
      <p:sp>
        <p:nvSpPr>
          <p:cNvPr id="14" name="Picture Placeholder 3"/>
          <p:cNvSpPr>
            <a:spLocks noGrp="1"/>
          </p:cNvSpPr>
          <p:nvPr>
            <p:ph type="pic" sz="quarter" idx="15"/>
          </p:nvPr>
        </p:nvSpPr>
        <p:spPr>
          <a:xfrm>
            <a:off x="8382000" y="1341120"/>
            <a:ext cx="2286000" cy="2286000"/>
          </a:xfrm>
          <a:prstGeom prst="rect">
            <a:avLst/>
          </a:prstGeom>
          <a:ln w="38100">
            <a:solidFill>
              <a:schemeClr val="bg1"/>
            </a:solidFill>
          </a:ln>
        </p:spPr>
        <p:txBody>
          <a:bodyPr lIns="60958" tIns="30479" rIns="60958" bIns="30479"/>
          <a:lstStyle>
            <a:lvl1pPr>
              <a:defRPr sz="1300"/>
            </a:lvl1pPr>
          </a:lstStyle>
          <a:p>
            <a:r>
              <a:rPr lang="en-US" dirty="0"/>
              <a:t>Click icon to add picture</a:t>
            </a:r>
            <a:endParaRPr lang="uk-UA"/>
          </a:p>
        </p:txBody>
      </p:sp>
      <p:sp>
        <p:nvSpPr>
          <p:cNvPr id="16" name="Picture Placeholder 3"/>
          <p:cNvSpPr>
            <a:spLocks noGrp="1"/>
          </p:cNvSpPr>
          <p:nvPr>
            <p:ph type="pic" sz="quarter" idx="17"/>
          </p:nvPr>
        </p:nvSpPr>
        <p:spPr>
          <a:xfrm>
            <a:off x="3810000" y="3627120"/>
            <a:ext cx="2286000" cy="2286000"/>
          </a:xfrm>
          <a:prstGeom prst="rect">
            <a:avLst/>
          </a:prstGeom>
          <a:ln w="38100">
            <a:solidFill>
              <a:schemeClr val="bg1"/>
            </a:solidFill>
          </a:ln>
        </p:spPr>
        <p:txBody>
          <a:bodyPr lIns="60958" tIns="30479" rIns="60958" bIns="30479"/>
          <a:lstStyle>
            <a:lvl1pPr>
              <a:defRPr sz="1300"/>
            </a:lvl1pPr>
          </a:lstStyle>
          <a:p>
            <a:r>
              <a:rPr lang="en-US" dirty="0"/>
              <a:t>Click icon to add picture</a:t>
            </a:r>
            <a:endParaRPr lang="uk-UA"/>
          </a:p>
        </p:txBody>
      </p:sp>
      <p:sp>
        <p:nvSpPr>
          <p:cNvPr id="17" name="Picture Placeholder 3"/>
          <p:cNvSpPr>
            <a:spLocks noGrp="1"/>
          </p:cNvSpPr>
          <p:nvPr>
            <p:ph type="pic" sz="quarter" idx="18"/>
          </p:nvPr>
        </p:nvSpPr>
        <p:spPr>
          <a:xfrm>
            <a:off x="6096000" y="3627120"/>
            <a:ext cx="4572000" cy="2286000"/>
          </a:xfrm>
          <a:prstGeom prst="rect">
            <a:avLst/>
          </a:prstGeom>
          <a:ln w="38100">
            <a:solidFill>
              <a:schemeClr val="bg1"/>
            </a:solidFill>
          </a:ln>
        </p:spPr>
        <p:txBody>
          <a:bodyPr lIns="60958" tIns="30479" rIns="60958" bIns="30479"/>
          <a:lstStyle>
            <a:lvl1pPr>
              <a:defRPr sz="1300"/>
            </a:lvl1pPr>
          </a:lstStyle>
          <a:p>
            <a:r>
              <a:rPr lang="en-US" dirty="0"/>
              <a:t>Click icon to add picture</a:t>
            </a:r>
            <a:endParaRPr lang="uk-UA"/>
          </a:p>
        </p:txBody>
      </p:sp>
      <p:sp>
        <p:nvSpPr>
          <p:cNvPr id="11" name="Slide Number Placeholder 4"/>
          <p:cNvSpPr>
            <a:spLocks noGrp="1"/>
          </p:cNvSpPr>
          <p:nvPr>
            <p:ph type="sldNum" sz="quarter" idx="4"/>
          </p:nvPr>
        </p:nvSpPr>
        <p:spPr>
          <a:xfrm>
            <a:off x="11331131" y="315837"/>
            <a:ext cx="556069" cy="471563"/>
          </a:xfrm>
          <a:prstGeom prst="rect">
            <a:avLst/>
          </a:prstGeom>
        </p:spPr>
        <p:txBody>
          <a:bodyPr lIns="121917" tIns="60958" rIns="121917" bIns="60958"/>
          <a:lstStyle>
            <a:lvl1pPr algn="ctr">
              <a:defRPr sz="1800">
                <a:solidFill>
                  <a:schemeClr val="bg1"/>
                </a:solidFill>
              </a:defRPr>
            </a:lvl1pPr>
          </a:lstStyle>
          <a:p>
            <a:pPr defTabSz="1219170"/>
            <a:fld id="{5DE872C3-2ED1-43FB-B3C4-BA6F078D7CD3}" type="slidenum">
              <a:rPr lang="en-US" smtClean="0">
                <a:solidFill>
                  <a:prstClr val="white"/>
                </a:solidFill>
              </a:rPr>
              <a:pPr defTabSz="1219170"/>
              <a:t>‹#›</a:t>
            </a:fld>
            <a:endParaRPr lang="en-US" dirty="0">
              <a:solidFill>
                <a:prstClr val="white"/>
              </a:solidFill>
            </a:endParaRPr>
          </a:p>
        </p:txBody>
      </p:sp>
      <p:sp>
        <p:nvSpPr>
          <p:cNvPr id="13" name="Title 3"/>
          <p:cNvSpPr>
            <a:spLocks noGrp="1"/>
          </p:cNvSpPr>
          <p:nvPr>
            <p:ph type="title"/>
          </p:nvPr>
        </p:nvSpPr>
        <p:spPr>
          <a:xfrm>
            <a:off x="838200" y="229851"/>
            <a:ext cx="10515600" cy="530528"/>
          </a:xfrm>
          <a:prstGeom prst="rect">
            <a:avLst/>
          </a:prstGeom>
        </p:spPr>
        <p:txBody>
          <a:bodyPr lIns="60958" tIns="30479" rIns="60958" bIns="30479"/>
          <a:lstStyle>
            <a:lvl1pPr algn="l">
              <a:defRPr sz="4300" b="1">
                <a:latin typeface="微软雅黑" pitchFamily="34" charset="-122"/>
                <a:ea typeface="微软雅黑" pitchFamily="34" charset="-122"/>
              </a:defRPr>
            </a:lvl1pPr>
          </a:lstStyle>
          <a:p>
            <a:r>
              <a:rPr lang="en-US" altLang="zh-CN" dirty="0"/>
              <a:t>Click to edit Master title style</a:t>
            </a:r>
            <a:endParaRPr lang="uk-UA" dirty="0"/>
          </a:p>
        </p:txBody>
      </p:sp>
    </p:spTree>
    <p:extLst>
      <p:ext uri="{BB962C8B-B14F-4D97-AF65-F5344CB8AC3E}">
        <p14:creationId xmlns:p14="http://schemas.microsoft.com/office/powerpoint/2010/main" val="392520658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PORTFOLIO 2">
    <p:spTree>
      <p:nvGrpSpPr>
        <p:cNvPr id="1" name=""/>
        <p:cNvGrpSpPr/>
        <p:nvPr/>
      </p:nvGrpSpPr>
      <p:grpSpPr>
        <a:xfrm>
          <a:off x="0" y="0"/>
          <a:ext cx="0" cy="0"/>
          <a:chOff x="0" y="0"/>
          <a:chExt cx="0" cy="0"/>
        </a:xfrm>
      </p:grpSpPr>
      <p:sp>
        <p:nvSpPr>
          <p:cNvPr id="3" name="Picture Placeholder 2"/>
          <p:cNvSpPr>
            <a:spLocks noGrp="1"/>
          </p:cNvSpPr>
          <p:nvPr>
            <p:ph type="pic" sz="quarter" idx="12"/>
          </p:nvPr>
        </p:nvSpPr>
        <p:spPr>
          <a:xfrm>
            <a:off x="7225157" y="1594192"/>
            <a:ext cx="4307664" cy="4307664"/>
          </a:xfrm>
          <a:prstGeom prst="diamond">
            <a:avLst/>
          </a:prstGeom>
        </p:spPr>
        <p:txBody>
          <a:bodyPr lIns="60958" tIns="30479" rIns="60958" bIns="30479"/>
          <a:lstStyle>
            <a:lvl1pPr>
              <a:defRPr sz="1300"/>
            </a:lvl1pPr>
          </a:lstStyle>
          <a:p>
            <a:r>
              <a:rPr lang="en-US" dirty="0"/>
              <a:t>Click icon to add picture</a:t>
            </a:r>
            <a:endParaRPr lang="uk-UA"/>
          </a:p>
        </p:txBody>
      </p:sp>
      <p:sp>
        <p:nvSpPr>
          <p:cNvPr id="15" name="Picture Placeholder 2"/>
          <p:cNvSpPr>
            <a:spLocks noGrp="1"/>
          </p:cNvSpPr>
          <p:nvPr>
            <p:ph type="pic" sz="quarter" idx="13"/>
          </p:nvPr>
        </p:nvSpPr>
        <p:spPr>
          <a:xfrm>
            <a:off x="2898016" y="2669032"/>
            <a:ext cx="2157984" cy="2157984"/>
          </a:xfrm>
          <a:prstGeom prst="diamond">
            <a:avLst/>
          </a:prstGeom>
        </p:spPr>
        <p:txBody>
          <a:bodyPr lIns="60958" tIns="30479" rIns="60958" bIns="30479"/>
          <a:lstStyle>
            <a:lvl1pPr>
              <a:defRPr sz="1300"/>
            </a:lvl1pPr>
          </a:lstStyle>
          <a:p>
            <a:r>
              <a:rPr lang="en-US" dirty="0"/>
              <a:t>Click icon to add picture</a:t>
            </a:r>
            <a:endParaRPr lang="uk-UA"/>
          </a:p>
        </p:txBody>
      </p:sp>
      <p:sp>
        <p:nvSpPr>
          <p:cNvPr id="16" name="Picture Placeholder 2"/>
          <p:cNvSpPr>
            <a:spLocks noGrp="1"/>
          </p:cNvSpPr>
          <p:nvPr>
            <p:ph type="pic" sz="quarter" idx="14"/>
          </p:nvPr>
        </p:nvSpPr>
        <p:spPr>
          <a:xfrm>
            <a:off x="5061587" y="2669032"/>
            <a:ext cx="2157984" cy="2157984"/>
          </a:xfrm>
          <a:prstGeom prst="diamond">
            <a:avLst/>
          </a:prstGeom>
        </p:spPr>
        <p:txBody>
          <a:bodyPr lIns="60958" tIns="30479" rIns="60958" bIns="30479"/>
          <a:lstStyle>
            <a:lvl1pPr>
              <a:defRPr sz="1300"/>
            </a:lvl1pPr>
          </a:lstStyle>
          <a:p>
            <a:r>
              <a:rPr lang="en-US" dirty="0"/>
              <a:t>Click icon to add picture</a:t>
            </a:r>
            <a:endParaRPr lang="uk-UA"/>
          </a:p>
        </p:txBody>
      </p:sp>
      <p:sp>
        <p:nvSpPr>
          <p:cNvPr id="8" name="Picture Placeholder 2"/>
          <p:cNvSpPr>
            <a:spLocks noGrp="1"/>
          </p:cNvSpPr>
          <p:nvPr>
            <p:ph type="pic" sz="quarter" idx="15"/>
          </p:nvPr>
        </p:nvSpPr>
        <p:spPr>
          <a:xfrm>
            <a:off x="742188" y="2669032"/>
            <a:ext cx="2157984" cy="2157984"/>
          </a:xfrm>
          <a:prstGeom prst="diamond">
            <a:avLst/>
          </a:prstGeom>
        </p:spPr>
        <p:txBody>
          <a:bodyPr lIns="60958" tIns="30479" rIns="60958" bIns="30479"/>
          <a:lstStyle>
            <a:lvl1pPr>
              <a:defRPr sz="1300"/>
            </a:lvl1pPr>
          </a:lstStyle>
          <a:p>
            <a:r>
              <a:rPr lang="en-US" dirty="0"/>
              <a:t>Click icon to add picture</a:t>
            </a:r>
            <a:endParaRPr lang="uk-UA"/>
          </a:p>
        </p:txBody>
      </p:sp>
      <p:sp>
        <p:nvSpPr>
          <p:cNvPr id="9" name="Picture Placeholder 2"/>
          <p:cNvSpPr>
            <a:spLocks noGrp="1"/>
          </p:cNvSpPr>
          <p:nvPr>
            <p:ph type="pic" sz="quarter" idx="16"/>
          </p:nvPr>
        </p:nvSpPr>
        <p:spPr>
          <a:xfrm>
            <a:off x="3979164" y="3748024"/>
            <a:ext cx="2157984" cy="2157984"/>
          </a:xfrm>
          <a:prstGeom prst="diamond">
            <a:avLst/>
          </a:prstGeom>
        </p:spPr>
        <p:txBody>
          <a:bodyPr lIns="60958" tIns="30479" rIns="60958" bIns="30479"/>
          <a:lstStyle>
            <a:lvl1pPr>
              <a:defRPr sz="1300"/>
            </a:lvl1pPr>
          </a:lstStyle>
          <a:p>
            <a:r>
              <a:rPr lang="en-US" dirty="0"/>
              <a:t>Click icon to add picture</a:t>
            </a:r>
            <a:endParaRPr lang="uk-UA"/>
          </a:p>
        </p:txBody>
      </p:sp>
      <p:sp>
        <p:nvSpPr>
          <p:cNvPr id="11" name="Slide Number Placeholder 4"/>
          <p:cNvSpPr>
            <a:spLocks noGrp="1"/>
          </p:cNvSpPr>
          <p:nvPr>
            <p:ph type="sldNum" sz="quarter" idx="4"/>
          </p:nvPr>
        </p:nvSpPr>
        <p:spPr>
          <a:xfrm>
            <a:off x="11331131" y="315837"/>
            <a:ext cx="556069" cy="471563"/>
          </a:xfrm>
          <a:prstGeom prst="rect">
            <a:avLst/>
          </a:prstGeom>
        </p:spPr>
        <p:txBody>
          <a:bodyPr lIns="121917" tIns="60958" rIns="121917" bIns="60958"/>
          <a:lstStyle>
            <a:lvl1pPr algn="ctr">
              <a:defRPr sz="1800">
                <a:solidFill>
                  <a:schemeClr val="bg1"/>
                </a:solidFill>
              </a:defRPr>
            </a:lvl1pPr>
          </a:lstStyle>
          <a:p>
            <a:pPr defTabSz="1219170"/>
            <a:fld id="{5DE872C3-2ED1-43FB-B3C4-BA6F078D7CD3}" type="slidenum">
              <a:rPr lang="en-US" smtClean="0">
                <a:solidFill>
                  <a:prstClr val="white"/>
                </a:solidFill>
              </a:rPr>
              <a:pPr defTabSz="1219170"/>
              <a:t>‹#›</a:t>
            </a:fld>
            <a:endParaRPr lang="en-US" dirty="0">
              <a:solidFill>
                <a:prstClr val="white"/>
              </a:solidFill>
            </a:endParaRPr>
          </a:p>
        </p:txBody>
      </p:sp>
      <p:sp>
        <p:nvSpPr>
          <p:cNvPr id="12" name="Title 3"/>
          <p:cNvSpPr>
            <a:spLocks noGrp="1"/>
          </p:cNvSpPr>
          <p:nvPr>
            <p:ph type="title"/>
          </p:nvPr>
        </p:nvSpPr>
        <p:spPr>
          <a:xfrm>
            <a:off x="838200" y="229851"/>
            <a:ext cx="10515600" cy="530528"/>
          </a:xfrm>
          <a:prstGeom prst="rect">
            <a:avLst/>
          </a:prstGeom>
        </p:spPr>
        <p:txBody>
          <a:bodyPr lIns="60958" tIns="30479" rIns="60958" bIns="30479"/>
          <a:lstStyle>
            <a:lvl1pPr algn="l">
              <a:defRPr sz="4300" b="1">
                <a:latin typeface="微软雅黑" pitchFamily="34" charset="-122"/>
                <a:ea typeface="微软雅黑" pitchFamily="34" charset="-122"/>
              </a:defRPr>
            </a:lvl1pPr>
          </a:lstStyle>
          <a:p>
            <a:r>
              <a:rPr lang="en-US" altLang="zh-CN" dirty="0"/>
              <a:t>Click to edit Master title style</a:t>
            </a:r>
            <a:endParaRPr lang="uk-UA" dirty="0"/>
          </a:p>
        </p:txBody>
      </p:sp>
    </p:spTree>
    <p:extLst>
      <p:ext uri="{BB962C8B-B14F-4D97-AF65-F5344CB8AC3E}">
        <p14:creationId xmlns:p14="http://schemas.microsoft.com/office/powerpoint/2010/main" val="167941421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PORTFOLIO 4">
    <p:spTree>
      <p:nvGrpSpPr>
        <p:cNvPr id="1" name=""/>
        <p:cNvGrpSpPr/>
        <p:nvPr/>
      </p:nvGrpSpPr>
      <p:grpSpPr>
        <a:xfrm>
          <a:off x="0" y="0"/>
          <a:ext cx="0" cy="0"/>
          <a:chOff x="0" y="0"/>
          <a:chExt cx="0" cy="0"/>
        </a:xfrm>
      </p:grpSpPr>
      <p:sp>
        <p:nvSpPr>
          <p:cNvPr id="5" name="Picture Placeholder 3"/>
          <p:cNvSpPr>
            <a:spLocks noGrp="1"/>
          </p:cNvSpPr>
          <p:nvPr>
            <p:ph type="pic" sz="quarter" idx="12"/>
          </p:nvPr>
        </p:nvSpPr>
        <p:spPr>
          <a:xfrm>
            <a:off x="1524000" y="1341120"/>
            <a:ext cx="2286000" cy="2286000"/>
          </a:xfrm>
          <a:prstGeom prst="rect">
            <a:avLst/>
          </a:prstGeom>
        </p:spPr>
        <p:txBody>
          <a:bodyPr lIns="60958" tIns="30479" rIns="60958" bIns="30479"/>
          <a:lstStyle>
            <a:lvl1pPr>
              <a:defRPr sz="1300"/>
            </a:lvl1pPr>
          </a:lstStyle>
          <a:p>
            <a:r>
              <a:rPr lang="en-US" dirty="0"/>
              <a:t>Click icon to add picture</a:t>
            </a:r>
            <a:endParaRPr lang="uk-UA"/>
          </a:p>
        </p:txBody>
      </p:sp>
      <p:sp>
        <p:nvSpPr>
          <p:cNvPr id="13" name="Picture Placeholder 3"/>
          <p:cNvSpPr>
            <a:spLocks noGrp="1"/>
          </p:cNvSpPr>
          <p:nvPr>
            <p:ph type="pic" sz="quarter" idx="14"/>
          </p:nvPr>
        </p:nvSpPr>
        <p:spPr>
          <a:xfrm>
            <a:off x="6096000" y="1341120"/>
            <a:ext cx="2286000" cy="2286000"/>
          </a:xfrm>
          <a:prstGeom prst="rect">
            <a:avLst/>
          </a:prstGeom>
        </p:spPr>
        <p:txBody>
          <a:bodyPr lIns="60958" tIns="30479" rIns="60958" bIns="30479"/>
          <a:lstStyle>
            <a:lvl1pPr>
              <a:defRPr sz="1300"/>
            </a:lvl1pPr>
          </a:lstStyle>
          <a:p>
            <a:r>
              <a:rPr lang="en-US" dirty="0"/>
              <a:t>Click icon to add picture</a:t>
            </a:r>
            <a:endParaRPr lang="uk-UA"/>
          </a:p>
        </p:txBody>
      </p:sp>
      <p:sp>
        <p:nvSpPr>
          <p:cNvPr id="15" name="Picture Placeholder 3"/>
          <p:cNvSpPr>
            <a:spLocks noGrp="1"/>
          </p:cNvSpPr>
          <p:nvPr>
            <p:ph type="pic" sz="quarter" idx="16"/>
          </p:nvPr>
        </p:nvSpPr>
        <p:spPr>
          <a:xfrm>
            <a:off x="1524000" y="3627120"/>
            <a:ext cx="2286000" cy="2286000"/>
          </a:xfrm>
          <a:prstGeom prst="rect">
            <a:avLst/>
          </a:prstGeom>
        </p:spPr>
        <p:txBody>
          <a:bodyPr lIns="60958" tIns="30479" rIns="60958" bIns="30479"/>
          <a:lstStyle>
            <a:lvl1pPr>
              <a:defRPr sz="1300"/>
            </a:lvl1pPr>
          </a:lstStyle>
          <a:p>
            <a:r>
              <a:rPr lang="en-US" dirty="0"/>
              <a:t>Click icon to add picture</a:t>
            </a:r>
            <a:endParaRPr lang="uk-UA"/>
          </a:p>
        </p:txBody>
      </p:sp>
      <p:sp>
        <p:nvSpPr>
          <p:cNvPr id="17" name="Picture Placeholder 3"/>
          <p:cNvSpPr>
            <a:spLocks noGrp="1"/>
          </p:cNvSpPr>
          <p:nvPr>
            <p:ph type="pic" sz="quarter" idx="18"/>
          </p:nvPr>
        </p:nvSpPr>
        <p:spPr>
          <a:xfrm>
            <a:off x="6096000" y="3627120"/>
            <a:ext cx="2286000" cy="2286000"/>
          </a:xfrm>
          <a:prstGeom prst="rect">
            <a:avLst/>
          </a:prstGeom>
        </p:spPr>
        <p:txBody>
          <a:bodyPr lIns="60958" tIns="30479" rIns="60958" bIns="30479"/>
          <a:lstStyle>
            <a:lvl1pPr>
              <a:defRPr sz="1300"/>
            </a:lvl1pPr>
          </a:lstStyle>
          <a:p>
            <a:r>
              <a:rPr lang="en-US" dirty="0"/>
              <a:t>Click icon to add picture</a:t>
            </a:r>
            <a:endParaRPr lang="uk-UA"/>
          </a:p>
        </p:txBody>
      </p:sp>
      <p:sp>
        <p:nvSpPr>
          <p:cNvPr id="9" name="Title 3"/>
          <p:cNvSpPr>
            <a:spLocks noGrp="1"/>
          </p:cNvSpPr>
          <p:nvPr>
            <p:ph type="title"/>
          </p:nvPr>
        </p:nvSpPr>
        <p:spPr>
          <a:xfrm>
            <a:off x="838200" y="229851"/>
            <a:ext cx="10515600" cy="530528"/>
          </a:xfrm>
          <a:prstGeom prst="rect">
            <a:avLst/>
          </a:prstGeom>
        </p:spPr>
        <p:txBody>
          <a:bodyPr lIns="60958" tIns="30479" rIns="60958" bIns="30479"/>
          <a:lstStyle>
            <a:lvl1pPr algn="l">
              <a:defRPr sz="4300" b="1">
                <a:latin typeface="微软雅黑" pitchFamily="34" charset="-122"/>
                <a:ea typeface="微软雅黑" pitchFamily="34" charset="-122"/>
              </a:defRPr>
            </a:lvl1pPr>
          </a:lstStyle>
          <a:p>
            <a:r>
              <a:rPr lang="en-US" altLang="zh-CN" dirty="0"/>
              <a:t>Click to edit Master title style</a:t>
            </a:r>
            <a:endParaRPr lang="uk-UA" dirty="0"/>
          </a:p>
        </p:txBody>
      </p:sp>
      <p:sp>
        <p:nvSpPr>
          <p:cNvPr id="10" name="Slide Number Placeholder 4"/>
          <p:cNvSpPr>
            <a:spLocks noGrp="1"/>
          </p:cNvSpPr>
          <p:nvPr>
            <p:ph type="sldNum" sz="quarter" idx="4"/>
          </p:nvPr>
        </p:nvSpPr>
        <p:spPr>
          <a:xfrm>
            <a:off x="11331131" y="315837"/>
            <a:ext cx="556069" cy="471563"/>
          </a:xfrm>
          <a:prstGeom prst="rect">
            <a:avLst/>
          </a:prstGeom>
        </p:spPr>
        <p:txBody>
          <a:bodyPr lIns="121917" tIns="60958" rIns="121917" bIns="60958"/>
          <a:lstStyle>
            <a:lvl1pPr algn="ctr">
              <a:defRPr sz="1800">
                <a:solidFill>
                  <a:schemeClr val="bg1"/>
                </a:solidFill>
              </a:defRPr>
            </a:lvl1pPr>
          </a:lstStyle>
          <a:p>
            <a:pPr defTabSz="1219170"/>
            <a:fld id="{5DE872C3-2ED1-43FB-B3C4-BA6F078D7CD3}" type="slidenum">
              <a:rPr lang="en-US" smtClean="0">
                <a:solidFill>
                  <a:prstClr val="white"/>
                </a:solidFill>
              </a:rPr>
              <a:pPr defTabSz="1219170"/>
              <a:t>‹#›</a:t>
            </a:fld>
            <a:endParaRPr lang="en-US" dirty="0">
              <a:solidFill>
                <a:prstClr val="white"/>
              </a:solidFill>
            </a:endParaRPr>
          </a:p>
        </p:txBody>
      </p:sp>
    </p:spTree>
    <p:extLst>
      <p:ext uri="{BB962C8B-B14F-4D97-AF65-F5344CB8AC3E}">
        <p14:creationId xmlns:p14="http://schemas.microsoft.com/office/powerpoint/2010/main" val="387985420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PORTFOLIO 5">
    <p:spTree>
      <p:nvGrpSpPr>
        <p:cNvPr id="1" name=""/>
        <p:cNvGrpSpPr/>
        <p:nvPr/>
      </p:nvGrpSpPr>
      <p:grpSpPr>
        <a:xfrm>
          <a:off x="0" y="0"/>
          <a:ext cx="0" cy="0"/>
          <a:chOff x="0" y="0"/>
          <a:chExt cx="0" cy="0"/>
        </a:xfrm>
      </p:grpSpPr>
      <p:sp>
        <p:nvSpPr>
          <p:cNvPr id="12" name="Picture Placeholder 3"/>
          <p:cNvSpPr>
            <a:spLocks noGrp="1"/>
          </p:cNvSpPr>
          <p:nvPr>
            <p:ph type="pic" sz="quarter" idx="13"/>
          </p:nvPr>
        </p:nvSpPr>
        <p:spPr>
          <a:xfrm>
            <a:off x="3810000" y="1341120"/>
            <a:ext cx="2286000" cy="2286000"/>
          </a:xfrm>
          <a:prstGeom prst="rect">
            <a:avLst/>
          </a:prstGeom>
        </p:spPr>
        <p:txBody>
          <a:bodyPr lIns="60958" tIns="30479" rIns="60958" bIns="30479"/>
          <a:lstStyle>
            <a:lvl1pPr>
              <a:defRPr sz="1300"/>
            </a:lvl1pPr>
          </a:lstStyle>
          <a:p>
            <a:r>
              <a:rPr lang="en-US" dirty="0"/>
              <a:t>Click icon to add picture</a:t>
            </a:r>
            <a:endParaRPr lang="uk-UA"/>
          </a:p>
        </p:txBody>
      </p:sp>
      <p:sp>
        <p:nvSpPr>
          <p:cNvPr id="13" name="Picture Placeholder 3"/>
          <p:cNvSpPr>
            <a:spLocks noGrp="1"/>
          </p:cNvSpPr>
          <p:nvPr>
            <p:ph type="pic" sz="quarter" idx="14"/>
          </p:nvPr>
        </p:nvSpPr>
        <p:spPr>
          <a:xfrm>
            <a:off x="6096000" y="1341120"/>
            <a:ext cx="4572000" cy="4572000"/>
          </a:xfrm>
          <a:prstGeom prst="rect">
            <a:avLst/>
          </a:prstGeom>
        </p:spPr>
        <p:txBody>
          <a:bodyPr lIns="60958" tIns="30479" rIns="60958" bIns="30479"/>
          <a:lstStyle>
            <a:lvl1pPr>
              <a:defRPr sz="1300"/>
            </a:lvl1pPr>
          </a:lstStyle>
          <a:p>
            <a:r>
              <a:rPr lang="en-US" dirty="0"/>
              <a:t>Click icon to add picture</a:t>
            </a:r>
            <a:endParaRPr lang="uk-UA"/>
          </a:p>
        </p:txBody>
      </p:sp>
      <p:sp>
        <p:nvSpPr>
          <p:cNvPr id="15" name="Picture Placeholder 3"/>
          <p:cNvSpPr>
            <a:spLocks noGrp="1"/>
          </p:cNvSpPr>
          <p:nvPr>
            <p:ph type="pic" sz="quarter" idx="16"/>
          </p:nvPr>
        </p:nvSpPr>
        <p:spPr>
          <a:xfrm>
            <a:off x="1524000" y="3627120"/>
            <a:ext cx="2286000" cy="2286000"/>
          </a:xfrm>
          <a:prstGeom prst="rect">
            <a:avLst/>
          </a:prstGeom>
        </p:spPr>
        <p:txBody>
          <a:bodyPr lIns="60958" tIns="30479" rIns="60958" bIns="30479"/>
          <a:lstStyle>
            <a:lvl1pPr>
              <a:defRPr sz="1300"/>
            </a:lvl1pPr>
          </a:lstStyle>
          <a:p>
            <a:r>
              <a:rPr lang="en-US" dirty="0"/>
              <a:t>Click icon to add picture</a:t>
            </a:r>
            <a:endParaRPr lang="uk-UA"/>
          </a:p>
        </p:txBody>
      </p:sp>
      <p:sp>
        <p:nvSpPr>
          <p:cNvPr id="9" name="Slide Number Placeholder 4"/>
          <p:cNvSpPr>
            <a:spLocks noGrp="1"/>
          </p:cNvSpPr>
          <p:nvPr>
            <p:ph type="sldNum" sz="quarter" idx="4"/>
          </p:nvPr>
        </p:nvSpPr>
        <p:spPr>
          <a:xfrm>
            <a:off x="11331131" y="315837"/>
            <a:ext cx="556069" cy="471563"/>
          </a:xfrm>
          <a:prstGeom prst="rect">
            <a:avLst/>
          </a:prstGeom>
        </p:spPr>
        <p:txBody>
          <a:bodyPr lIns="121917" tIns="60958" rIns="121917" bIns="60958"/>
          <a:lstStyle>
            <a:lvl1pPr algn="ctr">
              <a:defRPr sz="1800">
                <a:solidFill>
                  <a:schemeClr val="bg1"/>
                </a:solidFill>
              </a:defRPr>
            </a:lvl1pPr>
          </a:lstStyle>
          <a:p>
            <a:pPr defTabSz="1219170"/>
            <a:fld id="{5DE872C3-2ED1-43FB-B3C4-BA6F078D7CD3}" type="slidenum">
              <a:rPr lang="en-US" smtClean="0">
                <a:solidFill>
                  <a:prstClr val="white"/>
                </a:solidFill>
              </a:rPr>
              <a:pPr defTabSz="1219170"/>
              <a:t>‹#›</a:t>
            </a:fld>
            <a:endParaRPr lang="en-US" dirty="0">
              <a:solidFill>
                <a:prstClr val="white"/>
              </a:solidFill>
            </a:endParaRPr>
          </a:p>
        </p:txBody>
      </p:sp>
      <p:sp>
        <p:nvSpPr>
          <p:cNvPr id="10" name="Title 3"/>
          <p:cNvSpPr>
            <a:spLocks noGrp="1"/>
          </p:cNvSpPr>
          <p:nvPr>
            <p:ph type="title"/>
          </p:nvPr>
        </p:nvSpPr>
        <p:spPr>
          <a:xfrm>
            <a:off x="838200" y="229851"/>
            <a:ext cx="10515600" cy="530528"/>
          </a:xfrm>
          <a:prstGeom prst="rect">
            <a:avLst/>
          </a:prstGeom>
        </p:spPr>
        <p:txBody>
          <a:bodyPr lIns="60958" tIns="30479" rIns="60958" bIns="30479"/>
          <a:lstStyle>
            <a:lvl1pPr algn="l">
              <a:defRPr sz="4300" b="1">
                <a:latin typeface="微软雅黑" pitchFamily="34" charset="-122"/>
                <a:ea typeface="微软雅黑" pitchFamily="34" charset="-122"/>
              </a:defRPr>
            </a:lvl1pPr>
          </a:lstStyle>
          <a:p>
            <a:r>
              <a:rPr lang="en-US" altLang="zh-CN" dirty="0"/>
              <a:t>Click to edit Master title style</a:t>
            </a:r>
            <a:endParaRPr lang="uk-UA" dirty="0"/>
          </a:p>
        </p:txBody>
      </p:sp>
    </p:spTree>
    <p:extLst>
      <p:ext uri="{BB962C8B-B14F-4D97-AF65-F5344CB8AC3E}">
        <p14:creationId xmlns:p14="http://schemas.microsoft.com/office/powerpoint/2010/main" val="398258532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PORTFOLIO 6">
    <p:spTree>
      <p:nvGrpSpPr>
        <p:cNvPr id="1" name=""/>
        <p:cNvGrpSpPr/>
        <p:nvPr/>
      </p:nvGrpSpPr>
      <p:grpSpPr>
        <a:xfrm>
          <a:off x="0" y="0"/>
          <a:ext cx="0" cy="0"/>
          <a:chOff x="0" y="0"/>
          <a:chExt cx="0" cy="0"/>
        </a:xfrm>
      </p:grpSpPr>
      <p:sp>
        <p:nvSpPr>
          <p:cNvPr id="5" name="Picture Placeholder 3"/>
          <p:cNvSpPr>
            <a:spLocks noGrp="1"/>
          </p:cNvSpPr>
          <p:nvPr>
            <p:ph type="pic" sz="quarter" idx="13"/>
          </p:nvPr>
        </p:nvSpPr>
        <p:spPr>
          <a:xfrm>
            <a:off x="853440" y="1341120"/>
            <a:ext cx="1524000" cy="1524000"/>
          </a:xfrm>
          <a:prstGeom prst="rect">
            <a:avLst/>
          </a:prstGeom>
        </p:spPr>
        <p:txBody>
          <a:bodyPr lIns="60958" tIns="30479" rIns="60958" bIns="30479"/>
          <a:lstStyle>
            <a:lvl1pPr>
              <a:defRPr sz="1300"/>
            </a:lvl1pPr>
          </a:lstStyle>
          <a:p>
            <a:r>
              <a:rPr lang="en-US" dirty="0"/>
              <a:t>Click icon to add picture</a:t>
            </a:r>
            <a:endParaRPr lang="uk-UA"/>
          </a:p>
        </p:txBody>
      </p:sp>
      <p:sp>
        <p:nvSpPr>
          <p:cNvPr id="10" name="Picture Placeholder 3"/>
          <p:cNvSpPr>
            <a:spLocks noGrp="1"/>
          </p:cNvSpPr>
          <p:nvPr>
            <p:ph type="pic" sz="quarter" idx="14"/>
          </p:nvPr>
        </p:nvSpPr>
        <p:spPr>
          <a:xfrm>
            <a:off x="2377440" y="1341120"/>
            <a:ext cx="1524000" cy="1524000"/>
          </a:xfrm>
          <a:prstGeom prst="rect">
            <a:avLst/>
          </a:prstGeom>
        </p:spPr>
        <p:txBody>
          <a:bodyPr lIns="60958" tIns="30479" rIns="60958" bIns="30479"/>
          <a:lstStyle>
            <a:lvl1pPr>
              <a:defRPr sz="1300"/>
            </a:lvl1pPr>
          </a:lstStyle>
          <a:p>
            <a:r>
              <a:rPr lang="en-US" dirty="0"/>
              <a:t>Click icon to add picture</a:t>
            </a:r>
            <a:endParaRPr lang="uk-UA"/>
          </a:p>
        </p:txBody>
      </p:sp>
      <p:sp>
        <p:nvSpPr>
          <p:cNvPr id="11" name="Picture Placeholder 3"/>
          <p:cNvSpPr>
            <a:spLocks noGrp="1"/>
          </p:cNvSpPr>
          <p:nvPr>
            <p:ph type="pic" sz="quarter" idx="15"/>
          </p:nvPr>
        </p:nvSpPr>
        <p:spPr>
          <a:xfrm>
            <a:off x="3901440" y="1341120"/>
            <a:ext cx="1524000" cy="1524000"/>
          </a:xfrm>
          <a:prstGeom prst="rect">
            <a:avLst/>
          </a:prstGeom>
        </p:spPr>
        <p:txBody>
          <a:bodyPr lIns="60958" tIns="30479" rIns="60958" bIns="30479"/>
          <a:lstStyle>
            <a:lvl1pPr>
              <a:defRPr sz="1300"/>
            </a:lvl1pPr>
          </a:lstStyle>
          <a:p>
            <a:r>
              <a:rPr lang="en-US" dirty="0"/>
              <a:t>Click icon to add picture</a:t>
            </a:r>
            <a:endParaRPr lang="uk-UA"/>
          </a:p>
        </p:txBody>
      </p:sp>
      <p:sp>
        <p:nvSpPr>
          <p:cNvPr id="12" name="Picture Placeholder 3"/>
          <p:cNvSpPr>
            <a:spLocks noGrp="1"/>
          </p:cNvSpPr>
          <p:nvPr>
            <p:ph type="pic" sz="quarter" idx="16"/>
          </p:nvPr>
        </p:nvSpPr>
        <p:spPr>
          <a:xfrm>
            <a:off x="853440" y="2865120"/>
            <a:ext cx="1524000" cy="1524000"/>
          </a:xfrm>
          <a:prstGeom prst="rect">
            <a:avLst/>
          </a:prstGeom>
        </p:spPr>
        <p:txBody>
          <a:bodyPr lIns="60958" tIns="30479" rIns="60958" bIns="30479"/>
          <a:lstStyle>
            <a:lvl1pPr>
              <a:defRPr sz="1300"/>
            </a:lvl1pPr>
          </a:lstStyle>
          <a:p>
            <a:r>
              <a:rPr lang="en-US" dirty="0"/>
              <a:t>Click icon to add picture</a:t>
            </a:r>
            <a:endParaRPr lang="uk-UA"/>
          </a:p>
        </p:txBody>
      </p:sp>
      <p:sp>
        <p:nvSpPr>
          <p:cNvPr id="13" name="Picture Placeholder 3"/>
          <p:cNvSpPr>
            <a:spLocks noGrp="1"/>
          </p:cNvSpPr>
          <p:nvPr>
            <p:ph type="pic" sz="quarter" idx="17"/>
          </p:nvPr>
        </p:nvSpPr>
        <p:spPr>
          <a:xfrm>
            <a:off x="2377440" y="2865120"/>
            <a:ext cx="1524000" cy="1524000"/>
          </a:xfrm>
          <a:prstGeom prst="rect">
            <a:avLst/>
          </a:prstGeom>
        </p:spPr>
        <p:txBody>
          <a:bodyPr lIns="60958" tIns="30479" rIns="60958" bIns="30479"/>
          <a:lstStyle>
            <a:lvl1pPr>
              <a:defRPr sz="1300"/>
            </a:lvl1pPr>
          </a:lstStyle>
          <a:p>
            <a:r>
              <a:rPr lang="en-US" dirty="0"/>
              <a:t>Click icon to add picture</a:t>
            </a:r>
            <a:endParaRPr lang="uk-UA"/>
          </a:p>
        </p:txBody>
      </p:sp>
      <p:sp>
        <p:nvSpPr>
          <p:cNvPr id="14" name="Picture Placeholder 3"/>
          <p:cNvSpPr>
            <a:spLocks noGrp="1"/>
          </p:cNvSpPr>
          <p:nvPr>
            <p:ph type="pic" sz="quarter" idx="18"/>
          </p:nvPr>
        </p:nvSpPr>
        <p:spPr>
          <a:xfrm>
            <a:off x="3901440" y="2865120"/>
            <a:ext cx="1524000" cy="1524000"/>
          </a:xfrm>
          <a:prstGeom prst="rect">
            <a:avLst/>
          </a:prstGeom>
        </p:spPr>
        <p:txBody>
          <a:bodyPr lIns="60958" tIns="30479" rIns="60958" bIns="30479"/>
          <a:lstStyle>
            <a:lvl1pPr>
              <a:defRPr sz="1300"/>
            </a:lvl1pPr>
          </a:lstStyle>
          <a:p>
            <a:r>
              <a:rPr lang="en-US" dirty="0"/>
              <a:t>Click icon to add picture</a:t>
            </a:r>
            <a:endParaRPr lang="uk-UA"/>
          </a:p>
        </p:txBody>
      </p:sp>
      <p:sp>
        <p:nvSpPr>
          <p:cNvPr id="15" name="Picture Placeholder 3"/>
          <p:cNvSpPr>
            <a:spLocks noGrp="1"/>
          </p:cNvSpPr>
          <p:nvPr>
            <p:ph type="pic" sz="quarter" idx="19"/>
          </p:nvPr>
        </p:nvSpPr>
        <p:spPr>
          <a:xfrm>
            <a:off x="853440" y="4389120"/>
            <a:ext cx="1524000" cy="1524000"/>
          </a:xfrm>
          <a:prstGeom prst="rect">
            <a:avLst/>
          </a:prstGeom>
        </p:spPr>
        <p:txBody>
          <a:bodyPr lIns="60958" tIns="30479" rIns="60958" bIns="30479"/>
          <a:lstStyle>
            <a:lvl1pPr>
              <a:defRPr sz="1300"/>
            </a:lvl1pPr>
          </a:lstStyle>
          <a:p>
            <a:r>
              <a:rPr lang="en-US" dirty="0"/>
              <a:t>Click icon to add picture</a:t>
            </a:r>
            <a:endParaRPr lang="uk-UA"/>
          </a:p>
        </p:txBody>
      </p:sp>
      <p:sp>
        <p:nvSpPr>
          <p:cNvPr id="16" name="Picture Placeholder 3"/>
          <p:cNvSpPr>
            <a:spLocks noGrp="1"/>
          </p:cNvSpPr>
          <p:nvPr>
            <p:ph type="pic" sz="quarter" idx="20"/>
          </p:nvPr>
        </p:nvSpPr>
        <p:spPr>
          <a:xfrm>
            <a:off x="2377440" y="4389120"/>
            <a:ext cx="1524000" cy="1524000"/>
          </a:xfrm>
          <a:prstGeom prst="rect">
            <a:avLst/>
          </a:prstGeom>
        </p:spPr>
        <p:txBody>
          <a:bodyPr lIns="60958" tIns="30479" rIns="60958" bIns="30479"/>
          <a:lstStyle>
            <a:lvl1pPr>
              <a:defRPr sz="1300"/>
            </a:lvl1pPr>
          </a:lstStyle>
          <a:p>
            <a:r>
              <a:rPr lang="en-US" dirty="0"/>
              <a:t>Click icon to add picture</a:t>
            </a:r>
            <a:endParaRPr lang="uk-UA"/>
          </a:p>
        </p:txBody>
      </p:sp>
      <p:sp>
        <p:nvSpPr>
          <p:cNvPr id="17" name="Picture Placeholder 3"/>
          <p:cNvSpPr>
            <a:spLocks noGrp="1"/>
          </p:cNvSpPr>
          <p:nvPr>
            <p:ph type="pic" sz="quarter" idx="21"/>
          </p:nvPr>
        </p:nvSpPr>
        <p:spPr>
          <a:xfrm>
            <a:off x="3901440" y="4389120"/>
            <a:ext cx="1524000" cy="1524000"/>
          </a:xfrm>
          <a:prstGeom prst="rect">
            <a:avLst/>
          </a:prstGeom>
        </p:spPr>
        <p:txBody>
          <a:bodyPr lIns="60958" tIns="30479" rIns="60958" bIns="30479"/>
          <a:lstStyle>
            <a:lvl1pPr>
              <a:defRPr sz="1300"/>
            </a:lvl1pPr>
          </a:lstStyle>
          <a:p>
            <a:r>
              <a:rPr lang="en-US" dirty="0"/>
              <a:t>Click icon to add picture</a:t>
            </a:r>
            <a:endParaRPr lang="uk-UA"/>
          </a:p>
        </p:txBody>
      </p:sp>
      <p:sp>
        <p:nvSpPr>
          <p:cNvPr id="20" name="Title 3"/>
          <p:cNvSpPr>
            <a:spLocks noGrp="1"/>
          </p:cNvSpPr>
          <p:nvPr>
            <p:ph type="title"/>
          </p:nvPr>
        </p:nvSpPr>
        <p:spPr>
          <a:xfrm>
            <a:off x="838200" y="229851"/>
            <a:ext cx="10515600" cy="530528"/>
          </a:xfrm>
          <a:prstGeom prst="rect">
            <a:avLst/>
          </a:prstGeom>
        </p:spPr>
        <p:txBody>
          <a:bodyPr lIns="60958" tIns="30479" rIns="60958" bIns="30479"/>
          <a:lstStyle>
            <a:lvl1pPr algn="l">
              <a:defRPr sz="4300" b="1">
                <a:latin typeface="微软雅黑" pitchFamily="34" charset="-122"/>
                <a:ea typeface="微软雅黑" pitchFamily="34" charset="-122"/>
              </a:defRPr>
            </a:lvl1pPr>
          </a:lstStyle>
          <a:p>
            <a:r>
              <a:rPr lang="en-US" altLang="zh-CN" dirty="0"/>
              <a:t>Click to edit Master title style</a:t>
            </a:r>
            <a:endParaRPr lang="uk-UA" dirty="0"/>
          </a:p>
        </p:txBody>
      </p:sp>
    </p:spTree>
    <p:extLst>
      <p:ext uri="{BB962C8B-B14F-4D97-AF65-F5344CB8AC3E}">
        <p14:creationId xmlns:p14="http://schemas.microsoft.com/office/powerpoint/2010/main" val="389444325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ORTFOLIO 7">
    <p:spTree>
      <p:nvGrpSpPr>
        <p:cNvPr id="1" name=""/>
        <p:cNvGrpSpPr/>
        <p:nvPr/>
      </p:nvGrpSpPr>
      <p:grpSpPr>
        <a:xfrm>
          <a:off x="0" y="0"/>
          <a:ext cx="0" cy="0"/>
          <a:chOff x="0" y="0"/>
          <a:chExt cx="0" cy="0"/>
        </a:xfrm>
      </p:grpSpPr>
      <p:sp>
        <p:nvSpPr>
          <p:cNvPr id="5" name="Picture Placeholder 3"/>
          <p:cNvSpPr>
            <a:spLocks noGrp="1"/>
          </p:cNvSpPr>
          <p:nvPr>
            <p:ph type="pic" sz="quarter" idx="13"/>
          </p:nvPr>
        </p:nvSpPr>
        <p:spPr>
          <a:xfrm>
            <a:off x="1524000" y="3169920"/>
            <a:ext cx="1828800" cy="1828800"/>
          </a:xfrm>
          <a:prstGeom prst="rect">
            <a:avLst/>
          </a:prstGeom>
        </p:spPr>
        <p:txBody>
          <a:bodyPr lIns="60958" tIns="30479" rIns="60958" bIns="30479"/>
          <a:lstStyle>
            <a:lvl1pPr>
              <a:defRPr sz="1300"/>
            </a:lvl1pPr>
          </a:lstStyle>
          <a:p>
            <a:r>
              <a:rPr lang="en-US" dirty="0"/>
              <a:t>Click icon to add picture</a:t>
            </a:r>
            <a:endParaRPr lang="uk-UA"/>
          </a:p>
        </p:txBody>
      </p:sp>
      <p:sp>
        <p:nvSpPr>
          <p:cNvPr id="8" name="Picture Placeholder 3"/>
          <p:cNvSpPr>
            <a:spLocks noGrp="1"/>
          </p:cNvSpPr>
          <p:nvPr>
            <p:ph type="pic" sz="quarter" idx="14"/>
          </p:nvPr>
        </p:nvSpPr>
        <p:spPr>
          <a:xfrm>
            <a:off x="7010400" y="1341120"/>
            <a:ext cx="3657600" cy="3657600"/>
          </a:xfrm>
          <a:prstGeom prst="rect">
            <a:avLst/>
          </a:prstGeom>
        </p:spPr>
        <p:txBody>
          <a:bodyPr lIns="60958" tIns="30479" rIns="60958" bIns="30479"/>
          <a:lstStyle>
            <a:lvl1pPr>
              <a:defRPr sz="1300"/>
            </a:lvl1pPr>
          </a:lstStyle>
          <a:p>
            <a:r>
              <a:rPr lang="en-US" dirty="0"/>
              <a:t>Click icon to add picture</a:t>
            </a:r>
            <a:endParaRPr lang="uk-UA"/>
          </a:p>
        </p:txBody>
      </p:sp>
      <p:sp>
        <p:nvSpPr>
          <p:cNvPr id="9" name="Picture Placeholder 3"/>
          <p:cNvSpPr>
            <a:spLocks noGrp="1"/>
          </p:cNvSpPr>
          <p:nvPr>
            <p:ph type="pic" sz="quarter" idx="15"/>
          </p:nvPr>
        </p:nvSpPr>
        <p:spPr>
          <a:xfrm>
            <a:off x="3352800" y="3169920"/>
            <a:ext cx="1828800" cy="1828800"/>
          </a:xfrm>
          <a:prstGeom prst="rect">
            <a:avLst/>
          </a:prstGeom>
        </p:spPr>
        <p:txBody>
          <a:bodyPr lIns="60958" tIns="30479" rIns="60958" bIns="30479"/>
          <a:lstStyle>
            <a:lvl1pPr>
              <a:defRPr sz="1300"/>
            </a:lvl1pPr>
          </a:lstStyle>
          <a:p>
            <a:r>
              <a:rPr lang="en-US" dirty="0"/>
              <a:t>Click icon to add picture</a:t>
            </a:r>
            <a:endParaRPr lang="uk-UA"/>
          </a:p>
        </p:txBody>
      </p:sp>
      <p:sp>
        <p:nvSpPr>
          <p:cNvPr id="10" name="Picture Placeholder 3"/>
          <p:cNvSpPr>
            <a:spLocks noGrp="1"/>
          </p:cNvSpPr>
          <p:nvPr>
            <p:ph type="pic" sz="quarter" idx="16"/>
          </p:nvPr>
        </p:nvSpPr>
        <p:spPr>
          <a:xfrm>
            <a:off x="5181600" y="3169920"/>
            <a:ext cx="1828800" cy="1828800"/>
          </a:xfrm>
          <a:prstGeom prst="rect">
            <a:avLst/>
          </a:prstGeom>
        </p:spPr>
        <p:txBody>
          <a:bodyPr lIns="60958" tIns="30479" rIns="60958" bIns="30479"/>
          <a:lstStyle>
            <a:lvl1pPr>
              <a:defRPr sz="1300"/>
            </a:lvl1pPr>
          </a:lstStyle>
          <a:p>
            <a:r>
              <a:rPr lang="en-US" dirty="0"/>
              <a:t>Click icon to add picture</a:t>
            </a:r>
            <a:endParaRPr lang="uk-UA"/>
          </a:p>
        </p:txBody>
      </p:sp>
      <p:sp>
        <p:nvSpPr>
          <p:cNvPr id="13" name="Title 3"/>
          <p:cNvSpPr>
            <a:spLocks noGrp="1"/>
          </p:cNvSpPr>
          <p:nvPr>
            <p:ph type="title"/>
          </p:nvPr>
        </p:nvSpPr>
        <p:spPr>
          <a:xfrm>
            <a:off x="838200" y="229851"/>
            <a:ext cx="10515600" cy="530528"/>
          </a:xfrm>
          <a:prstGeom prst="rect">
            <a:avLst/>
          </a:prstGeom>
        </p:spPr>
        <p:txBody>
          <a:bodyPr lIns="60958" tIns="30479" rIns="60958" bIns="30479"/>
          <a:lstStyle>
            <a:lvl1pPr algn="l">
              <a:defRPr sz="4300" b="1">
                <a:latin typeface="微软雅黑" pitchFamily="34" charset="-122"/>
                <a:ea typeface="微软雅黑" pitchFamily="34" charset="-122"/>
              </a:defRPr>
            </a:lvl1pPr>
          </a:lstStyle>
          <a:p>
            <a:r>
              <a:rPr lang="en-US" altLang="zh-CN" dirty="0"/>
              <a:t>Click to edit Master title style</a:t>
            </a:r>
            <a:endParaRPr lang="uk-UA" dirty="0"/>
          </a:p>
        </p:txBody>
      </p:sp>
    </p:spTree>
    <p:extLst>
      <p:ext uri="{BB962C8B-B14F-4D97-AF65-F5344CB8AC3E}">
        <p14:creationId xmlns:p14="http://schemas.microsoft.com/office/powerpoint/2010/main" val="304064889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PORTFOLIO 8">
    <p:spTree>
      <p:nvGrpSpPr>
        <p:cNvPr id="1" name=""/>
        <p:cNvGrpSpPr/>
        <p:nvPr/>
      </p:nvGrpSpPr>
      <p:grpSpPr>
        <a:xfrm>
          <a:off x="0" y="0"/>
          <a:ext cx="0" cy="0"/>
          <a:chOff x="0" y="0"/>
          <a:chExt cx="0" cy="0"/>
        </a:xfrm>
      </p:grpSpPr>
      <p:sp>
        <p:nvSpPr>
          <p:cNvPr id="3" name="Picture Placeholder 2"/>
          <p:cNvSpPr>
            <a:spLocks noGrp="1"/>
          </p:cNvSpPr>
          <p:nvPr>
            <p:ph type="pic" sz="quarter" idx="12"/>
          </p:nvPr>
        </p:nvSpPr>
        <p:spPr>
          <a:xfrm>
            <a:off x="5254350" y="1651001"/>
            <a:ext cx="6032500" cy="4000500"/>
          </a:xfrm>
          <a:prstGeom prst="rect">
            <a:avLst/>
          </a:prstGeom>
          <a:effectLst>
            <a:outerShdw blurRad="292100" dist="38100" dir="5400000" algn="t" rotWithShape="0">
              <a:prstClr val="black">
                <a:alpha val="67000"/>
              </a:prstClr>
            </a:outerShdw>
          </a:effectLst>
        </p:spPr>
        <p:txBody>
          <a:bodyPr lIns="60958" tIns="30479" rIns="60958" bIns="30479"/>
          <a:lstStyle/>
          <a:p>
            <a:r>
              <a:rPr lang="en-US" dirty="0"/>
              <a:t>Click icon to add picture</a:t>
            </a:r>
            <a:endParaRPr lang="uk-UA"/>
          </a:p>
        </p:txBody>
      </p:sp>
      <p:sp>
        <p:nvSpPr>
          <p:cNvPr id="10" name="Title 3"/>
          <p:cNvSpPr>
            <a:spLocks noGrp="1"/>
          </p:cNvSpPr>
          <p:nvPr>
            <p:ph type="title"/>
          </p:nvPr>
        </p:nvSpPr>
        <p:spPr>
          <a:xfrm>
            <a:off x="838200" y="229851"/>
            <a:ext cx="10515600" cy="530528"/>
          </a:xfrm>
          <a:prstGeom prst="rect">
            <a:avLst/>
          </a:prstGeom>
        </p:spPr>
        <p:txBody>
          <a:bodyPr lIns="60958" tIns="30479" rIns="60958" bIns="30479"/>
          <a:lstStyle>
            <a:lvl1pPr algn="l">
              <a:defRPr sz="4300" b="1">
                <a:latin typeface="微软雅黑" pitchFamily="34" charset="-122"/>
                <a:ea typeface="微软雅黑" pitchFamily="34" charset="-122"/>
              </a:defRPr>
            </a:lvl1pPr>
          </a:lstStyle>
          <a:p>
            <a:r>
              <a:rPr lang="en-US" altLang="zh-CN" dirty="0"/>
              <a:t>Click to edit Master title style</a:t>
            </a:r>
            <a:endParaRPr lang="uk-UA" dirty="0"/>
          </a:p>
        </p:txBody>
      </p:sp>
    </p:spTree>
    <p:extLst>
      <p:ext uri="{BB962C8B-B14F-4D97-AF65-F5344CB8AC3E}">
        <p14:creationId xmlns:p14="http://schemas.microsoft.com/office/powerpoint/2010/main" val="389781293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ORTFOLIO 9">
    <p:spTree>
      <p:nvGrpSpPr>
        <p:cNvPr id="1" name=""/>
        <p:cNvGrpSpPr/>
        <p:nvPr/>
      </p:nvGrpSpPr>
      <p:grpSpPr>
        <a:xfrm>
          <a:off x="0" y="0"/>
          <a:ext cx="0" cy="0"/>
          <a:chOff x="0" y="0"/>
          <a:chExt cx="0" cy="0"/>
        </a:xfrm>
      </p:grpSpPr>
      <p:sp>
        <p:nvSpPr>
          <p:cNvPr id="10" name="Title 3"/>
          <p:cNvSpPr>
            <a:spLocks noGrp="1"/>
          </p:cNvSpPr>
          <p:nvPr>
            <p:ph type="title"/>
          </p:nvPr>
        </p:nvSpPr>
        <p:spPr>
          <a:xfrm>
            <a:off x="736600" y="40640"/>
            <a:ext cx="10515600" cy="699419"/>
          </a:xfrm>
          <a:prstGeom prst="rect">
            <a:avLst/>
          </a:prstGeom>
        </p:spPr>
        <p:txBody>
          <a:bodyPr lIns="60958" tIns="30479" rIns="60958" bIns="30479" anchor="ctr"/>
          <a:lstStyle>
            <a:lvl1pPr algn="l">
              <a:defRPr sz="4000" b="1">
                <a:solidFill>
                  <a:srgbClr val="21509E"/>
                </a:solidFill>
                <a:effectLst>
                  <a:outerShdw blurRad="38100" dist="38100" dir="2700000" algn="tl">
                    <a:srgbClr val="000000">
                      <a:alpha val="43137"/>
                    </a:srgbClr>
                  </a:outerShdw>
                </a:effectLst>
                <a:latin typeface="微软雅黑" pitchFamily="34" charset="-122"/>
                <a:ea typeface="微软雅黑" pitchFamily="34" charset="-122"/>
              </a:defRPr>
            </a:lvl1pPr>
          </a:lstStyle>
          <a:p>
            <a:r>
              <a:rPr lang="en-US" altLang="zh-CN" dirty="0"/>
              <a:t>Click to edit Master title style</a:t>
            </a:r>
            <a:endParaRPr lang="uk-UA" dirty="0"/>
          </a:p>
        </p:txBody>
      </p:sp>
      <p:sp>
        <p:nvSpPr>
          <p:cNvPr id="6" name="内容占位符 44"/>
          <p:cNvSpPr>
            <a:spLocks noGrp="1"/>
          </p:cNvSpPr>
          <p:nvPr>
            <p:ph idx="1"/>
          </p:nvPr>
        </p:nvSpPr>
        <p:spPr>
          <a:xfrm>
            <a:off x="811530" y="1056640"/>
            <a:ext cx="10515600" cy="5160963"/>
          </a:xfrm>
          <a:prstGeom prst="rect">
            <a:avLst/>
          </a:prstGeom>
        </p:spPr>
        <p:txBody>
          <a:bodyPr/>
          <a:lstStyle>
            <a:lvl1pPr marL="228594" indent="-228594">
              <a:lnSpc>
                <a:spcPct val="110000"/>
              </a:lnSpc>
              <a:buFont typeface="Wingdings" panose="05000000000000000000" pitchFamily="2" charset="2"/>
              <a:buChar char="u"/>
              <a:defRPr b="1">
                <a:solidFill>
                  <a:srgbClr val="3859CD"/>
                </a:solidFill>
              </a:defRPr>
            </a:lvl1pPr>
            <a:lvl2pPr>
              <a:lnSpc>
                <a:spcPct val="110000"/>
              </a:lnSpc>
              <a:defRPr b="1">
                <a:solidFill>
                  <a:srgbClr val="3859CD"/>
                </a:solidFill>
              </a:defRPr>
            </a:lvl2pPr>
          </a:lstStyle>
          <a:p>
            <a:pPr>
              <a:buFont typeface="Wingdings" panose="05000000000000000000" pitchFamily="2" charset="2"/>
              <a:buChar char="l"/>
            </a:pPr>
            <a:r>
              <a:rPr lang="en-US" altLang="zh-CN" dirty="0" err="1"/>
              <a:t>Df</a:t>
            </a:r>
            <a:endParaRPr lang="en-US" altLang="zh-CN" dirty="0"/>
          </a:p>
          <a:p>
            <a:pPr lvl="1">
              <a:buFont typeface="Wingdings" panose="05000000000000000000" pitchFamily="2" charset="2"/>
              <a:buChar char="l"/>
            </a:pPr>
            <a:r>
              <a:rPr lang="en-US" altLang="zh-CN" dirty="0" err="1"/>
              <a:t>fggfhj</a:t>
            </a:r>
            <a:endParaRPr lang="zh-CN" altLang="en-US" dirty="0"/>
          </a:p>
        </p:txBody>
      </p:sp>
    </p:spTree>
    <p:extLst>
      <p:ext uri="{BB962C8B-B14F-4D97-AF65-F5344CB8AC3E}">
        <p14:creationId xmlns:p14="http://schemas.microsoft.com/office/powerpoint/2010/main" val="215218210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PORTFOLIO 10">
    <p:spTree>
      <p:nvGrpSpPr>
        <p:cNvPr id="1" name=""/>
        <p:cNvGrpSpPr/>
        <p:nvPr/>
      </p:nvGrpSpPr>
      <p:grpSpPr>
        <a:xfrm>
          <a:off x="0" y="0"/>
          <a:ext cx="0" cy="0"/>
          <a:chOff x="0" y="0"/>
          <a:chExt cx="0" cy="0"/>
        </a:xfrm>
      </p:grpSpPr>
      <p:sp>
        <p:nvSpPr>
          <p:cNvPr id="3" name="Picture Placeholder 2"/>
          <p:cNvSpPr>
            <a:spLocks noGrp="1"/>
          </p:cNvSpPr>
          <p:nvPr>
            <p:ph type="pic" sz="quarter" idx="12"/>
          </p:nvPr>
        </p:nvSpPr>
        <p:spPr>
          <a:xfrm>
            <a:off x="914400" y="1341120"/>
            <a:ext cx="4876800" cy="3657600"/>
          </a:xfrm>
          <a:prstGeom prst="rect">
            <a:avLst/>
          </a:prstGeom>
          <a:effectLst>
            <a:outerShdw blurRad="292100" dist="38100" dir="5400000" algn="t" rotWithShape="0">
              <a:prstClr val="black">
                <a:alpha val="67000"/>
              </a:prstClr>
            </a:outerShdw>
          </a:effectLst>
        </p:spPr>
        <p:txBody>
          <a:bodyPr lIns="60958" tIns="30479" rIns="60958" bIns="30479"/>
          <a:lstStyle>
            <a:lvl1pPr>
              <a:defRPr sz="1300"/>
            </a:lvl1pPr>
          </a:lstStyle>
          <a:p>
            <a:r>
              <a:rPr lang="en-US" dirty="0"/>
              <a:t>Click icon to add picture</a:t>
            </a:r>
            <a:endParaRPr lang="uk-UA"/>
          </a:p>
        </p:txBody>
      </p:sp>
      <p:sp>
        <p:nvSpPr>
          <p:cNvPr id="8" name="Picture Placeholder 2"/>
          <p:cNvSpPr>
            <a:spLocks noGrp="1"/>
          </p:cNvSpPr>
          <p:nvPr>
            <p:ph type="pic" sz="quarter" idx="13"/>
          </p:nvPr>
        </p:nvSpPr>
        <p:spPr>
          <a:xfrm>
            <a:off x="6400800" y="1341120"/>
            <a:ext cx="4876800" cy="3657600"/>
          </a:xfrm>
          <a:prstGeom prst="rect">
            <a:avLst/>
          </a:prstGeom>
          <a:effectLst>
            <a:outerShdw blurRad="292100" dist="38100" dir="5400000" algn="t" rotWithShape="0">
              <a:prstClr val="black">
                <a:alpha val="67000"/>
              </a:prstClr>
            </a:outerShdw>
          </a:effectLst>
        </p:spPr>
        <p:txBody>
          <a:bodyPr lIns="60958" tIns="30479" rIns="60958" bIns="30479"/>
          <a:lstStyle>
            <a:lvl1pPr>
              <a:defRPr sz="1300"/>
            </a:lvl1pPr>
          </a:lstStyle>
          <a:p>
            <a:r>
              <a:rPr lang="en-US" dirty="0"/>
              <a:t>Click icon to add picture</a:t>
            </a:r>
            <a:endParaRPr lang="uk-UA"/>
          </a:p>
        </p:txBody>
      </p:sp>
      <p:sp>
        <p:nvSpPr>
          <p:cNvPr id="10" name="Slide Number Placeholder 4"/>
          <p:cNvSpPr>
            <a:spLocks noGrp="1"/>
          </p:cNvSpPr>
          <p:nvPr>
            <p:ph type="sldNum" sz="quarter" idx="4"/>
          </p:nvPr>
        </p:nvSpPr>
        <p:spPr>
          <a:xfrm>
            <a:off x="11331131" y="315837"/>
            <a:ext cx="556069" cy="471563"/>
          </a:xfrm>
          <a:prstGeom prst="rect">
            <a:avLst/>
          </a:prstGeom>
        </p:spPr>
        <p:txBody>
          <a:bodyPr lIns="121917" tIns="60958" rIns="121917" bIns="60958"/>
          <a:lstStyle>
            <a:lvl1pPr algn="ctr">
              <a:defRPr sz="1800">
                <a:solidFill>
                  <a:schemeClr val="bg1"/>
                </a:solidFill>
              </a:defRPr>
            </a:lvl1pPr>
          </a:lstStyle>
          <a:p>
            <a:pPr defTabSz="1219170"/>
            <a:fld id="{5DE872C3-2ED1-43FB-B3C4-BA6F078D7CD3}" type="slidenum">
              <a:rPr lang="en-US" smtClean="0">
                <a:solidFill>
                  <a:prstClr val="white"/>
                </a:solidFill>
              </a:rPr>
              <a:pPr defTabSz="1219170"/>
              <a:t>‹#›</a:t>
            </a:fld>
            <a:endParaRPr lang="en-US" dirty="0">
              <a:solidFill>
                <a:prstClr val="white"/>
              </a:solidFill>
            </a:endParaRPr>
          </a:p>
        </p:txBody>
      </p:sp>
      <p:sp>
        <p:nvSpPr>
          <p:cNvPr id="11" name="Title 3"/>
          <p:cNvSpPr>
            <a:spLocks noGrp="1"/>
          </p:cNvSpPr>
          <p:nvPr>
            <p:ph type="title"/>
          </p:nvPr>
        </p:nvSpPr>
        <p:spPr>
          <a:xfrm>
            <a:off x="838200" y="229851"/>
            <a:ext cx="10515600" cy="530528"/>
          </a:xfrm>
          <a:prstGeom prst="rect">
            <a:avLst/>
          </a:prstGeom>
        </p:spPr>
        <p:txBody>
          <a:bodyPr lIns="60958" tIns="30479" rIns="60958" bIns="30479"/>
          <a:lstStyle>
            <a:lvl1pPr algn="l">
              <a:defRPr sz="4300" b="1">
                <a:latin typeface="微软雅黑" pitchFamily="34" charset="-122"/>
                <a:ea typeface="微软雅黑" pitchFamily="34" charset="-122"/>
              </a:defRPr>
            </a:lvl1pPr>
          </a:lstStyle>
          <a:p>
            <a:r>
              <a:rPr lang="en-US" altLang="zh-CN" dirty="0"/>
              <a:t>Click to edit Master title style</a:t>
            </a:r>
            <a:endParaRPr lang="uk-UA" dirty="0"/>
          </a:p>
        </p:txBody>
      </p:sp>
    </p:spTree>
    <p:extLst>
      <p:ext uri="{BB962C8B-B14F-4D97-AF65-F5344CB8AC3E}">
        <p14:creationId xmlns:p14="http://schemas.microsoft.com/office/powerpoint/2010/main" val="39181038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ORTFOLIO 11">
    <p:spTree>
      <p:nvGrpSpPr>
        <p:cNvPr id="1" name=""/>
        <p:cNvGrpSpPr/>
        <p:nvPr/>
      </p:nvGrpSpPr>
      <p:grpSpPr>
        <a:xfrm>
          <a:off x="0" y="0"/>
          <a:ext cx="0" cy="0"/>
          <a:chOff x="0" y="0"/>
          <a:chExt cx="0" cy="0"/>
        </a:xfrm>
      </p:grpSpPr>
      <p:sp>
        <p:nvSpPr>
          <p:cNvPr id="3" name="Picture Placeholder 2"/>
          <p:cNvSpPr>
            <a:spLocks noGrp="1"/>
          </p:cNvSpPr>
          <p:nvPr>
            <p:ph type="pic" sz="quarter" idx="12"/>
          </p:nvPr>
        </p:nvSpPr>
        <p:spPr>
          <a:xfrm>
            <a:off x="838200" y="1341120"/>
            <a:ext cx="3352800" cy="1828800"/>
          </a:xfrm>
          <a:prstGeom prst="rect">
            <a:avLst/>
          </a:prstGeom>
          <a:effectLst>
            <a:outerShdw blurRad="190500" dist="38100" dir="5400000" algn="t" rotWithShape="0">
              <a:prstClr val="black">
                <a:alpha val="67000"/>
              </a:prstClr>
            </a:outerShdw>
          </a:effectLst>
        </p:spPr>
        <p:txBody>
          <a:bodyPr lIns="60958" tIns="30479" rIns="60958" bIns="30479"/>
          <a:lstStyle>
            <a:lvl1pPr>
              <a:defRPr sz="1300"/>
            </a:lvl1pPr>
          </a:lstStyle>
          <a:p>
            <a:r>
              <a:rPr lang="en-US" dirty="0"/>
              <a:t>Click icon to add picture</a:t>
            </a:r>
            <a:endParaRPr lang="uk-UA"/>
          </a:p>
        </p:txBody>
      </p:sp>
      <p:sp>
        <p:nvSpPr>
          <p:cNvPr id="8" name="Picture Placeholder 2"/>
          <p:cNvSpPr>
            <a:spLocks noGrp="1"/>
          </p:cNvSpPr>
          <p:nvPr>
            <p:ph type="pic" sz="quarter" idx="13"/>
          </p:nvPr>
        </p:nvSpPr>
        <p:spPr>
          <a:xfrm>
            <a:off x="8001000" y="1341120"/>
            <a:ext cx="3352800" cy="1828800"/>
          </a:xfrm>
          <a:prstGeom prst="rect">
            <a:avLst/>
          </a:prstGeom>
          <a:effectLst>
            <a:outerShdw blurRad="190500" dist="38100" dir="5400000" algn="t" rotWithShape="0">
              <a:prstClr val="black">
                <a:alpha val="67000"/>
              </a:prstClr>
            </a:outerShdw>
          </a:effectLst>
        </p:spPr>
        <p:txBody>
          <a:bodyPr lIns="60958" tIns="30479" rIns="60958" bIns="30479"/>
          <a:lstStyle>
            <a:lvl1pPr>
              <a:defRPr sz="1300"/>
            </a:lvl1pPr>
          </a:lstStyle>
          <a:p>
            <a:r>
              <a:rPr lang="en-US" dirty="0"/>
              <a:t>Click icon to add picture</a:t>
            </a:r>
            <a:endParaRPr lang="uk-UA"/>
          </a:p>
        </p:txBody>
      </p:sp>
      <p:sp>
        <p:nvSpPr>
          <p:cNvPr id="9" name="Picture Placeholder 2"/>
          <p:cNvSpPr>
            <a:spLocks noGrp="1"/>
          </p:cNvSpPr>
          <p:nvPr>
            <p:ph type="pic" sz="quarter" idx="14"/>
          </p:nvPr>
        </p:nvSpPr>
        <p:spPr>
          <a:xfrm>
            <a:off x="4419600" y="1341120"/>
            <a:ext cx="3352800" cy="1828800"/>
          </a:xfrm>
          <a:prstGeom prst="rect">
            <a:avLst/>
          </a:prstGeom>
          <a:effectLst>
            <a:outerShdw blurRad="190500" dist="38100" dir="5400000" algn="t" rotWithShape="0">
              <a:prstClr val="black">
                <a:alpha val="67000"/>
              </a:prstClr>
            </a:outerShdw>
          </a:effectLst>
        </p:spPr>
        <p:txBody>
          <a:bodyPr lIns="60958" tIns="30479" rIns="60958" bIns="30479"/>
          <a:lstStyle>
            <a:lvl1pPr>
              <a:defRPr sz="1300"/>
            </a:lvl1pPr>
          </a:lstStyle>
          <a:p>
            <a:r>
              <a:rPr lang="en-US" dirty="0"/>
              <a:t>Click icon to add picture</a:t>
            </a:r>
            <a:endParaRPr lang="uk-UA"/>
          </a:p>
        </p:txBody>
      </p:sp>
      <p:sp>
        <p:nvSpPr>
          <p:cNvPr id="11" name="Slide Number Placeholder 4"/>
          <p:cNvSpPr>
            <a:spLocks noGrp="1"/>
          </p:cNvSpPr>
          <p:nvPr>
            <p:ph type="sldNum" sz="quarter" idx="4"/>
          </p:nvPr>
        </p:nvSpPr>
        <p:spPr>
          <a:xfrm>
            <a:off x="11331131" y="315837"/>
            <a:ext cx="556069" cy="471563"/>
          </a:xfrm>
          <a:prstGeom prst="rect">
            <a:avLst/>
          </a:prstGeom>
        </p:spPr>
        <p:txBody>
          <a:bodyPr lIns="121917" tIns="60958" rIns="121917" bIns="60958"/>
          <a:lstStyle>
            <a:lvl1pPr algn="ctr">
              <a:defRPr sz="1800">
                <a:solidFill>
                  <a:schemeClr val="bg1"/>
                </a:solidFill>
              </a:defRPr>
            </a:lvl1pPr>
          </a:lstStyle>
          <a:p>
            <a:pPr defTabSz="1219170"/>
            <a:fld id="{5DE872C3-2ED1-43FB-B3C4-BA6F078D7CD3}" type="slidenum">
              <a:rPr lang="en-US" smtClean="0">
                <a:solidFill>
                  <a:prstClr val="white"/>
                </a:solidFill>
              </a:rPr>
              <a:pPr defTabSz="1219170"/>
              <a:t>‹#›</a:t>
            </a:fld>
            <a:endParaRPr lang="en-US" dirty="0">
              <a:solidFill>
                <a:prstClr val="white"/>
              </a:solidFill>
            </a:endParaRPr>
          </a:p>
        </p:txBody>
      </p:sp>
      <p:sp>
        <p:nvSpPr>
          <p:cNvPr id="12" name="Title 3"/>
          <p:cNvSpPr>
            <a:spLocks noGrp="1"/>
          </p:cNvSpPr>
          <p:nvPr>
            <p:ph type="title"/>
          </p:nvPr>
        </p:nvSpPr>
        <p:spPr>
          <a:xfrm>
            <a:off x="838200" y="229851"/>
            <a:ext cx="10515600" cy="530528"/>
          </a:xfrm>
          <a:prstGeom prst="rect">
            <a:avLst/>
          </a:prstGeom>
        </p:spPr>
        <p:txBody>
          <a:bodyPr lIns="60958" tIns="30479" rIns="60958" bIns="30479"/>
          <a:lstStyle>
            <a:lvl1pPr algn="l">
              <a:defRPr sz="4300" b="1">
                <a:latin typeface="微软雅黑" pitchFamily="34" charset="-122"/>
                <a:ea typeface="微软雅黑" pitchFamily="34" charset="-122"/>
              </a:defRPr>
            </a:lvl1pPr>
          </a:lstStyle>
          <a:p>
            <a:r>
              <a:rPr lang="en-US" altLang="zh-CN" dirty="0"/>
              <a:t>Click to edit Master title style</a:t>
            </a:r>
            <a:endParaRPr lang="uk-UA" dirty="0"/>
          </a:p>
        </p:txBody>
      </p:sp>
    </p:spTree>
    <p:extLst>
      <p:ext uri="{BB962C8B-B14F-4D97-AF65-F5344CB8AC3E}">
        <p14:creationId xmlns:p14="http://schemas.microsoft.com/office/powerpoint/2010/main" val="9335697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5DE1A8-F8A6-46DB-8DBE-B435FD79BB05}"/>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215C7A9-157F-4561-82CF-B1C7D6A61B6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335B9E45-3A51-45B5-99E7-A8DEDF9E59B7}"/>
              </a:ext>
            </a:extLst>
          </p:cNvPr>
          <p:cNvSpPr>
            <a:spLocks noGrp="1"/>
          </p:cNvSpPr>
          <p:nvPr>
            <p:ph type="dt" sz="half" idx="10"/>
          </p:nvPr>
        </p:nvSpPr>
        <p:spPr/>
        <p:txBody>
          <a:bodyPr/>
          <a:lstStyle/>
          <a:p>
            <a:endParaRPr lang="zh-CN" altLang="en-US"/>
          </a:p>
        </p:txBody>
      </p:sp>
      <p:sp>
        <p:nvSpPr>
          <p:cNvPr id="5" name="页脚占位符 4">
            <a:extLst>
              <a:ext uri="{FF2B5EF4-FFF2-40B4-BE49-F238E27FC236}">
                <a16:creationId xmlns:a16="http://schemas.microsoft.com/office/drawing/2014/main" id="{728DD44E-46AD-4B23-A455-CAB7DCC822B9}"/>
              </a:ext>
            </a:extLst>
          </p:cNvPr>
          <p:cNvSpPr>
            <a:spLocks noGrp="1"/>
          </p:cNvSpPr>
          <p:nvPr>
            <p:ph type="ftr" sz="quarter" idx="11"/>
          </p:nvPr>
        </p:nvSpPr>
        <p:spPr/>
        <p:txBody>
          <a:bodyPr/>
          <a:lstStyle/>
          <a:p>
            <a:r>
              <a:rPr lang="zh-CN" altLang="en-US"/>
              <a:t>第</a:t>
            </a:r>
            <a:r>
              <a:rPr lang="en-US" altLang="zh-CN"/>
              <a:t>6</a:t>
            </a:r>
            <a:r>
              <a:rPr lang="zh-CN" altLang="en-US"/>
              <a:t>章 同步时序逻辑电路</a:t>
            </a:r>
            <a:endParaRPr lang="zh-CN" altLang="en-US" dirty="0"/>
          </a:p>
        </p:txBody>
      </p:sp>
      <p:sp>
        <p:nvSpPr>
          <p:cNvPr id="6" name="灯片编号占位符 5">
            <a:extLst>
              <a:ext uri="{FF2B5EF4-FFF2-40B4-BE49-F238E27FC236}">
                <a16:creationId xmlns:a16="http://schemas.microsoft.com/office/drawing/2014/main" id="{27CB7511-71E1-468B-B646-577DAF7C2012}"/>
              </a:ext>
            </a:extLst>
          </p:cNvPr>
          <p:cNvSpPr>
            <a:spLocks noGrp="1"/>
          </p:cNvSpPr>
          <p:nvPr>
            <p:ph type="sldNum" sz="quarter" idx="12"/>
          </p:nvPr>
        </p:nvSpPr>
        <p:spPr/>
        <p:txBody>
          <a:bodyPr/>
          <a:lstStyle/>
          <a:p>
            <a:fld id="{B6D9C768-8413-45FA-BDC7-53DA68035736}" type="slidenum">
              <a:rPr lang="zh-CN" altLang="en-US" smtClean="0"/>
              <a:t>‹#›</a:t>
            </a:fld>
            <a:endParaRPr lang="zh-CN" altLang="en-US"/>
          </a:p>
        </p:txBody>
      </p:sp>
    </p:spTree>
    <p:extLst>
      <p:ext uri="{BB962C8B-B14F-4D97-AF65-F5344CB8AC3E}">
        <p14:creationId xmlns:p14="http://schemas.microsoft.com/office/powerpoint/2010/main" val="3818570729"/>
      </p:ext>
    </p:extLst>
  </p:cSld>
  <p:clrMapOvr>
    <a:masterClrMapping/>
  </p:clrMapOvr>
  <mc:AlternateContent xmlns:mc="http://schemas.openxmlformats.org/markup-compatibility/2006" xmlns:p14="http://schemas.microsoft.com/office/powerpoint/2010/main">
    <mc:Choice Requires="p14">
      <p:transition spd="slow" p14:dur="1250" advTm="0">
        <p:randomBar dir="vert"/>
      </p:transition>
    </mc:Choice>
    <mc:Fallback xmlns="">
      <p:transition spd="slow" advTm="0">
        <p:randomBar dir="vert"/>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PORTFOLIO 12">
    <p:spTree>
      <p:nvGrpSpPr>
        <p:cNvPr id="1" name=""/>
        <p:cNvGrpSpPr/>
        <p:nvPr/>
      </p:nvGrpSpPr>
      <p:grpSpPr>
        <a:xfrm>
          <a:off x="0" y="0"/>
          <a:ext cx="0" cy="0"/>
          <a:chOff x="0" y="0"/>
          <a:chExt cx="0" cy="0"/>
        </a:xfrm>
      </p:grpSpPr>
      <p:sp>
        <p:nvSpPr>
          <p:cNvPr id="3" name="Picture Placeholder 2"/>
          <p:cNvSpPr>
            <a:spLocks noGrp="1"/>
          </p:cNvSpPr>
          <p:nvPr>
            <p:ph type="pic" sz="quarter" idx="12"/>
          </p:nvPr>
        </p:nvSpPr>
        <p:spPr>
          <a:xfrm>
            <a:off x="838200" y="1341120"/>
            <a:ext cx="3352800" cy="3352800"/>
          </a:xfrm>
          <a:prstGeom prst="rect">
            <a:avLst/>
          </a:prstGeom>
          <a:effectLst>
            <a:outerShdw blurRad="292100" dist="38100" dir="5400000" algn="t" rotWithShape="0">
              <a:prstClr val="black">
                <a:alpha val="67000"/>
              </a:prstClr>
            </a:outerShdw>
          </a:effectLst>
        </p:spPr>
        <p:txBody>
          <a:bodyPr lIns="60958" tIns="30479" rIns="60958" bIns="30479"/>
          <a:lstStyle>
            <a:lvl1pPr>
              <a:defRPr sz="1300"/>
            </a:lvl1pPr>
          </a:lstStyle>
          <a:p>
            <a:r>
              <a:rPr lang="en-US" dirty="0"/>
              <a:t>Click icon to add picture</a:t>
            </a:r>
            <a:endParaRPr lang="uk-UA"/>
          </a:p>
        </p:txBody>
      </p:sp>
      <p:sp>
        <p:nvSpPr>
          <p:cNvPr id="8" name="Picture Placeholder 2"/>
          <p:cNvSpPr>
            <a:spLocks noGrp="1"/>
          </p:cNvSpPr>
          <p:nvPr>
            <p:ph type="pic" sz="quarter" idx="13"/>
          </p:nvPr>
        </p:nvSpPr>
        <p:spPr>
          <a:xfrm>
            <a:off x="8001000" y="1341120"/>
            <a:ext cx="3352800" cy="3352800"/>
          </a:xfrm>
          <a:prstGeom prst="rect">
            <a:avLst/>
          </a:prstGeom>
          <a:effectLst>
            <a:outerShdw blurRad="292100" dist="38100" dir="5400000" algn="t" rotWithShape="0">
              <a:prstClr val="black">
                <a:alpha val="67000"/>
              </a:prstClr>
            </a:outerShdw>
          </a:effectLst>
        </p:spPr>
        <p:txBody>
          <a:bodyPr lIns="60958" tIns="30479" rIns="60958" bIns="30479"/>
          <a:lstStyle>
            <a:lvl1pPr>
              <a:defRPr sz="1300"/>
            </a:lvl1pPr>
          </a:lstStyle>
          <a:p>
            <a:r>
              <a:rPr lang="en-US" dirty="0"/>
              <a:t>Click icon to add picture</a:t>
            </a:r>
            <a:endParaRPr lang="uk-UA"/>
          </a:p>
        </p:txBody>
      </p:sp>
      <p:sp>
        <p:nvSpPr>
          <p:cNvPr id="9" name="Picture Placeholder 2"/>
          <p:cNvSpPr>
            <a:spLocks noGrp="1"/>
          </p:cNvSpPr>
          <p:nvPr>
            <p:ph type="pic" sz="quarter" idx="14"/>
          </p:nvPr>
        </p:nvSpPr>
        <p:spPr>
          <a:xfrm>
            <a:off x="4419600" y="1341120"/>
            <a:ext cx="3352800" cy="3352800"/>
          </a:xfrm>
          <a:prstGeom prst="rect">
            <a:avLst/>
          </a:prstGeom>
          <a:effectLst>
            <a:outerShdw blurRad="292100" dist="38100" dir="5400000" algn="t" rotWithShape="0">
              <a:prstClr val="black">
                <a:alpha val="67000"/>
              </a:prstClr>
            </a:outerShdw>
          </a:effectLst>
        </p:spPr>
        <p:txBody>
          <a:bodyPr lIns="60958" tIns="30479" rIns="60958" bIns="30479"/>
          <a:lstStyle>
            <a:lvl1pPr>
              <a:defRPr sz="1300"/>
            </a:lvl1pPr>
          </a:lstStyle>
          <a:p>
            <a:r>
              <a:rPr lang="en-US" dirty="0"/>
              <a:t>Click icon to add picture</a:t>
            </a:r>
            <a:endParaRPr lang="uk-UA"/>
          </a:p>
        </p:txBody>
      </p:sp>
      <p:sp>
        <p:nvSpPr>
          <p:cNvPr id="11" name="Slide Number Placeholder 4"/>
          <p:cNvSpPr>
            <a:spLocks noGrp="1"/>
          </p:cNvSpPr>
          <p:nvPr>
            <p:ph type="sldNum" sz="quarter" idx="4"/>
          </p:nvPr>
        </p:nvSpPr>
        <p:spPr>
          <a:xfrm>
            <a:off x="11331131" y="315837"/>
            <a:ext cx="556069" cy="471563"/>
          </a:xfrm>
          <a:prstGeom prst="rect">
            <a:avLst/>
          </a:prstGeom>
        </p:spPr>
        <p:txBody>
          <a:bodyPr lIns="121917" tIns="60958" rIns="121917" bIns="60958"/>
          <a:lstStyle>
            <a:lvl1pPr algn="ctr">
              <a:defRPr sz="1800">
                <a:solidFill>
                  <a:schemeClr val="bg1"/>
                </a:solidFill>
              </a:defRPr>
            </a:lvl1pPr>
          </a:lstStyle>
          <a:p>
            <a:pPr defTabSz="1219170"/>
            <a:fld id="{5DE872C3-2ED1-43FB-B3C4-BA6F078D7CD3}" type="slidenum">
              <a:rPr lang="en-US" smtClean="0">
                <a:solidFill>
                  <a:prstClr val="white"/>
                </a:solidFill>
              </a:rPr>
              <a:pPr defTabSz="1219170"/>
              <a:t>‹#›</a:t>
            </a:fld>
            <a:endParaRPr lang="en-US" dirty="0">
              <a:solidFill>
                <a:prstClr val="white"/>
              </a:solidFill>
            </a:endParaRPr>
          </a:p>
        </p:txBody>
      </p:sp>
      <p:sp>
        <p:nvSpPr>
          <p:cNvPr id="12" name="Title 3"/>
          <p:cNvSpPr>
            <a:spLocks noGrp="1"/>
          </p:cNvSpPr>
          <p:nvPr>
            <p:ph type="title"/>
          </p:nvPr>
        </p:nvSpPr>
        <p:spPr>
          <a:xfrm>
            <a:off x="838200" y="229851"/>
            <a:ext cx="10515600" cy="530528"/>
          </a:xfrm>
          <a:prstGeom prst="rect">
            <a:avLst/>
          </a:prstGeom>
        </p:spPr>
        <p:txBody>
          <a:bodyPr lIns="60958" tIns="30479" rIns="60958" bIns="30479"/>
          <a:lstStyle>
            <a:lvl1pPr algn="l">
              <a:defRPr sz="4300" b="1">
                <a:latin typeface="微软雅黑" pitchFamily="34" charset="-122"/>
                <a:ea typeface="微软雅黑" pitchFamily="34" charset="-122"/>
              </a:defRPr>
            </a:lvl1pPr>
          </a:lstStyle>
          <a:p>
            <a:r>
              <a:rPr lang="en-US" altLang="zh-CN" dirty="0"/>
              <a:t>Click to edit Master title style</a:t>
            </a:r>
            <a:endParaRPr lang="uk-UA" dirty="0"/>
          </a:p>
        </p:txBody>
      </p:sp>
    </p:spTree>
    <p:extLst>
      <p:ext uri="{BB962C8B-B14F-4D97-AF65-F5344CB8AC3E}">
        <p14:creationId xmlns:p14="http://schemas.microsoft.com/office/powerpoint/2010/main" val="45045261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PORTFOLIO 13">
    <p:spTree>
      <p:nvGrpSpPr>
        <p:cNvPr id="1" name=""/>
        <p:cNvGrpSpPr/>
        <p:nvPr/>
      </p:nvGrpSpPr>
      <p:grpSpPr>
        <a:xfrm>
          <a:off x="0" y="0"/>
          <a:ext cx="0" cy="0"/>
          <a:chOff x="0" y="0"/>
          <a:chExt cx="0" cy="0"/>
        </a:xfrm>
      </p:grpSpPr>
      <p:sp>
        <p:nvSpPr>
          <p:cNvPr id="3" name="Picture Placeholder 2"/>
          <p:cNvSpPr>
            <a:spLocks noGrp="1"/>
          </p:cNvSpPr>
          <p:nvPr>
            <p:ph type="pic" sz="quarter" idx="12"/>
          </p:nvPr>
        </p:nvSpPr>
        <p:spPr>
          <a:xfrm>
            <a:off x="838200" y="1828800"/>
            <a:ext cx="3352800" cy="4267200"/>
          </a:xfrm>
          <a:prstGeom prst="rect">
            <a:avLst/>
          </a:prstGeom>
          <a:effectLst>
            <a:outerShdw blurRad="292100" dist="38100" dir="5400000" algn="t" rotWithShape="0">
              <a:prstClr val="black">
                <a:alpha val="67000"/>
              </a:prstClr>
            </a:outerShdw>
          </a:effectLst>
        </p:spPr>
        <p:txBody>
          <a:bodyPr lIns="60958" tIns="30479" rIns="60958" bIns="30479"/>
          <a:lstStyle>
            <a:lvl1pPr>
              <a:defRPr sz="1300"/>
            </a:lvl1pPr>
          </a:lstStyle>
          <a:p>
            <a:r>
              <a:rPr lang="en-US" dirty="0"/>
              <a:t>Click icon to add picture</a:t>
            </a:r>
            <a:endParaRPr lang="uk-UA"/>
          </a:p>
        </p:txBody>
      </p:sp>
      <p:sp>
        <p:nvSpPr>
          <p:cNvPr id="8" name="Picture Placeholder 2"/>
          <p:cNvSpPr>
            <a:spLocks noGrp="1"/>
          </p:cNvSpPr>
          <p:nvPr>
            <p:ph type="pic" sz="quarter" idx="13"/>
          </p:nvPr>
        </p:nvSpPr>
        <p:spPr>
          <a:xfrm>
            <a:off x="8001000" y="1828800"/>
            <a:ext cx="3352800" cy="4267200"/>
          </a:xfrm>
          <a:prstGeom prst="rect">
            <a:avLst/>
          </a:prstGeom>
          <a:effectLst>
            <a:outerShdw blurRad="292100" dist="38100" dir="5400000" algn="t" rotWithShape="0">
              <a:prstClr val="black">
                <a:alpha val="67000"/>
              </a:prstClr>
            </a:outerShdw>
          </a:effectLst>
        </p:spPr>
        <p:txBody>
          <a:bodyPr lIns="60958" tIns="30479" rIns="60958" bIns="30479"/>
          <a:lstStyle>
            <a:lvl1pPr>
              <a:defRPr sz="1300"/>
            </a:lvl1pPr>
          </a:lstStyle>
          <a:p>
            <a:r>
              <a:rPr lang="en-US" dirty="0"/>
              <a:t>Click icon to add picture</a:t>
            </a:r>
            <a:endParaRPr lang="uk-UA"/>
          </a:p>
        </p:txBody>
      </p:sp>
      <p:sp>
        <p:nvSpPr>
          <p:cNvPr id="9" name="Picture Placeholder 2"/>
          <p:cNvSpPr>
            <a:spLocks noGrp="1"/>
          </p:cNvSpPr>
          <p:nvPr>
            <p:ph type="pic" sz="quarter" idx="14"/>
          </p:nvPr>
        </p:nvSpPr>
        <p:spPr>
          <a:xfrm>
            <a:off x="4419600" y="1828800"/>
            <a:ext cx="3352800" cy="4267200"/>
          </a:xfrm>
          <a:prstGeom prst="rect">
            <a:avLst/>
          </a:prstGeom>
          <a:effectLst>
            <a:outerShdw blurRad="292100" dist="38100" dir="5400000" algn="t" rotWithShape="0">
              <a:prstClr val="black">
                <a:alpha val="67000"/>
              </a:prstClr>
            </a:outerShdw>
          </a:effectLst>
        </p:spPr>
        <p:txBody>
          <a:bodyPr lIns="60958" tIns="30479" rIns="60958" bIns="30479"/>
          <a:lstStyle>
            <a:lvl1pPr>
              <a:defRPr sz="1300"/>
            </a:lvl1pPr>
          </a:lstStyle>
          <a:p>
            <a:r>
              <a:rPr lang="en-US" dirty="0"/>
              <a:t>Click icon to add picture</a:t>
            </a:r>
            <a:endParaRPr lang="uk-UA"/>
          </a:p>
        </p:txBody>
      </p:sp>
      <p:sp>
        <p:nvSpPr>
          <p:cNvPr id="11" name="Slide Number Placeholder 4"/>
          <p:cNvSpPr>
            <a:spLocks noGrp="1"/>
          </p:cNvSpPr>
          <p:nvPr>
            <p:ph type="sldNum" sz="quarter" idx="4"/>
          </p:nvPr>
        </p:nvSpPr>
        <p:spPr>
          <a:xfrm>
            <a:off x="11331131" y="315837"/>
            <a:ext cx="556069" cy="471563"/>
          </a:xfrm>
          <a:prstGeom prst="rect">
            <a:avLst/>
          </a:prstGeom>
        </p:spPr>
        <p:txBody>
          <a:bodyPr lIns="121917" tIns="60958" rIns="121917" bIns="60958"/>
          <a:lstStyle>
            <a:lvl1pPr algn="ctr">
              <a:defRPr sz="1800">
                <a:solidFill>
                  <a:schemeClr val="bg1"/>
                </a:solidFill>
              </a:defRPr>
            </a:lvl1pPr>
          </a:lstStyle>
          <a:p>
            <a:pPr defTabSz="1219170"/>
            <a:fld id="{5DE872C3-2ED1-43FB-B3C4-BA6F078D7CD3}" type="slidenum">
              <a:rPr lang="en-US" smtClean="0">
                <a:solidFill>
                  <a:prstClr val="white"/>
                </a:solidFill>
              </a:rPr>
              <a:pPr defTabSz="1219170"/>
              <a:t>‹#›</a:t>
            </a:fld>
            <a:endParaRPr lang="en-US" dirty="0">
              <a:solidFill>
                <a:prstClr val="white"/>
              </a:solidFill>
            </a:endParaRPr>
          </a:p>
        </p:txBody>
      </p:sp>
      <p:sp>
        <p:nvSpPr>
          <p:cNvPr id="13" name="Title 3"/>
          <p:cNvSpPr>
            <a:spLocks noGrp="1"/>
          </p:cNvSpPr>
          <p:nvPr>
            <p:ph type="title"/>
          </p:nvPr>
        </p:nvSpPr>
        <p:spPr>
          <a:xfrm>
            <a:off x="838200" y="229851"/>
            <a:ext cx="10515600" cy="530528"/>
          </a:xfrm>
          <a:prstGeom prst="rect">
            <a:avLst/>
          </a:prstGeom>
        </p:spPr>
        <p:txBody>
          <a:bodyPr lIns="60958" tIns="30479" rIns="60958" bIns="30479"/>
          <a:lstStyle>
            <a:lvl1pPr algn="l">
              <a:defRPr sz="4300" b="1">
                <a:latin typeface="微软雅黑" pitchFamily="34" charset="-122"/>
                <a:ea typeface="微软雅黑" pitchFamily="34" charset="-122"/>
              </a:defRPr>
            </a:lvl1pPr>
          </a:lstStyle>
          <a:p>
            <a:r>
              <a:rPr lang="en-US" altLang="zh-CN" dirty="0"/>
              <a:t>Click to edit Master title style</a:t>
            </a:r>
            <a:endParaRPr lang="uk-UA" dirty="0"/>
          </a:p>
        </p:txBody>
      </p:sp>
    </p:spTree>
    <p:extLst>
      <p:ext uri="{BB962C8B-B14F-4D97-AF65-F5344CB8AC3E}">
        <p14:creationId xmlns:p14="http://schemas.microsoft.com/office/powerpoint/2010/main" val="295343964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PORTFOLIO 14">
    <p:spTree>
      <p:nvGrpSpPr>
        <p:cNvPr id="1" name=""/>
        <p:cNvGrpSpPr/>
        <p:nvPr/>
      </p:nvGrpSpPr>
      <p:grpSpPr>
        <a:xfrm>
          <a:off x="0" y="0"/>
          <a:ext cx="0" cy="0"/>
          <a:chOff x="0" y="0"/>
          <a:chExt cx="0" cy="0"/>
        </a:xfrm>
      </p:grpSpPr>
      <p:sp>
        <p:nvSpPr>
          <p:cNvPr id="3" name="Picture Placeholder 2"/>
          <p:cNvSpPr>
            <a:spLocks noGrp="1"/>
          </p:cNvSpPr>
          <p:nvPr>
            <p:ph type="pic" sz="quarter" idx="12"/>
          </p:nvPr>
        </p:nvSpPr>
        <p:spPr>
          <a:xfrm>
            <a:off x="853440" y="1341120"/>
            <a:ext cx="2133600" cy="4572000"/>
          </a:xfrm>
          <a:prstGeom prst="rect">
            <a:avLst/>
          </a:prstGeom>
        </p:spPr>
        <p:txBody>
          <a:bodyPr lIns="60958" tIns="30479" rIns="60958" bIns="30479"/>
          <a:lstStyle>
            <a:lvl1pPr>
              <a:defRPr sz="1300"/>
            </a:lvl1pPr>
          </a:lstStyle>
          <a:p>
            <a:r>
              <a:rPr lang="en-US" dirty="0"/>
              <a:t>Click icon to add picture</a:t>
            </a:r>
            <a:endParaRPr lang="uk-UA"/>
          </a:p>
        </p:txBody>
      </p:sp>
      <p:sp>
        <p:nvSpPr>
          <p:cNvPr id="10" name="Picture Placeholder 2"/>
          <p:cNvSpPr>
            <a:spLocks noGrp="1"/>
          </p:cNvSpPr>
          <p:nvPr>
            <p:ph type="pic" sz="quarter" idx="13"/>
          </p:nvPr>
        </p:nvSpPr>
        <p:spPr>
          <a:xfrm>
            <a:off x="3048000" y="1341120"/>
            <a:ext cx="2133600" cy="4572000"/>
          </a:xfrm>
          <a:prstGeom prst="rect">
            <a:avLst/>
          </a:prstGeom>
        </p:spPr>
        <p:txBody>
          <a:bodyPr lIns="60958" tIns="30479" rIns="60958" bIns="30479"/>
          <a:lstStyle>
            <a:lvl1pPr>
              <a:defRPr sz="1300"/>
            </a:lvl1pPr>
          </a:lstStyle>
          <a:p>
            <a:r>
              <a:rPr lang="en-US" dirty="0"/>
              <a:t>Click icon to add picture</a:t>
            </a:r>
            <a:endParaRPr lang="uk-UA"/>
          </a:p>
        </p:txBody>
      </p:sp>
      <p:sp>
        <p:nvSpPr>
          <p:cNvPr id="11" name="Picture Placeholder 2"/>
          <p:cNvSpPr>
            <a:spLocks noGrp="1"/>
          </p:cNvSpPr>
          <p:nvPr>
            <p:ph type="pic" sz="quarter" idx="14"/>
          </p:nvPr>
        </p:nvSpPr>
        <p:spPr>
          <a:xfrm>
            <a:off x="5242560" y="1341120"/>
            <a:ext cx="2133600" cy="4572000"/>
          </a:xfrm>
          <a:prstGeom prst="rect">
            <a:avLst/>
          </a:prstGeom>
        </p:spPr>
        <p:txBody>
          <a:bodyPr lIns="60958" tIns="30479" rIns="60958" bIns="30479"/>
          <a:lstStyle>
            <a:lvl1pPr>
              <a:defRPr sz="1300"/>
            </a:lvl1pPr>
          </a:lstStyle>
          <a:p>
            <a:r>
              <a:rPr lang="en-US" dirty="0"/>
              <a:t>Click icon to add picture</a:t>
            </a:r>
            <a:endParaRPr lang="uk-UA"/>
          </a:p>
        </p:txBody>
      </p:sp>
      <p:sp>
        <p:nvSpPr>
          <p:cNvPr id="9" name="Slide Number Placeholder 4"/>
          <p:cNvSpPr>
            <a:spLocks noGrp="1"/>
          </p:cNvSpPr>
          <p:nvPr>
            <p:ph type="sldNum" sz="quarter" idx="4"/>
          </p:nvPr>
        </p:nvSpPr>
        <p:spPr>
          <a:xfrm>
            <a:off x="11331131" y="315837"/>
            <a:ext cx="556069" cy="471563"/>
          </a:xfrm>
          <a:prstGeom prst="rect">
            <a:avLst/>
          </a:prstGeom>
        </p:spPr>
        <p:txBody>
          <a:bodyPr lIns="121917" tIns="60958" rIns="121917" bIns="60958"/>
          <a:lstStyle>
            <a:lvl1pPr algn="ctr">
              <a:defRPr sz="1800">
                <a:solidFill>
                  <a:schemeClr val="bg1"/>
                </a:solidFill>
              </a:defRPr>
            </a:lvl1pPr>
          </a:lstStyle>
          <a:p>
            <a:pPr defTabSz="1219170"/>
            <a:fld id="{5DE872C3-2ED1-43FB-B3C4-BA6F078D7CD3}" type="slidenum">
              <a:rPr lang="en-US" smtClean="0">
                <a:solidFill>
                  <a:prstClr val="white"/>
                </a:solidFill>
              </a:rPr>
              <a:pPr defTabSz="1219170"/>
              <a:t>‹#›</a:t>
            </a:fld>
            <a:endParaRPr lang="en-US" dirty="0">
              <a:solidFill>
                <a:prstClr val="white"/>
              </a:solidFill>
            </a:endParaRPr>
          </a:p>
        </p:txBody>
      </p:sp>
      <p:sp>
        <p:nvSpPr>
          <p:cNvPr id="12" name="Title 3"/>
          <p:cNvSpPr>
            <a:spLocks noGrp="1"/>
          </p:cNvSpPr>
          <p:nvPr>
            <p:ph type="title"/>
          </p:nvPr>
        </p:nvSpPr>
        <p:spPr>
          <a:xfrm>
            <a:off x="838200" y="229851"/>
            <a:ext cx="10515600" cy="530528"/>
          </a:xfrm>
          <a:prstGeom prst="rect">
            <a:avLst/>
          </a:prstGeom>
        </p:spPr>
        <p:txBody>
          <a:bodyPr lIns="60958" tIns="30479" rIns="60958" bIns="30479"/>
          <a:lstStyle>
            <a:lvl1pPr algn="l">
              <a:defRPr sz="4300" b="1">
                <a:latin typeface="微软雅黑" pitchFamily="34" charset="-122"/>
                <a:ea typeface="微软雅黑" pitchFamily="34" charset="-122"/>
              </a:defRPr>
            </a:lvl1pPr>
          </a:lstStyle>
          <a:p>
            <a:r>
              <a:rPr lang="en-US" altLang="zh-CN" dirty="0"/>
              <a:t>Click to edit Master title style</a:t>
            </a:r>
            <a:endParaRPr lang="uk-UA" dirty="0"/>
          </a:p>
        </p:txBody>
      </p:sp>
    </p:spTree>
    <p:extLst>
      <p:ext uri="{BB962C8B-B14F-4D97-AF65-F5344CB8AC3E}">
        <p14:creationId xmlns:p14="http://schemas.microsoft.com/office/powerpoint/2010/main" val="425093298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PORTFOLIO 15">
    <p:spTree>
      <p:nvGrpSpPr>
        <p:cNvPr id="1" name=""/>
        <p:cNvGrpSpPr/>
        <p:nvPr/>
      </p:nvGrpSpPr>
      <p:grpSpPr>
        <a:xfrm>
          <a:off x="0" y="0"/>
          <a:ext cx="0" cy="0"/>
          <a:chOff x="0" y="0"/>
          <a:chExt cx="0" cy="0"/>
        </a:xfrm>
      </p:grpSpPr>
      <p:sp>
        <p:nvSpPr>
          <p:cNvPr id="3" name="Picture Placeholder 2"/>
          <p:cNvSpPr>
            <a:spLocks noGrp="1"/>
          </p:cNvSpPr>
          <p:nvPr>
            <p:ph type="pic" sz="quarter" idx="12"/>
          </p:nvPr>
        </p:nvSpPr>
        <p:spPr>
          <a:xfrm>
            <a:off x="838200" y="1341120"/>
            <a:ext cx="2438400" cy="3352800"/>
          </a:xfrm>
          <a:prstGeom prst="rect">
            <a:avLst/>
          </a:prstGeom>
        </p:spPr>
        <p:txBody>
          <a:bodyPr lIns="60958" tIns="30479" rIns="60958" bIns="30479"/>
          <a:lstStyle>
            <a:lvl1pPr>
              <a:defRPr sz="1300"/>
            </a:lvl1pPr>
          </a:lstStyle>
          <a:p>
            <a:r>
              <a:rPr lang="en-US" dirty="0"/>
              <a:t>Click icon to add picture</a:t>
            </a:r>
            <a:endParaRPr lang="uk-UA"/>
          </a:p>
        </p:txBody>
      </p:sp>
      <p:sp>
        <p:nvSpPr>
          <p:cNvPr id="13" name="Picture Placeholder 2"/>
          <p:cNvSpPr>
            <a:spLocks noGrp="1"/>
          </p:cNvSpPr>
          <p:nvPr>
            <p:ph type="pic" sz="quarter" idx="13"/>
          </p:nvPr>
        </p:nvSpPr>
        <p:spPr>
          <a:xfrm>
            <a:off x="3530600" y="1341120"/>
            <a:ext cx="2438400" cy="3352800"/>
          </a:xfrm>
          <a:prstGeom prst="rect">
            <a:avLst/>
          </a:prstGeom>
        </p:spPr>
        <p:txBody>
          <a:bodyPr lIns="60958" tIns="30479" rIns="60958" bIns="30479"/>
          <a:lstStyle>
            <a:lvl1pPr>
              <a:defRPr sz="1300"/>
            </a:lvl1pPr>
          </a:lstStyle>
          <a:p>
            <a:r>
              <a:rPr lang="en-US" dirty="0"/>
              <a:t>Click icon to add picture</a:t>
            </a:r>
            <a:endParaRPr lang="uk-UA"/>
          </a:p>
        </p:txBody>
      </p:sp>
      <p:sp>
        <p:nvSpPr>
          <p:cNvPr id="14" name="Picture Placeholder 2"/>
          <p:cNvSpPr>
            <a:spLocks noGrp="1"/>
          </p:cNvSpPr>
          <p:nvPr>
            <p:ph type="pic" sz="quarter" idx="14"/>
          </p:nvPr>
        </p:nvSpPr>
        <p:spPr>
          <a:xfrm>
            <a:off x="6223000" y="1341120"/>
            <a:ext cx="2438400" cy="3352800"/>
          </a:xfrm>
          <a:prstGeom prst="rect">
            <a:avLst/>
          </a:prstGeom>
        </p:spPr>
        <p:txBody>
          <a:bodyPr lIns="60958" tIns="30479" rIns="60958" bIns="30479"/>
          <a:lstStyle>
            <a:lvl1pPr>
              <a:defRPr sz="1300"/>
            </a:lvl1pPr>
          </a:lstStyle>
          <a:p>
            <a:r>
              <a:rPr lang="en-US" dirty="0"/>
              <a:t>Click icon to add picture</a:t>
            </a:r>
            <a:endParaRPr lang="uk-UA"/>
          </a:p>
        </p:txBody>
      </p:sp>
      <p:sp>
        <p:nvSpPr>
          <p:cNvPr id="15" name="Picture Placeholder 2"/>
          <p:cNvSpPr>
            <a:spLocks noGrp="1"/>
          </p:cNvSpPr>
          <p:nvPr>
            <p:ph type="pic" sz="quarter" idx="15"/>
          </p:nvPr>
        </p:nvSpPr>
        <p:spPr>
          <a:xfrm>
            <a:off x="8915400" y="1341120"/>
            <a:ext cx="2438400" cy="3352800"/>
          </a:xfrm>
          <a:prstGeom prst="rect">
            <a:avLst/>
          </a:prstGeom>
        </p:spPr>
        <p:txBody>
          <a:bodyPr lIns="60958" tIns="30479" rIns="60958" bIns="30479"/>
          <a:lstStyle>
            <a:lvl1pPr>
              <a:defRPr sz="1300"/>
            </a:lvl1pPr>
          </a:lstStyle>
          <a:p>
            <a:r>
              <a:rPr lang="en-US" dirty="0"/>
              <a:t>Click icon to add picture</a:t>
            </a:r>
            <a:endParaRPr lang="uk-UA"/>
          </a:p>
        </p:txBody>
      </p:sp>
      <p:sp>
        <p:nvSpPr>
          <p:cNvPr id="11" name="Title 3"/>
          <p:cNvSpPr>
            <a:spLocks noGrp="1"/>
          </p:cNvSpPr>
          <p:nvPr>
            <p:ph type="title"/>
          </p:nvPr>
        </p:nvSpPr>
        <p:spPr>
          <a:xfrm>
            <a:off x="838200" y="229851"/>
            <a:ext cx="10515600" cy="530528"/>
          </a:xfrm>
          <a:prstGeom prst="rect">
            <a:avLst/>
          </a:prstGeom>
        </p:spPr>
        <p:txBody>
          <a:bodyPr lIns="60958" tIns="30479" rIns="60958" bIns="30479"/>
          <a:lstStyle>
            <a:lvl1pPr algn="l">
              <a:defRPr sz="4300" b="1">
                <a:latin typeface="微软雅黑" pitchFamily="34" charset="-122"/>
                <a:ea typeface="微软雅黑" pitchFamily="34" charset="-122"/>
              </a:defRPr>
            </a:lvl1pPr>
          </a:lstStyle>
          <a:p>
            <a:r>
              <a:rPr lang="en-US" altLang="zh-CN" dirty="0"/>
              <a:t>Click to edit Master title style</a:t>
            </a:r>
            <a:endParaRPr lang="uk-UA" dirty="0"/>
          </a:p>
        </p:txBody>
      </p:sp>
    </p:spTree>
    <p:extLst>
      <p:ext uri="{BB962C8B-B14F-4D97-AF65-F5344CB8AC3E}">
        <p14:creationId xmlns:p14="http://schemas.microsoft.com/office/powerpoint/2010/main" val="29603359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PORTFOLIO 16">
    <p:spTree>
      <p:nvGrpSpPr>
        <p:cNvPr id="1" name=""/>
        <p:cNvGrpSpPr/>
        <p:nvPr/>
      </p:nvGrpSpPr>
      <p:grpSpPr>
        <a:xfrm>
          <a:off x="0" y="0"/>
          <a:ext cx="0" cy="0"/>
          <a:chOff x="0" y="0"/>
          <a:chExt cx="0" cy="0"/>
        </a:xfrm>
      </p:grpSpPr>
      <p:sp>
        <p:nvSpPr>
          <p:cNvPr id="3" name="Picture Placeholder 2"/>
          <p:cNvSpPr>
            <a:spLocks noGrp="1"/>
          </p:cNvSpPr>
          <p:nvPr>
            <p:ph type="pic" sz="quarter" idx="12"/>
          </p:nvPr>
        </p:nvSpPr>
        <p:spPr>
          <a:xfrm>
            <a:off x="838200" y="1701800"/>
            <a:ext cx="2438400" cy="1828800"/>
          </a:xfrm>
          <a:prstGeom prst="rect">
            <a:avLst/>
          </a:prstGeom>
        </p:spPr>
        <p:txBody>
          <a:bodyPr lIns="60958" tIns="30479" rIns="60958" bIns="30479"/>
          <a:lstStyle>
            <a:lvl1pPr>
              <a:defRPr sz="1300"/>
            </a:lvl1pPr>
          </a:lstStyle>
          <a:p>
            <a:r>
              <a:rPr lang="en-US" dirty="0"/>
              <a:t>Click icon to add picture</a:t>
            </a:r>
            <a:endParaRPr lang="uk-UA"/>
          </a:p>
        </p:txBody>
      </p:sp>
      <p:sp>
        <p:nvSpPr>
          <p:cNvPr id="13" name="Picture Placeholder 2"/>
          <p:cNvSpPr>
            <a:spLocks noGrp="1"/>
          </p:cNvSpPr>
          <p:nvPr>
            <p:ph type="pic" sz="quarter" idx="13"/>
          </p:nvPr>
        </p:nvSpPr>
        <p:spPr>
          <a:xfrm>
            <a:off x="3530600" y="1701800"/>
            <a:ext cx="2438400" cy="1828800"/>
          </a:xfrm>
          <a:prstGeom prst="rect">
            <a:avLst/>
          </a:prstGeom>
        </p:spPr>
        <p:txBody>
          <a:bodyPr lIns="60958" tIns="30479" rIns="60958" bIns="30479"/>
          <a:lstStyle>
            <a:lvl1pPr>
              <a:defRPr sz="1300"/>
            </a:lvl1pPr>
          </a:lstStyle>
          <a:p>
            <a:r>
              <a:rPr lang="en-US" dirty="0"/>
              <a:t>Click icon to add picture</a:t>
            </a:r>
            <a:endParaRPr lang="uk-UA"/>
          </a:p>
        </p:txBody>
      </p:sp>
      <p:sp>
        <p:nvSpPr>
          <p:cNvPr id="14" name="Picture Placeholder 2"/>
          <p:cNvSpPr>
            <a:spLocks noGrp="1"/>
          </p:cNvSpPr>
          <p:nvPr>
            <p:ph type="pic" sz="quarter" idx="14"/>
          </p:nvPr>
        </p:nvSpPr>
        <p:spPr>
          <a:xfrm>
            <a:off x="6223000" y="1701800"/>
            <a:ext cx="2438400" cy="1828800"/>
          </a:xfrm>
          <a:prstGeom prst="rect">
            <a:avLst/>
          </a:prstGeom>
        </p:spPr>
        <p:txBody>
          <a:bodyPr lIns="60958" tIns="30479" rIns="60958" bIns="30479"/>
          <a:lstStyle>
            <a:lvl1pPr>
              <a:defRPr sz="1300"/>
            </a:lvl1pPr>
          </a:lstStyle>
          <a:p>
            <a:r>
              <a:rPr lang="en-US" dirty="0"/>
              <a:t>Click icon to add picture</a:t>
            </a:r>
            <a:endParaRPr lang="uk-UA"/>
          </a:p>
        </p:txBody>
      </p:sp>
      <p:sp>
        <p:nvSpPr>
          <p:cNvPr id="15" name="Picture Placeholder 2"/>
          <p:cNvSpPr>
            <a:spLocks noGrp="1"/>
          </p:cNvSpPr>
          <p:nvPr>
            <p:ph type="pic" sz="quarter" idx="15"/>
          </p:nvPr>
        </p:nvSpPr>
        <p:spPr>
          <a:xfrm>
            <a:off x="8915400" y="1701800"/>
            <a:ext cx="2438400" cy="1828800"/>
          </a:xfrm>
          <a:prstGeom prst="rect">
            <a:avLst/>
          </a:prstGeom>
        </p:spPr>
        <p:txBody>
          <a:bodyPr lIns="60958" tIns="30479" rIns="60958" bIns="30479"/>
          <a:lstStyle>
            <a:lvl1pPr>
              <a:defRPr sz="1300"/>
            </a:lvl1pPr>
          </a:lstStyle>
          <a:p>
            <a:r>
              <a:rPr lang="en-US" dirty="0"/>
              <a:t>Click icon to add picture</a:t>
            </a:r>
            <a:endParaRPr lang="uk-UA"/>
          </a:p>
        </p:txBody>
      </p:sp>
      <p:sp>
        <p:nvSpPr>
          <p:cNvPr id="11" name="Title 3"/>
          <p:cNvSpPr>
            <a:spLocks noGrp="1"/>
          </p:cNvSpPr>
          <p:nvPr>
            <p:ph type="title"/>
          </p:nvPr>
        </p:nvSpPr>
        <p:spPr>
          <a:xfrm>
            <a:off x="838200" y="229851"/>
            <a:ext cx="10515600" cy="530528"/>
          </a:xfrm>
          <a:prstGeom prst="rect">
            <a:avLst/>
          </a:prstGeom>
        </p:spPr>
        <p:txBody>
          <a:bodyPr lIns="60958" tIns="30479" rIns="60958" bIns="30479"/>
          <a:lstStyle>
            <a:lvl1pPr algn="l">
              <a:defRPr sz="4300" b="1">
                <a:latin typeface="微软雅黑" pitchFamily="34" charset="-122"/>
                <a:ea typeface="微软雅黑" pitchFamily="34" charset="-122"/>
              </a:defRPr>
            </a:lvl1pPr>
          </a:lstStyle>
          <a:p>
            <a:r>
              <a:rPr lang="en-US" altLang="zh-CN" dirty="0"/>
              <a:t>Click to edit Master title style</a:t>
            </a:r>
            <a:endParaRPr lang="uk-UA" dirty="0"/>
          </a:p>
        </p:txBody>
      </p:sp>
    </p:spTree>
    <p:extLst>
      <p:ext uri="{BB962C8B-B14F-4D97-AF65-F5344CB8AC3E}">
        <p14:creationId xmlns:p14="http://schemas.microsoft.com/office/powerpoint/2010/main" val="171726293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PORTFOLIO 17">
    <p:spTree>
      <p:nvGrpSpPr>
        <p:cNvPr id="1" name=""/>
        <p:cNvGrpSpPr/>
        <p:nvPr/>
      </p:nvGrpSpPr>
      <p:grpSpPr>
        <a:xfrm>
          <a:off x="0" y="0"/>
          <a:ext cx="0" cy="0"/>
          <a:chOff x="0" y="0"/>
          <a:chExt cx="0" cy="0"/>
        </a:xfrm>
      </p:grpSpPr>
      <p:sp>
        <p:nvSpPr>
          <p:cNvPr id="3" name="Picture Placeholder 2"/>
          <p:cNvSpPr>
            <a:spLocks noGrp="1"/>
          </p:cNvSpPr>
          <p:nvPr>
            <p:ph type="pic" sz="quarter" idx="12"/>
          </p:nvPr>
        </p:nvSpPr>
        <p:spPr>
          <a:xfrm>
            <a:off x="838200" y="1722120"/>
            <a:ext cx="2438400" cy="1828800"/>
          </a:xfrm>
          <a:prstGeom prst="rect">
            <a:avLst/>
          </a:prstGeom>
        </p:spPr>
        <p:txBody>
          <a:bodyPr lIns="60958" tIns="30479" rIns="60958" bIns="30479"/>
          <a:lstStyle>
            <a:lvl1pPr>
              <a:defRPr sz="1300"/>
            </a:lvl1pPr>
          </a:lstStyle>
          <a:p>
            <a:r>
              <a:rPr lang="en-US" dirty="0"/>
              <a:t>Click icon to add picture</a:t>
            </a:r>
            <a:endParaRPr lang="uk-UA"/>
          </a:p>
        </p:txBody>
      </p:sp>
      <p:sp>
        <p:nvSpPr>
          <p:cNvPr id="13" name="Picture Placeholder 2"/>
          <p:cNvSpPr>
            <a:spLocks noGrp="1"/>
          </p:cNvSpPr>
          <p:nvPr>
            <p:ph type="pic" sz="quarter" idx="13"/>
          </p:nvPr>
        </p:nvSpPr>
        <p:spPr>
          <a:xfrm>
            <a:off x="838200" y="4038600"/>
            <a:ext cx="2438400" cy="1828800"/>
          </a:xfrm>
          <a:prstGeom prst="rect">
            <a:avLst/>
          </a:prstGeom>
        </p:spPr>
        <p:txBody>
          <a:bodyPr lIns="60958" tIns="30479" rIns="60958" bIns="30479"/>
          <a:lstStyle>
            <a:lvl1pPr>
              <a:defRPr sz="1300"/>
            </a:lvl1pPr>
          </a:lstStyle>
          <a:p>
            <a:r>
              <a:rPr lang="en-US" dirty="0"/>
              <a:t>Click icon to add picture</a:t>
            </a:r>
            <a:endParaRPr lang="uk-UA"/>
          </a:p>
        </p:txBody>
      </p:sp>
      <p:sp>
        <p:nvSpPr>
          <p:cNvPr id="14" name="Picture Placeholder 2"/>
          <p:cNvSpPr>
            <a:spLocks noGrp="1"/>
          </p:cNvSpPr>
          <p:nvPr>
            <p:ph type="pic" sz="quarter" idx="14"/>
          </p:nvPr>
        </p:nvSpPr>
        <p:spPr>
          <a:xfrm>
            <a:off x="6223000" y="1722120"/>
            <a:ext cx="2438400" cy="1828800"/>
          </a:xfrm>
          <a:prstGeom prst="rect">
            <a:avLst/>
          </a:prstGeom>
        </p:spPr>
        <p:txBody>
          <a:bodyPr lIns="60958" tIns="30479" rIns="60958" bIns="30479"/>
          <a:lstStyle>
            <a:lvl1pPr>
              <a:defRPr sz="1300"/>
            </a:lvl1pPr>
          </a:lstStyle>
          <a:p>
            <a:r>
              <a:rPr lang="en-US" dirty="0"/>
              <a:t>Click icon to add picture</a:t>
            </a:r>
            <a:endParaRPr lang="uk-UA"/>
          </a:p>
        </p:txBody>
      </p:sp>
      <p:sp>
        <p:nvSpPr>
          <p:cNvPr id="15" name="Picture Placeholder 2"/>
          <p:cNvSpPr>
            <a:spLocks noGrp="1"/>
          </p:cNvSpPr>
          <p:nvPr>
            <p:ph type="pic" sz="quarter" idx="15"/>
          </p:nvPr>
        </p:nvSpPr>
        <p:spPr>
          <a:xfrm>
            <a:off x="6223000" y="4038600"/>
            <a:ext cx="2438400" cy="1828800"/>
          </a:xfrm>
          <a:prstGeom prst="rect">
            <a:avLst/>
          </a:prstGeom>
        </p:spPr>
        <p:txBody>
          <a:bodyPr lIns="60958" tIns="30479" rIns="60958" bIns="30479"/>
          <a:lstStyle>
            <a:lvl1pPr>
              <a:defRPr sz="1300"/>
            </a:lvl1pPr>
          </a:lstStyle>
          <a:p>
            <a:r>
              <a:rPr lang="en-US" dirty="0"/>
              <a:t>Click icon to add picture</a:t>
            </a:r>
            <a:endParaRPr lang="uk-UA"/>
          </a:p>
        </p:txBody>
      </p:sp>
      <p:sp>
        <p:nvSpPr>
          <p:cNvPr id="11" name="Title 3"/>
          <p:cNvSpPr>
            <a:spLocks noGrp="1"/>
          </p:cNvSpPr>
          <p:nvPr>
            <p:ph type="title"/>
          </p:nvPr>
        </p:nvSpPr>
        <p:spPr>
          <a:xfrm>
            <a:off x="838200" y="229851"/>
            <a:ext cx="10515600" cy="530528"/>
          </a:xfrm>
          <a:prstGeom prst="rect">
            <a:avLst/>
          </a:prstGeom>
        </p:spPr>
        <p:txBody>
          <a:bodyPr lIns="60958" tIns="30479" rIns="60958" bIns="30479"/>
          <a:lstStyle>
            <a:lvl1pPr algn="l">
              <a:defRPr sz="4300" b="1">
                <a:latin typeface="微软雅黑" pitchFamily="34" charset="-122"/>
                <a:ea typeface="微软雅黑" pitchFamily="34" charset="-122"/>
              </a:defRPr>
            </a:lvl1pPr>
          </a:lstStyle>
          <a:p>
            <a:r>
              <a:rPr lang="en-US" altLang="zh-CN" dirty="0"/>
              <a:t>Click to edit Master title style</a:t>
            </a:r>
            <a:endParaRPr lang="uk-UA" dirty="0"/>
          </a:p>
        </p:txBody>
      </p:sp>
    </p:spTree>
    <p:extLst>
      <p:ext uri="{BB962C8B-B14F-4D97-AF65-F5344CB8AC3E}">
        <p14:creationId xmlns:p14="http://schemas.microsoft.com/office/powerpoint/2010/main" val="222492848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PORTFOLIO 18">
    <p:spTree>
      <p:nvGrpSpPr>
        <p:cNvPr id="1" name=""/>
        <p:cNvGrpSpPr/>
        <p:nvPr/>
      </p:nvGrpSpPr>
      <p:grpSpPr>
        <a:xfrm>
          <a:off x="0" y="0"/>
          <a:ext cx="0" cy="0"/>
          <a:chOff x="0" y="0"/>
          <a:chExt cx="0" cy="0"/>
        </a:xfrm>
      </p:grpSpPr>
      <p:sp>
        <p:nvSpPr>
          <p:cNvPr id="3" name="Picture Placeholder 2"/>
          <p:cNvSpPr>
            <a:spLocks noGrp="1"/>
          </p:cNvSpPr>
          <p:nvPr>
            <p:ph type="pic" sz="quarter" idx="12"/>
          </p:nvPr>
        </p:nvSpPr>
        <p:spPr>
          <a:xfrm>
            <a:off x="792480" y="1722120"/>
            <a:ext cx="2133600" cy="2133600"/>
          </a:xfrm>
          <a:prstGeom prst="rect">
            <a:avLst/>
          </a:prstGeom>
        </p:spPr>
        <p:txBody>
          <a:bodyPr lIns="60958" tIns="30479" rIns="60958" bIns="30479"/>
          <a:lstStyle>
            <a:lvl1pPr>
              <a:defRPr sz="1300"/>
            </a:lvl1pPr>
          </a:lstStyle>
          <a:p>
            <a:r>
              <a:rPr lang="en-US" dirty="0"/>
              <a:t>Click icon to add picture</a:t>
            </a:r>
            <a:endParaRPr lang="uk-UA"/>
          </a:p>
        </p:txBody>
      </p:sp>
      <p:sp>
        <p:nvSpPr>
          <p:cNvPr id="8" name="Picture Placeholder 2"/>
          <p:cNvSpPr>
            <a:spLocks noGrp="1"/>
          </p:cNvSpPr>
          <p:nvPr>
            <p:ph type="pic" sz="quarter" idx="13"/>
          </p:nvPr>
        </p:nvSpPr>
        <p:spPr>
          <a:xfrm>
            <a:off x="792480" y="4038600"/>
            <a:ext cx="2133600" cy="2133600"/>
          </a:xfrm>
          <a:prstGeom prst="rect">
            <a:avLst/>
          </a:prstGeom>
        </p:spPr>
        <p:txBody>
          <a:bodyPr lIns="60958" tIns="30479" rIns="60958" bIns="30479"/>
          <a:lstStyle>
            <a:lvl1pPr>
              <a:defRPr sz="1300"/>
            </a:lvl1pPr>
          </a:lstStyle>
          <a:p>
            <a:r>
              <a:rPr lang="en-US" dirty="0"/>
              <a:t>Click icon to add picture</a:t>
            </a:r>
            <a:endParaRPr lang="uk-UA"/>
          </a:p>
        </p:txBody>
      </p:sp>
      <p:sp>
        <p:nvSpPr>
          <p:cNvPr id="9" name="Picture Placeholder 2"/>
          <p:cNvSpPr>
            <a:spLocks noGrp="1"/>
          </p:cNvSpPr>
          <p:nvPr>
            <p:ph type="pic" sz="quarter" idx="14"/>
          </p:nvPr>
        </p:nvSpPr>
        <p:spPr>
          <a:xfrm>
            <a:off x="3108960" y="1722120"/>
            <a:ext cx="2133600" cy="2133600"/>
          </a:xfrm>
          <a:prstGeom prst="rect">
            <a:avLst/>
          </a:prstGeom>
        </p:spPr>
        <p:txBody>
          <a:bodyPr lIns="60958" tIns="30479" rIns="60958" bIns="30479"/>
          <a:lstStyle>
            <a:lvl1pPr>
              <a:defRPr sz="1300"/>
            </a:lvl1pPr>
          </a:lstStyle>
          <a:p>
            <a:r>
              <a:rPr lang="en-US" dirty="0"/>
              <a:t>Click icon to add picture</a:t>
            </a:r>
            <a:endParaRPr lang="uk-UA"/>
          </a:p>
        </p:txBody>
      </p:sp>
      <p:sp>
        <p:nvSpPr>
          <p:cNvPr id="10" name="Picture Placeholder 2"/>
          <p:cNvSpPr>
            <a:spLocks noGrp="1"/>
          </p:cNvSpPr>
          <p:nvPr>
            <p:ph type="pic" sz="quarter" idx="15"/>
          </p:nvPr>
        </p:nvSpPr>
        <p:spPr>
          <a:xfrm>
            <a:off x="3108960" y="4038600"/>
            <a:ext cx="2133600" cy="2133600"/>
          </a:xfrm>
          <a:prstGeom prst="rect">
            <a:avLst/>
          </a:prstGeom>
        </p:spPr>
        <p:txBody>
          <a:bodyPr lIns="60958" tIns="30479" rIns="60958" bIns="30479"/>
          <a:lstStyle>
            <a:lvl1pPr>
              <a:defRPr sz="1300"/>
            </a:lvl1pPr>
          </a:lstStyle>
          <a:p>
            <a:r>
              <a:rPr lang="en-US" dirty="0"/>
              <a:t>Click icon to add picture</a:t>
            </a:r>
            <a:endParaRPr lang="uk-UA"/>
          </a:p>
        </p:txBody>
      </p:sp>
      <p:sp>
        <p:nvSpPr>
          <p:cNvPr id="13" name="Title 3"/>
          <p:cNvSpPr>
            <a:spLocks noGrp="1"/>
          </p:cNvSpPr>
          <p:nvPr>
            <p:ph type="title"/>
          </p:nvPr>
        </p:nvSpPr>
        <p:spPr>
          <a:xfrm>
            <a:off x="838200" y="229851"/>
            <a:ext cx="10515600" cy="530528"/>
          </a:xfrm>
          <a:prstGeom prst="rect">
            <a:avLst/>
          </a:prstGeom>
        </p:spPr>
        <p:txBody>
          <a:bodyPr lIns="60958" tIns="30479" rIns="60958" bIns="30479"/>
          <a:lstStyle>
            <a:lvl1pPr algn="l">
              <a:defRPr sz="4300" b="1">
                <a:latin typeface="微软雅黑" pitchFamily="34" charset="-122"/>
                <a:ea typeface="微软雅黑" pitchFamily="34" charset="-122"/>
              </a:defRPr>
            </a:lvl1pPr>
          </a:lstStyle>
          <a:p>
            <a:r>
              <a:rPr lang="en-US" altLang="zh-CN" dirty="0"/>
              <a:t>Click to edit Master title style</a:t>
            </a:r>
            <a:endParaRPr lang="uk-UA" dirty="0"/>
          </a:p>
        </p:txBody>
      </p:sp>
    </p:spTree>
    <p:extLst>
      <p:ext uri="{BB962C8B-B14F-4D97-AF65-F5344CB8AC3E}">
        <p14:creationId xmlns:p14="http://schemas.microsoft.com/office/powerpoint/2010/main" val="290315822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PORTFOLIO 19">
    <p:spTree>
      <p:nvGrpSpPr>
        <p:cNvPr id="1" name=""/>
        <p:cNvGrpSpPr/>
        <p:nvPr/>
      </p:nvGrpSpPr>
      <p:grpSpPr>
        <a:xfrm>
          <a:off x="0" y="0"/>
          <a:ext cx="0" cy="0"/>
          <a:chOff x="0" y="0"/>
          <a:chExt cx="0" cy="0"/>
        </a:xfrm>
      </p:grpSpPr>
      <p:sp>
        <p:nvSpPr>
          <p:cNvPr id="3" name="Picture Placeholder 2"/>
          <p:cNvSpPr>
            <a:spLocks noGrp="1"/>
          </p:cNvSpPr>
          <p:nvPr>
            <p:ph type="pic" sz="quarter" idx="12"/>
          </p:nvPr>
        </p:nvSpPr>
        <p:spPr>
          <a:xfrm>
            <a:off x="838200" y="1640840"/>
            <a:ext cx="3352800" cy="1828800"/>
          </a:xfrm>
          <a:prstGeom prst="rect">
            <a:avLst/>
          </a:prstGeom>
        </p:spPr>
        <p:txBody>
          <a:bodyPr lIns="60958" tIns="30479" rIns="60958" bIns="30479"/>
          <a:lstStyle>
            <a:lvl1pPr>
              <a:defRPr sz="1300"/>
            </a:lvl1pPr>
          </a:lstStyle>
          <a:p>
            <a:r>
              <a:rPr lang="en-US" dirty="0"/>
              <a:t>Click icon to add picture</a:t>
            </a:r>
            <a:endParaRPr lang="uk-UA"/>
          </a:p>
        </p:txBody>
      </p:sp>
      <p:sp>
        <p:nvSpPr>
          <p:cNvPr id="8" name="Picture Placeholder 2"/>
          <p:cNvSpPr>
            <a:spLocks noGrp="1"/>
          </p:cNvSpPr>
          <p:nvPr>
            <p:ph type="pic" sz="quarter" idx="13"/>
          </p:nvPr>
        </p:nvSpPr>
        <p:spPr>
          <a:xfrm>
            <a:off x="8001000" y="1640840"/>
            <a:ext cx="3352800" cy="1828800"/>
          </a:xfrm>
          <a:prstGeom prst="rect">
            <a:avLst/>
          </a:prstGeom>
        </p:spPr>
        <p:txBody>
          <a:bodyPr lIns="60958" tIns="30479" rIns="60958" bIns="30479"/>
          <a:lstStyle>
            <a:lvl1pPr>
              <a:defRPr sz="1300"/>
            </a:lvl1pPr>
          </a:lstStyle>
          <a:p>
            <a:r>
              <a:rPr lang="en-US" dirty="0"/>
              <a:t>Click icon to add picture</a:t>
            </a:r>
            <a:endParaRPr lang="uk-UA"/>
          </a:p>
        </p:txBody>
      </p:sp>
      <p:sp>
        <p:nvSpPr>
          <p:cNvPr id="9" name="Picture Placeholder 2"/>
          <p:cNvSpPr>
            <a:spLocks noGrp="1"/>
          </p:cNvSpPr>
          <p:nvPr>
            <p:ph type="pic" sz="quarter" idx="14"/>
          </p:nvPr>
        </p:nvSpPr>
        <p:spPr>
          <a:xfrm>
            <a:off x="4419600" y="1640840"/>
            <a:ext cx="3352800" cy="1828800"/>
          </a:xfrm>
          <a:prstGeom prst="rect">
            <a:avLst/>
          </a:prstGeom>
        </p:spPr>
        <p:txBody>
          <a:bodyPr lIns="60958" tIns="30479" rIns="60958" bIns="30479"/>
          <a:lstStyle>
            <a:lvl1pPr>
              <a:defRPr sz="1300"/>
            </a:lvl1pPr>
          </a:lstStyle>
          <a:p>
            <a:r>
              <a:rPr lang="en-US" dirty="0"/>
              <a:t>Click icon to add picture</a:t>
            </a:r>
            <a:endParaRPr lang="uk-UA"/>
          </a:p>
        </p:txBody>
      </p:sp>
      <p:sp>
        <p:nvSpPr>
          <p:cNvPr id="10" name="Picture Placeholder 2"/>
          <p:cNvSpPr>
            <a:spLocks noGrp="1"/>
          </p:cNvSpPr>
          <p:nvPr>
            <p:ph type="pic" sz="quarter" idx="15"/>
          </p:nvPr>
        </p:nvSpPr>
        <p:spPr>
          <a:xfrm>
            <a:off x="838200" y="4140200"/>
            <a:ext cx="3352800" cy="1828800"/>
          </a:xfrm>
          <a:prstGeom prst="rect">
            <a:avLst/>
          </a:prstGeom>
        </p:spPr>
        <p:txBody>
          <a:bodyPr lIns="60958" tIns="30479" rIns="60958" bIns="30479"/>
          <a:lstStyle>
            <a:lvl1pPr>
              <a:defRPr sz="1300"/>
            </a:lvl1pPr>
          </a:lstStyle>
          <a:p>
            <a:r>
              <a:rPr lang="en-US" dirty="0"/>
              <a:t>Click icon to add picture</a:t>
            </a:r>
            <a:endParaRPr lang="uk-UA"/>
          </a:p>
        </p:txBody>
      </p:sp>
      <p:sp>
        <p:nvSpPr>
          <p:cNvPr id="11" name="Picture Placeholder 2"/>
          <p:cNvSpPr>
            <a:spLocks noGrp="1"/>
          </p:cNvSpPr>
          <p:nvPr>
            <p:ph type="pic" sz="quarter" idx="16"/>
          </p:nvPr>
        </p:nvSpPr>
        <p:spPr>
          <a:xfrm>
            <a:off x="8001000" y="4140200"/>
            <a:ext cx="3352800" cy="1828800"/>
          </a:xfrm>
          <a:prstGeom prst="rect">
            <a:avLst/>
          </a:prstGeom>
        </p:spPr>
        <p:txBody>
          <a:bodyPr lIns="60958" tIns="30479" rIns="60958" bIns="30479"/>
          <a:lstStyle>
            <a:lvl1pPr>
              <a:defRPr sz="1300"/>
            </a:lvl1pPr>
          </a:lstStyle>
          <a:p>
            <a:r>
              <a:rPr lang="en-US" dirty="0"/>
              <a:t>Click icon to add picture</a:t>
            </a:r>
            <a:endParaRPr lang="uk-UA"/>
          </a:p>
        </p:txBody>
      </p:sp>
      <p:sp>
        <p:nvSpPr>
          <p:cNvPr id="12" name="Picture Placeholder 2"/>
          <p:cNvSpPr>
            <a:spLocks noGrp="1"/>
          </p:cNvSpPr>
          <p:nvPr>
            <p:ph type="pic" sz="quarter" idx="17"/>
          </p:nvPr>
        </p:nvSpPr>
        <p:spPr>
          <a:xfrm>
            <a:off x="4419600" y="4140200"/>
            <a:ext cx="3352800" cy="1828800"/>
          </a:xfrm>
          <a:prstGeom prst="rect">
            <a:avLst/>
          </a:prstGeom>
        </p:spPr>
        <p:txBody>
          <a:bodyPr lIns="60958" tIns="30479" rIns="60958" bIns="30479"/>
          <a:lstStyle>
            <a:lvl1pPr>
              <a:defRPr sz="1300"/>
            </a:lvl1pPr>
          </a:lstStyle>
          <a:p>
            <a:r>
              <a:rPr lang="en-US" dirty="0"/>
              <a:t>Click icon to add picture</a:t>
            </a:r>
            <a:endParaRPr lang="uk-UA"/>
          </a:p>
        </p:txBody>
      </p:sp>
      <p:sp>
        <p:nvSpPr>
          <p:cNvPr id="15" name="Title 3"/>
          <p:cNvSpPr>
            <a:spLocks noGrp="1"/>
          </p:cNvSpPr>
          <p:nvPr>
            <p:ph type="title"/>
          </p:nvPr>
        </p:nvSpPr>
        <p:spPr>
          <a:xfrm>
            <a:off x="838200" y="229851"/>
            <a:ext cx="10515600" cy="530528"/>
          </a:xfrm>
          <a:prstGeom prst="rect">
            <a:avLst/>
          </a:prstGeom>
        </p:spPr>
        <p:txBody>
          <a:bodyPr lIns="60958" tIns="30479" rIns="60958" bIns="30479"/>
          <a:lstStyle>
            <a:lvl1pPr algn="l">
              <a:defRPr sz="4300" b="1">
                <a:latin typeface="微软雅黑" pitchFamily="34" charset="-122"/>
                <a:ea typeface="微软雅黑" pitchFamily="34" charset="-122"/>
              </a:defRPr>
            </a:lvl1pPr>
          </a:lstStyle>
          <a:p>
            <a:r>
              <a:rPr lang="en-US" altLang="zh-CN" dirty="0"/>
              <a:t>Click to edit Master title style</a:t>
            </a:r>
            <a:endParaRPr lang="uk-UA" dirty="0"/>
          </a:p>
        </p:txBody>
      </p:sp>
    </p:spTree>
    <p:extLst>
      <p:ext uri="{BB962C8B-B14F-4D97-AF65-F5344CB8AC3E}">
        <p14:creationId xmlns:p14="http://schemas.microsoft.com/office/powerpoint/2010/main" val="106284993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PORTFOLIO 20">
    <p:spTree>
      <p:nvGrpSpPr>
        <p:cNvPr id="1" name=""/>
        <p:cNvGrpSpPr/>
        <p:nvPr/>
      </p:nvGrpSpPr>
      <p:grpSpPr>
        <a:xfrm>
          <a:off x="0" y="0"/>
          <a:ext cx="0" cy="0"/>
          <a:chOff x="0" y="0"/>
          <a:chExt cx="0" cy="0"/>
        </a:xfrm>
      </p:grpSpPr>
      <p:sp>
        <p:nvSpPr>
          <p:cNvPr id="3" name="Picture Placeholder 2"/>
          <p:cNvSpPr>
            <a:spLocks noGrp="1"/>
          </p:cNvSpPr>
          <p:nvPr>
            <p:ph type="pic" sz="quarter" idx="12"/>
          </p:nvPr>
        </p:nvSpPr>
        <p:spPr>
          <a:xfrm>
            <a:off x="863600" y="1718056"/>
            <a:ext cx="2438400" cy="1828800"/>
          </a:xfrm>
          <a:prstGeom prst="rect">
            <a:avLst/>
          </a:prstGeom>
        </p:spPr>
        <p:txBody>
          <a:bodyPr lIns="60958" tIns="30479" rIns="60958" bIns="30479"/>
          <a:lstStyle>
            <a:lvl1pPr>
              <a:defRPr sz="1300"/>
            </a:lvl1pPr>
          </a:lstStyle>
          <a:p>
            <a:r>
              <a:rPr lang="en-US" dirty="0"/>
              <a:t>Click icon to add picture</a:t>
            </a:r>
            <a:endParaRPr lang="uk-UA"/>
          </a:p>
        </p:txBody>
      </p:sp>
      <p:sp>
        <p:nvSpPr>
          <p:cNvPr id="13" name="Picture Placeholder 2"/>
          <p:cNvSpPr>
            <a:spLocks noGrp="1"/>
          </p:cNvSpPr>
          <p:nvPr>
            <p:ph type="pic" sz="quarter" idx="13"/>
          </p:nvPr>
        </p:nvSpPr>
        <p:spPr>
          <a:xfrm>
            <a:off x="3556000" y="1718056"/>
            <a:ext cx="2438400" cy="1828800"/>
          </a:xfrm>
          <a:prstGeom prst="rect">
            <a:avLst/>
          </a:prstGeom>
        </p:spPr>
        <p:txBody>
          <a:bodyPr lIns="60958" tIns="30479" rIns="60958" bIns="30479"/>
          <a:lstStyle>
            <a:lvl1pPr>
              <a:defRPr sz="1300"/>
            </a:lvl1pPr>
          </a:lstStyle>
          <a:p>
            <a:r>
              <a:rPr lang="en-US" dirty="0"/>
              <a:t>Click icon to add picture</a:t>
            </a:r>
            <a:endParaRPr lang="uk-UA"/>
          </a:p>
        </p:txBody>
      </p:sp>
      <p:sp>
        <p:nvSpPr>
          <p:cNvPr id="14" name="Picture Placeholder 2"/>
          <p:cNvSpPr>
            <a:spLocks noGrp="1"/>
          </p:cNvSpPr>
          <p:nvPr>
            <p:ph type="pic" sz="quarter" idx="14"/>
          </p:nvPr>
        </p:nvSpPr>
        <p:spPr>
          <a:xfrm>
            <a:off x="6248400" y="1718056"/>
            <a:ext cx="2438400" cy="1828800"/>
          </a:xfrm>
          <a:prstGeom prst="rect">
            <a:avLst/>
          </a:prstGeom>
        </p:spPr>
        <p:txBody>
          <a:bodyPr lIns="60958" tIns="30479" rIns="60958" bIns="30479"/>
          <a:lstStyle>
            <a:lvl1pPr>
              <a:defRPr sz="1300"/>
            </a:lvl1pPr>
          </a:lstStyle>
          <a:p>
            <a:r>
              <a:rPr lang="en-US" dirty="0"/>
              <a:t>Click icon to add picture</a:t>
            </a:r>
            <a:endParaRPr lang="uk-UA"/>
          </a:p>
        </p:txBody>
      </p:sp>
      <p:sp>
        <p:nvSpPr>
          <p:cNvPr id="15" name="Picture Placeholder 2"/>
          <p:cNvSpPr>
            <a:spLocks noGrp="1"/>
          </p:cNvSpPr>
          <p:nvPr>
            <p:ph type="pic" sz="quarter" idx="15"/>
          </p:nvPr>
        </p:nvSpPr>
        <p:spPr>
          <a:xfrm>
            <a:off x="8940800" y="1718056"/>
            <a:ext cx="2438400" cy="1828800"/>
          </a:xfrm>
          <a:prstGeom prst="rect">
            <a:avLst/>
          </a:prstGeom>
        </p:spPr>
        <p:txBody>
          <a:bodyPr lIns="60958" tIns="30479" rIns="60958" bIns="30479"/>
          <a:lstStyle>
            <a:lvl1pPr>
              <a:defRPr sz="1300"/>
            </a:lvl1pPr>
          </a:lstStyle>
          <a:p>
            <a:r>
              <a:rPr lang="en-US" dirty="0"/>
              <a:t>Click icon to add picture</a:t>
            </a:r>
            <a:endParaRPr lang="uk-UA"/>
          </a:p>
        </p:txBody>
      </p:sp>
      <p:sp>
        <p:nvSpPr>
          <p:cNvPr id="9" name="Picture Placeholder 2"/>
          <p:cNvSpPr>
            <a:spLocks noGrp="1"/>
          </p:cNvSpPr>
          <p:nvPr>
            <p:ph type="pic" sz="quarter" idx="16"/>
          </p:nvPr>
        </p:nvSpPr>
        <p:spPr>
          <a:xfrm>
            <a:off x="863600" y="4241800"/>
            <a:ext cx="2438400" cy="1828800"/>
          </a:xfrm>
          <a:prstGeom prst="rect">
            <a:avLst/>
          </a:prstGeom>
        </p:spPr>
        <p:txBody>
          <a:bodyPr lIns="60958" tIns="30479" rIns="60958" bIns="30479"/>
          <a:lstStyle>
            <a:lvl1pPr>
              <a:defRPr sz="1300"/>
            </a:lvl1pPr>
          </a:lstStyle>
          <a:p>
            <a:r>
              <a:rPr lang="en-US" dirty="0"/>
              <a:t>Click icon to add picture</a:t>
            </a:r>
            <a:endParaRPr lang="uk-UA"/>
          </a:p>
        </p:txBody>
      </p:sp>
      <p:sp>
        <p:nvSpPr>
          <p:cNvPr id="10" name="Picture Placeholder 2"/>
          <p:cNvSpPr>
            <a:spLocks noGrp="1"/>
          </p:cNvSpPr>
          <p:nvPr>
            <p:ph type="pic" sz="quarter" idx="17"/>
          </p:nvPr>
        </p:nvSpPr>
        <p:spPr>
          <a:xfrm>
            <a:off x="3556000" y="4241800"/>
            <a:ext cx="2438400" cy="1828800"/>
          </a:xfrm>
          <a:prstGeom prst="rect">
            <a:avLst/>
          </a:prstGeom>
        </p:spPr>
        <p:txBody>
          <a:bodyPr lIns="60958" tIns="30479" rIns="60958" bIns="30479"/>
          <a:lstStyle>
            <a:lvl1pPr>
              <a:defRPr sz="1300"/>
            </a:lvl1pPr>
          </a:lstStyle>
          <a:p>
            <a:r>
              <a:rPr lang="en-US" dirty="0"/>
              <a:t>Click icon to add picture</a:t>
            </a:r>
            <a:endParaRPr lang="uk-UA"/>
          </a:p>
        </p:txBody>
      </p:sp>
      <p:sp>
        <p:nvSpPr>
          <p:cNvPr id="11" name="Picture Placeholder 2"/>
          <p:cNvSpPr>
            <a:spLocks noGrp="1"/>
          </p:cNvSpPr>
          <p:nvPr>
            <p:ph type="pic" sz="quarter" idx="18"/>
          </p:nvPr>
        </p:nvSpPr>
        <p:spPr>
          <a:xfrm>
            <a:off x="6248400" y="4241800"/>
            <a:ext cx="2438400" cy="1828800"/>
          </a:xfrm>
          <a:prstGeom prst="rect">
            <a:avLst/>
          </a:prstGeom>
        </p:spPr>
        <p:txBody>
          <a:bodyPr lIns="60958" tIns="30479" rIns="60958" bIns="30479"/>
          <a:lstStyle>
            <a:lvl1pPr>
              <a:defRPr sz="1300"/>
            </a:lvl1pPr>
          </a:lstStyle>
          <a:p>
            <a:r>
              <a:rPr lang="en-US" dirty="0"/>
              <a:t>Click icon to add picture</a:t>
            </a:r>
            <a:endParaRPr lang="uk-UA"/>
          </a:p>
        </p:txBody>
      </p:sp>
      <p:sp>
        <p:nvSpPr>
          <p:cNvPr id="12" name="Picture Placeholder 2"/>
          <p:cNvSpPr>
            <a:spLocks noGrp="1"/>
          </p:cNvSpPr>
          <p:nvPr>
            <p:ph type="pic" sz="quarter" idx="19"/>
          </p:nvPr>
        </p:nvSpPr>
        <p:spPr>
          <a:xfrm>
            <a:off x="8940800" y="4241800"/>
            <a:ext cx="2438400" cy="1828800"/>
          </a:xfrm>
          <a:prstGeom prst="rect">
            <a:avLst/>
          </a:prstGeom>
        </p:spPr>
        <p:txBody>
          <a:bodyPr lIns="60958" tIns="30479" rIns="60958" bIns="30479"/>
          <a:lstStyle>
            <a:lvl1pPr>
              <a:defRPr sz="1300"/>
            </a:lvl1pPr>
          </a:lstStyle>
          <a:p>
            <a:r>
              <a:rPr lang="en-US" dirty="0"/>
              <a:t>Click icon to add picture</a:t>
            </a:r>
            <a:endParaRPr lang="uk-UA"/>
          </a:p>
        </p:txBody>
      </p:sp>
      <p:sp>
        <p:nvSpPr>
          <p:cNvPr id="18" name="Title 3"/>
          <p:cNvSpPr>
            <a:spLocks noGrp="1"/>
          </p:cNvSpPr>
          <p:nvPr>
            <p:ph type="title"/>
          </p:nvPr>
        </p:nvSpPr>
        <p:spPr>
          <a:xfrm>
            <a:off x="838200" y="229851"/>
            <a:ext cx="10515600" cy="530528"/>
          </a:xfrm>
          <a:prstGeom prst="rect">
            <a:avLst/>
          </a:prstGeom>
        </p:spPr>
        <p:txBody>
          <a:bodyPr lIns="60958" tIns="30479" rIns="60958" bIns="30479"/>
          <a:lstStyle>
            <a:lvl1pPr algn="l">
              <a:defRPr sz="4300" b="1">
                <a:latin typeface="微软雅黑" pitchFamily="34" charset="-122"/>
                <a:ea typeface="微软雅黑" pitchFamily="34" charset="-122"/>
              </a:defRPr>
            </a:lvl1pPr>
          </a:lstStyle>
          <a:p>
            <a:r>
              <a:rPr lang="en-US" altLang="zh-CN" dirty="0"/>
              <a:t>Click to edit Master title style</a:t>
            </a:r>
            <a:endParaRPr lang="uk-UA" dirty="0"/>
          </a:p>
        </p:txBody>
      </p:sp>
    </p:spTree>
    <p:extLst>
      <p:ext uri="{BB962C8B-B14F-4D97-AF65-F5344CB8AC3E}">
        <p14:creationId xmlns:p14="http://schemas.microsoft.com/office/powerpoint/2010/main" val="126455052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PORTFOLIO 21">
    <p:spTree>
      <p:nvGrpSpPr>
        <p:cNvPr id="1" name=""/>
        <p:cNvGrpSpPr/>
        <p:nvPr/>
      </p:nvGrpSpPr>
      <p:grpSpPr>
        <a:xfrm>
          <a:off x="0" y="0"/>
          <a:ext cx="0" cy="0"/>
          <a:chOff x="0" y="0"/>
          <a:chExt cx="0" cy="0"/>
        </a:xfrm>
      </p:grpSpPr>
      <p:sp>
        <p:nvSpPr>
          <p:cNvPr id="3" name="Picture Placeholder 2"/>
          <p:cNvSpPr>
            <a:spLocks noGrp="1"/>
          </p:cNvSpPr>
          <p:nvPr>
            <p:ph type="pic" sz="quarter" idx="12"/>
          </p:nvPr>
        </p:nvSpPr>
        <p:spPr>
          <a:xfrm>
            <a:off x="914400" y="1803400"/>
            <a:ext cx="10363200" cy="1828800"/>
          </a:xfrm>
          <a:prstGeom prst="rect">
            <a:avLst/>
          </a:prstGeom>
          <a:effectLst>
            <a:outerShdw blurRad="292100" dist="38100" dir="5400000" algn="t" rotWithShape="0">
              <a:prstClr val="black">
                <a:alpha val="67000"/>
              </a:prstClr>
            </a:outerShdw>
          </a:effectLst>
        </p:spPr>
        <p:txBody>
          <a:bodyPr lIns="60958" tIns="30479" rIns="60958" bIns="30479"/>
          <a:lstStyle>
            <a:lvl1pPr>
              <a:defRPr sz="1300"/>
            </a:lvl1pPr>
          </a:lstStyle>
          <a:p>
            <a:r>
              <a:rPr lang="en-US" dirty="0"/>
              <a:t>Click icon to add picture</a:t>
            </a:r>
            <a:endParaRPr lang="uk-UA"/>
          </a:p>
        </p:txBody>
      </p:sp>
      <p:sp>
        <p:nvSpPr>
          <p:cNvPr id="8" name="Picture Placeholder 2"/>
          <p:cNvSpPr>
            <a:spLocks noGrp="1"/>
          </p:cNvSpPr>
          <p:nvPr>
            <p:ph type="pic" sz="quarter" idx="13"/>
          </p:nvPr>
        </p:nvSpPr>
        <p:spPr>
          <a:xfrm>
            <a:off x="914400" y="3937000"/>
            <a:ext cx="1828800" cy="1828800"/>
          </a:xfrm>
          <a:prstGeom prst="rect">
            <a:avLst/>
          </a:prstGeom>
          <a:effectLst>
            <a:outerShdw blurRad="190500" dist="38100" dir="5400000" algn="t" rotWithShape="0">
              <a:prstClr val="black">
                <a:alpha val="67000"/>
              </a:prstClr>
            </a:outerShdw>
          </a:effectLst>
        </p:spPr>
        <p:txBody>
          <a:bodyPr lIns="60958" tIns="30479" rIns="60958" bIns="30479"/>
          <a:lstStyle>
            <a:lvl1pPr>
              <a:defRPr sz="1300"/>
            </a:lvl1pPr>
          </a:lstStyle>
          <a:p>
            <a:r>
              <a:rPr lang="en-US" dirty="0"/>
              <a:t>Click icon to add picture</a:t>
            </a:r>
            <a:endParaRPr lang="uk-UA"/>
          </a:p>
        </p:txBody>
      </p:sp>
      <p:sp>
        <p:nvSpPr>
          <p:cNvPr id="9" name="Picture Placeholder 2"/>
          <p:cNvSpPr>
            <a:spLocks noGrp="1"/>
          </p:cNvSpPr>
          <p:nvPr>
            <p:ph type="pic" sz="quarter" idx="14"/>
          </p:nvPr>
        </p:nvSpPr>
        <p:spPr>
          <a:xfrm>
            <a:off x="9448800" y="3937000"/>
            <a:ext cx="1828800" cy="1828800"/>
          </a:xfrm>
          <a:prstGeom prst="rect">
            <a:avLst/>
          </a:prstGeom>
          <a:effectLst>
            <a:outerShdw blurRad="190500" dist="38100" dir="5400000" algn="t" rotWithShape="0">
              <a:prstClr val="black">
                <a:alpha val="67000"/>
              </a:prstClr>
            </a:outerShdw>
          </a:effectLst>
        </p:spPr>
        <p:txBody>
          <a:bodyPr lIns="60958" tIns="30479" rIns="60958" bIns="30479"/>
          <a:lstStyle>
            <a:lvl1pPr>
              <a:defRPr sz="1300"/>
            </a:lvl1pPr>
          </a:lstStyle>
          <a:p>
            <a:r>
              <a:rPr lang="en-US" dirty="0"/>
              <a:t>Click icon to add picture</a:t>
            </a:r>
            <a:endParaRPr lang="uk-UA"/>
          </a:p>
        </p:txBody>
      </p:sp>
      <p:sp>
        <p:nvSpPr>
          <p:cNvPr id="10" name="Picture Placeholder 2"/>
          <p:cNvSpPr>
            <a:spLocks noGrp="1"/>
          </p:cNvSpPr>
          <p:nvPr>
            <p:ph type="pic" sz="quarter" idx="15"/>
          </p:nvPr>
        </p:nvSpPr>
        <p:spPr>
          <a:xfrm>
            <a:off x="7315200" y="3937000"/>
            <a:ext cx="1828800" cy="1828800"/>
          </a:xfrm>
          <a:prstGeom prst="rect">
            <a:avLst/>
          </a:prstGeom>
          <a:effectLst>
            <a:outerShdw blurRad="190500" dist="38100" dir="5400000" algn="t" rotWithShape="0">
              <a:prstClr val="black">
                <a:alpha val="67000"/>
              </a:prstClr>
            </a:outerShdw>
          </a:effectLst>
        </p:spPr>
        <p:txBody>
          <a:bodyPr lIns="60958" tIns="30479" rIns="60958" bIns="30479"/>
          <a:lstStyle>
            <a:lvl1pPr>
              <a:defRPr sz="1300"/>
            </a:lvl1pPr>
          </a:lstStyle>
          <a:p>
            <a:r>
              <a:rPr lang="en-US" dirty="0"/>
              <a:t>Click icon to add picture</a:t>
            </a:r>
            <a:endParaRPr lang="uk-UA"/>
          </a:p>
        </p:txBody>
      </p:sp>
      <p:sp>
        <p:nvSpPr>
          <p:cNvPr id="11" name="Picture Placeholder 2"/>
          <p:cNvSpPr>
            <a:spLocks noGrp="1"/>
          </p:cNvSpPr>
          <p:nvPr>
            <p:ph type="pic" sz="quarter" idx="16"/>
          </p:nvPr>
        </p:nvSpPr>
        <p:spPr>
          <a:xfrm>
            <a:off x="5181600" y="3937000"/>
            <a:ext cx="1828800" cy="1828800"/>
          </a:xfrm>
          <a:prstGeom prst="rect">
            <a:avLst/>
          </a:prstGeom>
          <a:effectLst>
            <a:outerShdw blurRad="190500" dist="38100" dir="5400000" algn="t" rotWithShape="0">
              <a:prstClr val="black">
                <a:alpha val="67000"/>
              </a:prstClr>
            </a:outerShdw>
          </a:effectLst>
        </p:spPr>
        <p:txBody>
          <a:bodyPr lIns="60958" tIns="30479" rIns="60958" bIns="30479"/>
          <a:lstStyle>
            <a:lvl1pPr>
              <a:defRPr sz="1300"/>
            </a:lvl1pPr>
          </a:lstStyle>
          <a:p>
            <a:r>
              <a:rPr lang="en-US" dirty="0"/>
              <a:t>Click icon to add picture</a:t>
            </a:r>
            <a:endParaRPr lang="uk-UA"/>
          </a:p>
        </p:txBody>
      </p:sp>
      <p:sp>
        <p:nvSpPr>
          <p:cNvPr id="12" name="Picture Placeholder 2"/>
          <p:cNvSpPr>
            <a:spLocks noGrp="1"/>
          </p:cNvSpPr>
          <p:nvPr>
            <p:ph type="pic" sz="quarter" idx="17"/>
          </p:nvPr>
        </p:nvSpPr>
        <p:spPr>
          <a:xfrm>
            <a:off x="3048000" y="3937000"/>
            <a:ext cx="1828800" cy="1828800"/>
          </a:xfrm>
          <a:prstGeom prst="rect">
            <a:avLst/>
          </a:prstGeom>
          <a:effectLst>
            <a:outerShdw blurRad="190500" dist="38100" dir="5400000" algn="t" rotWithShape="0">
              <a:prstClr val="black">
                <a:alpha val="67000"/>
              </a:prstClr>
            </a:outerShdw>
          </a:effectLst>
        </p:spPr>
        <p:txBody>
          <a:bodyPr lIns="60958" tIns="30479" rIns="60958" bIns="30479"/>
          <a:lstStyle>
            <a:lvl1pPr>
              <a:defRPr sz="1300"/>
            </a:lvl1pPr>
          </a:lstStyle>
          <a:p>
            <a:r>
              <a:rPr lang="en-US" dirty="0"/>
              <a:t>Click icon to add picture</a:t>
            </a:r>
            <a:endParaRPr lang="uk-UA"/>
          </a:p>
        </p:txBody>
      </p:sp>
      <p:sp>
        <p:nvSpPr>
          <p:cNvPr id="15" name="Title 3"/>
          <p:cNvSpPr>
            <a:spLocks noGrp="1"/>
          </p:cNvSpPr>
          <p:nvPr>
            <p:ph type="title"/>
          </p:nvPr>
        </p:nvSpPr>
        <p:spPr>
          <a:xfrm>
            <a:off x="838200" y="229851"/>
            <a:ext cx="10515600" cy="530528"/>
          </a:xfrm>
          <a:prstGeom prst="rect">
            <a:avLst/>
          </a:prstGeom>
        </p:spPr>
        <p:txBody>
          <a:bodyPr lIns="60958" tIns="30479" rIns="60958" bIns="30479"/>
          <a:lstStyle>
            <a:lvl1pPr algn="l">
              <a:defRPr sz="4300" b="1">
                <a:latin typeface="微软雅黑" pitchFamily="34" charset="-122"/>
                <a:ea typeface="微软雅黑" pitchFamily="34" charset="-122"/>
              </a:defRPr>
            </a:lvl1pPr>
          </a:lstStyle>
          <a:p>
            <a:r>
              <a:rPr lang="en-US" altLang="zh-CN" dirty="0"/>
              <a:t>Click to edit Master title style</a:t>
            </a:r>
            <a:endParaRPr lang="uk-UA" dirty="0"/>
          </a:p>
        </p:txBody>
      </p:sp>
    </p:spTree>
    <p:extLst>
      <p:ext uri="{BB962C8B-B14F-4D97-AF65-F5344CB8AC3E}">
        <p14:creationId xmlns:p14="http://schemas.microsoft.com/office/powerpoint/2010/main" val="30843067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A0D50F-E069-49CD-AB4C-6836936536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54B001C-41CA-4F88-86D6-B1EBF07FBBCE}"/>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E00BEF23-7A0B-4FA6-A868-75F19C40DBAA}"/>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861DFAE1-6A69-4CD6-823E-E7A79950FF00}"/>
              </a:ext>
            </a:extLst>
          </p:cNvPr>
          <p:cNvSpPr>
            <a:spLocks noGrp="1"/>
          </p:cNvSpPr>
          <p:nvPr>
            <p:ph type="dt" sz="half" idx="10"/>
          </p:nvPr>
        </p:nvSpPr>
        <p:spPr/>
        <p:txBody>
          <a:bodyPr/>
          <a:lstStyle/>
          <a:p>
            <a:endParaRPr lang="zh-CN" altLang="en-US"/>
          </a:p>
        </p:txBody>
      </p:sp>
      <p:sp>
        <p:nvSpPr>
          <p:cNvPr id="6" name="页脚占位符 5">
            <a:extLst>
              <a:ext uri="{FF2B5EF4-FFF2-40B4-BE49-F238E27FC236}">
                <a16:creationId xmlns:a16="http://schemas.microsoft.com/office/drawing/2014/main" id="{1D72E1BD-FC2F-43A6-8092-2A1420C68233}"/>
              </a:ext>
            </a:extLst>
          </p:cNvPr>
          <p:cNvSpPr>
            <a:spLocks noGrp="1"/>
          </p:cNvSpPr>
          <p:nvPr>
            <p:ph type="ftr" sz="quarter" idx="11"/>
          </p:nvPr>
        </p:nvSpPr>
        <p:spPr/>
        <p:txBody>
          <a:bodyPr/>
          <a:lstStyle/>
          <a:p>
            <a:r>
              <a:rPr lang="zh-CN" altLang="en-US"/>
              <a:t>第</a:t>
            </a:r>
            <a:r>
              <a:rPr lang="en-US" altLang="zh-CN"/>
              <a:t>6</a:t>
            </a:r>
            <a:r>
              <a:rPr lang="zh-CN" altLang="en-US"/>
              <a:t>章 同步时序逻辑电路</a:t>
            </a:r>
            <a:endParaRPr lang="zh-CN" altLang="en-US" dirty="0"/>
          </a:p>
        </p:txBody>
      </p:sp>
      <p:sp>
        <p:nvSpPr>
          <p:cNvPr id="7" name="灯片编号占位符 6">
            <a:extLst>
              <a:ext uri="{FF2B5EF4-FFF2-40B4-BE49-F238E27FC236}">
                <a16:creationId xmlns:a16="http://schemas.microsoft.com/office/drawing/2014/main" id="{D64DE20D-CE94-4100-9318-5778AF8F958E}"/>
              </a:ext>
            </a:extLst>
          </p:cNvPr>
          <p:cNvSpPr>
            <a:spLocks noGrp="1"/>
          </p:cNvSpPr>
          <p:nvPr>
            <p:ph type="sldNum" sz="quarter" idx="12"/>
          </p:nvPr>
        </p:nvSpPr>
        <p:spPr/>
        <p:txBody>
          <a:bodyPr/>
          <a:lstStyle/>
          <a:p>
            <a:fld id="{B6D9C768-8413-45FA-BDC7-53DA68035736}" type="slidenum">
              <a:rPr lang="zh-CN" altLang="en-US" smtClean="0"/>
              <a:t>‹#›</a:t>
            </a:fld>
            <a:endParaRPr lang="zh-CN" altLang="en-US"/>
          </a:p>
        </p:txBody>
      </p:sp>
    </p:spTree>
    <p:extLst>
      <p:ext uri="{BB962C8B-B14F-4D97-AF65-F5344CB8AC3E}">
        <p14:creationId xmlns:p14="http://schemas.microsoft.com/office/powerpoint/2010/main" val="2755525044"/>
      </p:ext>
    </p:extLst>
  </p:cSld>
  <p:clrMapOvr>
    <a:masterClrMapping/>
  </p:clrMapOvr>
  <mc:AlternateContent xmlns:mc="http://schemas.openxmlformats.org/markup-compatibility/2006" xmlns:p14="http://schemas.microsoft.com/office/powerpoint/2010/main">
    <mc:Choice Requires="p14">
      <p:transition spd="slow" p14:dur="1250" advTm="0">
        <p:randomBar dir="vert"/>
      </p:transition>
    </mc:Choice>
    <mc:Fallback xmlns="">
      <p:transition spd="slow" advTm="0">
        <p:randomBar dir="vert"/>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VIDEO-MEDIA OPTION">
    <p:spTree>
      <p:nvGrpSpPr>
        <p:cNvPr id="1" name=""/>
        <p:cNvGrpSpPr/>
        <p:nvPr/>
      </p:nvGrpSpPr>
      <p:grpSpPr>
        <a:xfrm>
          <a:off x="0" y="0"/>
          <a:ext cx="0" cy="0"/>
          <a:chOff x="0" y="0"/>
          <a:chExt cx="0" cy="0"/>
        </a:xfrm>
      </p:grpSpPr>
      <p:sp>
        <p:nvSpPr>
          <p:cNvPr id="3" name="Media Placeholder 2"/>
          <p:cNvSpPr>
            <a:spLocks noGrp="1"/>
          </p:cNvSpPr>
          <p:nvPr>
            <p:ph type="media" sz="quarter" idx="12"/>
          </p:nvPr>
        </p:nvSpPr>
        <p:spPr>
          <a:xfrm>
            <a:off x="838200" y="1558798"/>
            <a:ext cx="7326941" cy="4121405"/>
          </a:xfrm>
          <a:prstGeom prst="rect">
            <a:avLst/>
          </a:prstGeom>
        </p:spPr>
        <p:txBody>
          <a:bodyPr lIns="60958" tIns="30479" rIns="60958" bIns="30479"/>
          <a:lstStyle/>
          <a:p>
            <a:r>
              <a:rPr lang="en-US" dirty="0"/>
              <a:t>Click icon to add media</a:t>
            </a:r>
            <a:endParaRPr lang="uk-UA"/>
          </a:p>
        </p:txBody>
      </p:sp>
      <p:sp>
        <p:nvSpPr>
          <p:cNvPr id="10" name="Title 3"/>
          <p:cNvSpPr>
            <a:spLocks noGrp="1"/>
          </p:cNvSpPr>
          <p:nvPr>
            <p:ph type="title"/>
          </p:nvPr>
        </p:nvSpPr>
        <p:spPr>
          <a:xfrm>
            <a:off x="838200" y="229851"/>
            <a:ext cx="10515600" cy="530528"/>
          </a:xfrm>
          <a:prstGeom prst="rect">
            <a:avLst/>
          </a:prstGeom>
        </p:spPr>
        <p:txBody>
          <a:bodyPr lIns="60958" tIns="30479" rIns="60958" bIns="30479"/>
          <a:lstStyle>
            <a:lvl1pPr algn="l">
              <a:defRPr sz="4300" b="1">
                <a:latin typeface="微软雅黑" pitchFamily="34" charset="-122"/>
                <a:ea typeface="微软雅黑" pitchFamily="34" charset="-122"/>
              </a:defRPr>
            </a:lvl1pPr>
          </a:lstStyle>
          <a:p>
            <a:r>
              <a:rPr lang="en-US" altLang="zh-CN" dirty="0"/>
              <a:t>Click to edit Master title style</a:t>
            </a:r>
            <a:endParaRPr lang="uk-UA" dirty="0"/>
          </a:p>
        </p:txBody>
      </p:sp>
    </p:spTree>
    <p:extLst>
      <p:ext uri="{BB962C8B-B14F-4D97-AF65-F5344CB8AC3E}">
        <p14:creationId xmlns:p14="http://schemas.microsoft.com/office/powerpoint/2010/main" val="357919999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5" name="Title 3"/>
          <p:cNvSpPr>
            <a:spLocks noGrp="1"/>
          </p:cNvSpPr>
          <p:nvPr>
            <p:ph type="title"/>
          </p:nvPr>
        </p:nvSpPr>
        <p:spPr>
          <a:xfrm>
            <a:off x="838200" y="229851"/>
            <a:ext cx="10515600" cy="530528"/>
          </a:xfrm>
          <a:prstGeom prst="rect">
            <a:avLst/>
          </a:prstGeom>
        </p:spPr>
        <p:txBody>
          <a:bodyPr lIns="60958" tIns="30479" rIns="60958" bIns="30479"/>
          <a:lstStyle>
            <a:lvl1pPr algn="l">
              <a:defRPr sz="4300" b="1">
                <a:latin typeface="微软雅黑" pitchFamily="34" charset="-122"/>
                <a:ea typeface="微软雅黑" pitchFamily="34" charset="-122"/>
              </a:defRPr>
            </a:lvl1pPr>
          </a:lstStyle>
          <a:p>
            <a:r>
              <a:rPr lang="en-US" altLang="zh-CN" dirty="0"/>
              <a:t>Click to edit Master title style</a:t>
            </a:r>
            <a:endParaRPr lang="uk-UA" dirty="0"/>
          </a:p>
        </p:txBody>
      </p:sp>
      <p:sp>
        <p:nvSpPr>
          <p:cNvPr id="3" name="Title 3"/>
          <p:cNvSpPr txBox="1">
            <a:spLocks/>
          </p:cNvSpPr>
          <p:nvPr userDrawn="1"/>
        </p:nvSpPr>
        <p:spPr>
          <a:xfrm>
            <a:off x="508000" y="990600"/>
            <a:ext cx="10515600" cy="5486400"/>
          </a:xfrm>
          <a:prstGeom prst="rect">
            <a:avLst/>
          </a:prstGeom>
        </p:spPr>
        <p:txBody>
          <a:bodyPr lIns="60958" tIns="30479" rIns="60958" bIns="30479"/>
          <a:lstStyle>
            <a:lvl1pPr algn="l" defTabSz="685800" rtl="0" eaLnBrk="1" latinLnBrk="0" hangingPunct="1">
              <a:lnSpc>
                <a:spcPct val="90000"/>
              </a:lnSpc>
              <a:spcBef>
                <a:spcPct val="0"/>
              </a:spcBef>
              <a:buNone/>
              <a:defRPr sz="3200" b="1" kern="1200">
                <a:solidFill>
                  <a:schemeClr val="tx1"/>
                </a:solidFill>
                <a:latin typeface="微软雅黑" pitchFamily="34" charset="-122"/>
                <a:ea typeface="微软雅黑" pitchFamily="34" charset="-122"/>
                <a:cs typeface="+mj-cs"/>
              </a:defRPr>
            </a:lvl1pPr>
          </a:lstStyle>
          <a:p>
            <a:pPr marL="761981" indent="-761981" defTabSz="1219170">
              <a:buFont typeface="Arial" panose="020B0604020202020204" pitchFamily="34" charset="0"/>
              <a:buChar char="•"/>
            </a:pPr>
            <a:r>
              <a:rPr lang="en-US" altLang="zh-CN" sz="3700" dirty="0">
                <a:solidFill>
                  <a:srgbClr val="3859CD"/>
                </a:solidFill>
              </a:rPr>
              <a:t>Click to edit Master title style</a:t>
            </a:r>
            <a:endParaRPr lang="uk-UA" sz="3700" dirty="0">
              <a:solidFill>
                <a:srgbClr val="3859CD"/>
              </a:solidFill>
            </a:endParaRPr>
          </a:p>
        </p:txBody>
      </p:sp>
    </p:spTree>
    <p:extLst>
      <p:ext uri="{BB962C8B-B14F-4D97-AF65-F5344CB8AC3E}">
        <p14:creationId xmlns:p14="http://schemas.microsoft.com/office/powerpoint/2010/main" val="185985794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1_标题和内容">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5310912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711200" y="76200"/>
            <a:ext cx="9956800" cy="711200"/>
          </a:xfrm>
          <a:prstGeom prst="rect">
            <a:avLst/>
          </a:prstGeom>
        </p:spPr>
        <p:txBody>
          <a:bodyPr lIns="121917" tIns="60958" rIns="121917" bIns="60958" anchor="ctr"/>
          <a:lstStyle>
            <a:lvl1pPr>
              <a:defRPr sz="4300">
                <a:solidFill>
                  <a:srgbClr val="213F79"/>
                </a:solidFill>
              </a:defRPr>
            </a:lvl1pPr>
          </a:lstStyle>
          <a:p>
            <a:r>
              <a:rPr lang="zh-CN" altLang="en-US"/>
              <a:t>单击此处编辑母版标题样式</a:t>
            </a:r>
          </a:p>
        </p:txBody>
      </p:sp>
    </p:spTree>
    <p:extLst>
      <p:ext uri="{BB962C8B-B14F-4D97-AF65-F5344CB8AC3E}">
        <p14:creationId xmlns:p14="http://schemas.microsoft.com/office/powerpoint/2010/main" val="96200950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标题和内容">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4358162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3_标题和内容">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9413457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4_标题和内容">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8063461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5_标题和内容">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4759019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6_标题和内容">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9786588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6"/>
            <a:ext cx="10363200" cy="1470025"/>
          </a:xfrm>
          <a:prstGeom prst="rect">
            <a:avLst/>
          </a:prstGeom>
        </p:spPr>
        <p:txBody>
          <a:bodyPr lIns="121917" tIns="60958" rIns="121917" bIns="60958"/>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a:prstGeom prst="rect">
            <a:avLst/>
          </a:prstGeom>
        </p:spPr>
        <p:txBody>
          <a:bodyPr lIns="121917" tIns="60958" rIns="121917" bIns="60958"/>
          <a:lstStyle>
            <a:lvl1pPr marL="0" indent="0" algn="ctr">
              <a:buNone/>
              <a:defRPr>
                <a:solidFill>
                  <a:schemeClr val="tx1">
                    <a:tint val="75000"/>
                  </a:schemeClr>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a:xfrm>
            <a:off x="609600" y="6356351"/>
            <a:ext cx="2844800" cy="365125"/>
          </a:xfrm>
          <a:prstGeom prst="rect">
            <a:avLst/>
          </a:prstGeom>
        </p:spPr>
        <p:txBody>
          <a:bodyPr lIns="121917" tIns="60958" rIns="121917" bIns="60958"/>
          <a:lstStyle/>
          <a:p>
            <a:pPr defTabSz="1219170"/>
            <a:endParaRPr lang="zh-CN" altLang="en-US" sz="2400">
              <a:solidFill>
                <a:srgbClr val="44546A"/>
              </a:solidFill>
            </a:endParaRPr>
          </a:p>
        </p:txBody>
      </p:sp>
      <p:sp>
        <p:nvSpPr>
          <p:cNvPr id="5" name="页脚占位符 4"/>
          <p:cNvSpPr>
            <a:spLocks noGrp="1"/>
          </p:cNvSpPr>
          <p:nvPr>
            <p:ph type="ftr" sz="quarter" idx="11"/>
          </p:nvPr>
        </p:nvSpPr>
        <p:spPr>
          <a:xfrm>
            <a:off x="4165600" y="6356351"/>
            <a:ext cx="3860800" cy="365125"/>
          </a:xfrm>
          <a:prstGeom prst="rect">
            <a:avLst/>
          </a:prstGeom>
        </p:spPr>
        <p:txBody>
          <a:bodyPr lIns="121917" tIns="60958" rIns="121917" bIns="60958"/>
          <a:lstStyle/>
          <a:p>
            <a:pPr defTabSz="1219170"/>
            <a:r>
              <a:rPr lang="zh-CN" altLang="en-US" sz="2400">
                <a:solidFill>
                  <a:srgbClr val="44546A"/>
                </a:solidFill>
              </a:rPr>
              <a:t>第</a:t>
            </a:r>
            <a:r>
              <a:rPr lang="en-US" altLang="zh-CN" sz="2400">
                <a:solidFill>
                  <a:srgbClr val="44546A"/>
                </a:solidFill>
              </a:rPr>
              <a:t>6</a:t>
            </a:r>
            <a:r>
              <a:rPr lang="zh-CN" altLang="en-US" sz="2400">
                <a:solidFill>
                  <a:srgbClr val="44546A"/>
                </a:solidFill>
              </a:rPr>
              <a:t>章 同步时序逻辑电路</a:t>
            </a:r>
            <a:endParaRPr lang="zh-CN" altLang="en-US" sz="2400" dirty="0">
              <a:solidFill>
                <a:srgbClr val="44546A"/>
              </a:solidFill>
            </a:endParaRPr>
          </a:p>
        </p:txBody>
      </p:sp>
      <p:sp>
        <p:nvSpPr>
          <p:cNvPr id="6" name="灯片编号占位符 5"/>
          <p:cNvSpPr>
            <a:spLocks noGrp="1"/>
          </p:cNvSpPr>
          <p:nvPr>
            <p:ph type="sldNum" sz="quarter" idx="12"/>
          </p:nvPr>
        </p:nvSpPr>
        <p:spPr>
          <a:xfrm>
            <a:off x="11396014" y="1397000"/>
            <a:ext cx="556069" cy="471563"/>
          </a:xfrm>
          <a:prstGeom prst="rect">
            <a:avLst/>
          </a:prstGeom>
        </p:spPr>
        <p:txBody>
          <a:bodyPr lIns="121917" tIns="60958" rIns="121917" bIns="60958"/>
          <a:lstStyle/>
          <a:p>
            <a:pPr defTabSz="1219170"/>
            <a:fld id="{0C913308-F349-4B6D-A68A-DD1791B4A57B}" type="slidenum">
              <a:rPr lang="zh-CN" altLang="en-US" sz="2400" smtClean="0">
                <a:solidFill>
                  <a:srgbClr val="44546A"/>
                </a:solidFill>
              </a:rPr>
              <a:pPr defTabSz="1219170"/>
              <a:t>‹#›</a:t>
            </a:fld>
            <a:endParaRPr lang="zh-CN" altLang="en-US" sz="2400">
              <a:solidFill>
                <a:srgbClr val="44546A"/>
              </a:solidFill>
            </a:endParaRPr>
          </a:p>
        </p:txBody>
      </p:sp>
    </p:spTree>
    <p:extLst>
      <p:ext uri="{BB962C8B-B14F-4D97-AF65-F5344CB8AC3E}">
        <p14:creationId xmlns:p14="http://schemas.microsoft.com/office/powerpoint/2010/main" val="10023309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EB882E-D190-436B-9A12-E5598BE27C18}"/>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EEEA812-C68D-4E7A-92AE-7FA67409AF2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4471B704-0DA0-4007-B550-549A8967AFB1}"/>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A7D66847-95BE-42DD-A82F-212B18005D1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A81510D7-5FA5-4B92-A042-0DB927818AE9}"/>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91BA46C4-CFD0-4A3C-91E1-3691F64F8F15}"/>
              </a:ext>
            </a:extLst>
          </p:cNvPr>
          <p:cNvSpPr>
            <a:spLocks noGrp="1"/>
          </p:cNvSpPr>
          <p:nvPr>
            <p:ph type="dt" sz="half" idx="10"/>
          </p:nvPr>
        </p:nvSpPr>
        <p:spPr/>
        <p:txBody>
          <a:bodyPr/>
          <a:lstStyle/>
          <a:p>
            <a:endParaRPr lang="zh-CN" altLang="en-US"/>
          </a:p>
        </p:txBody>
      </p:sp>
      <p:sp>
        <p:nvSpPr>
          <p:cNvPr id="8" name="页脚占位符 7">
            <a:extLst>
              <a:ext uri="{FF2B5EF4-FFF2-40B4-BE49-F238E27FC236}">
                <a16:creationId xmlns:a16="http://schemas.microsoft.com/office/drawing/2014/main" id="{F6947FC5-7152-4829-8CB1-1FEF9B52800D}"/>
              </a:ext>
            </a:extLst>
          </p:cNvPr>
          <p:cNvSpPr>
            <a:spLocks noGrp="1"/>
          </p:cNvSpPr>
          <p:nvPr>
            <p:ph type="ftr" sz="quarter" idx="11"/>
          </p:nvPr>
        </p:nvSpPr>
        <p:spPr/>
        <p:txBody>
          <a:bodyPr/>
          <a:lstStyle/>
          <a:p>
            <a:r>
              <a:rPr lang="zh-CN" altLang="en-US"/>
              <a:t>第</a:t>
            </a:r>
            <a:r>
              <a:rPr lang="en-US" altLang="zh-CN"/>
              <a:t>6</a:t>
            </a:r>
            <a:r>
              <a:rPr lang="zh-CN" altLang="en-US"/>
              <a:t>章 同步时序逻辑电路</a:t>
            </a:r>
            <a:endParaRPr lang="zh-CN" altLang="en-US" dirty="0"/>
          </a:p>
        </p:txBody>
      </p:sp>
      <p:sp>
        <p:nvSpPr>
          <p:cNvPr id="9" name="灯片编号占位符 8">
            <a:extLst>
              <a:ext uri="{FF2B5EF4-FFF2-40B4-BE49-F238E27FC236}">
                <a16:creationId xmlns:a16="http://schemas.microsoft.com/office/drawing/2014/main" id="{C64BE311-DAF5-41FC-AB57-33E0B28874D9}"/>
              </a:ext>
            </a:extLst>
          </p:cNvPr>
          <p:cNvSpPr>
            <a:spLocks noGrp="1"/>
          </p:cNvSpPr>
          <p:nvPr>
            <p:ph type="sldNum" sz="quarter" idx="12"/>
          </p:nvPr>
        </p:nvSpPr>
        <p:spPr/>
        <p:txBody>
          <a:bodyPr/>
          <a:lstStyle/>
          <a:p>
            <a:fld id="{B6D9C768-8413-45FA-BDC7-53DA68035736}" type="slidenum">
              <a:rPr lang="zh-CN" altLang="en-US" smtClean="0"/>
              <a:t>‹#›</a:t>
            </a:fld>
            <a:endParaRPr lang="zh-CN" altLang="en-US"/>
          </a:p>
        </p:txBody>
      </p:sp>
    </p:spTree>
    <p:extLst>
      <p:ext uri="{BB962C8B-B14F-4D97-AF65-F5344CB8AC3E}">
        <p14:creationId xmlns:p14="http://schemas.microsoft.com/office/powerpoint/2010/main" val="2984693636"/>
      </p:ext>
    </p:extLst>
  </p:cSld>
  <p:clrMapOvr>
    <a:masterClrMapping/>
  </p:clrMapOvr>
  <mc:AlternateContent xmlns:mc="http://schemas.openxmlformats.org/markup-compatibility/2006" xmlns:p14="http://schemas.microsoft.com/office/powerpoint/2010/main">
    <mc:Choice Requires="p14">
      <p:transition spd="slow" p14:dur="1250" advTm="0">
        <p:randomBar dir="vert"/>
      </p:transition>
    </mc:Choice>
    <mc:Fallback xmlns="">
      <p:transition spd="slow" advTm="0">
        <p:randomBar dir="vert"/>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238351-78E6-47BB-99ED-F94C4655C1E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D634BFA-C7CD-4095-B004-7EB4BAAFA377}"/>
              </a:ext>
            </a:extLst>
          </p:cNvPr>
          <p:cNvSpPr>
            <a:spLocks noGrp="1"/>
          </p:cNvSpPr>
          <p:nvPr>
            <p:ph type="dt" sz="half" idx="10"/>
          </p:nvPr>
        </p:nvSpPr>
        <p:spPr/>
        <p:txBody>
          <a:bodyPr/>
          <a:lstStyle/>
          <a:p>
            <a:endParaRPr lang="zh-CN" altLang="en-US"/>
          </a:p>
        </p:txBody>
      </p:sp>
      <p:sp>
        <p:nvSpPr>
          <p:cNvPr id="4" name="页脚占位符 3">
            <a:extLst>
              <a:ext uri="{FF2B5EF4-FFF2-40B4-BE49-F238E27FC236}">
                <a16:creationId xmlns:a16="http://schemas.microsoft.com/office/drawing/2014/main" id="{CD8904D9-BE4D-4C26-A4B1-3788AA54A53F}"/>
              </a:ext>
            </a:extLst>
          </p:cNvPr>
          <p:cNvSpPr>
            <a:spLocks noGrp="1"/>
          </p:cNvSpPr>
          <p:nvPr>
            <p:ph type="ftr" sz="quarter" idx="11"/>
          </p:nvPr>
        </p:nvSpPr>
        <p:spPr/>
        <p:txBody>
          <a:bodyPr/>
          <a:lstStyle/>
          <a:p>
            <a:r>
              <a:rPr lang="zh-CN" altLang="en-US"/>
              <a:t>第</a:t>
            </a:r>
            <a:r>
              <a:rPr lang="en-US" altLang="zh-CN"/>
              <a:t>6</a:t>
            </a:r>
            <a:r>
              <a:rPr lang="zh-CN" altLang="en-US"/>
              <a:t>章 同步时序逻辑电路</a:t>
            </a:r>
            <a:endParaRPr lang="zh-CN" altLang="en-US" dirty="0"/>
          </a:p>
        </p:txBody>
      </p:sp>
      <p:sp>
        <p:nvSpPr>
          <p:cNvPr id="5" name="灯片编号占位符 4">
            <a:extLst>
              <a:ext uri="{FF2B5EF4-FFF2-40B4-BE49-F238E27FC236}">
                <a16:creationId xmlns:a16="http://schemas.microsoft.com/office/drawing/2014/main" id="{C6DD4F54-38C8-4C1F-B002-1082C5A722DE}"/>
              </a:ext>
            </a:extLst>
          </p:cNvPr>
          <p:cNvSpPr>
            <a:spLocks noGrp="1"/>
          </p:cNvSpPr>
          <p:nvPr>
            <p:ph type="sldNum" sz="quarter" idx="12"/>
          </p:nvPr>
        </p:nvSpPr>
        <p:spPr/>
        <p:txBody>
          <a:bodyPr/>
          <a:lstStyle/>
          <a:p>
            <a:fld id="{B6D9C768-8413-45FA-BDC7-53DA68035736}" type="slidenum">
              <a:rPr lang="zh-CN" altLang="en-US" smtClean="0"/>
              <a:t>‹#›</a:t>
            </a:fld>
            <a:endParaRPr lang="zh-CN" altLang="en-US"/>
          </a:p>
        </p:txBody>
      </p:sp>
    </p:spTree>
    <p:extLst>
      <p:ext uri="{BB962C8B-B14F-4D97-AF65-F5344CB8AC3E}">
        <p14:creationId xmlns:p14="http://schemas.microsoft.com/office/powerpoint/2010/main" val="599017049"/>
      </p:ext>
    </p:extLst>
  </p:cSld>
  <p:clrMapOvr>
    <a:masterClrMapping/>
  </p:clrMapOvr>
  <mc:AlternateContent xmlns:mc="http://schemas.openxmlformats.org/markup-compatibility/2006" xmlns:p14="http://schemas.microsoft.com/office/powerpoint/2010/main">
    <mc:Choice Requires="p14">
      <p:transition spd="slow" p14:dur="1250" advTm="0">
        <p:randomBar dir="vert"/>
      </p:transition>
    </mc:Choice>
    <mc:Fallback xmlns="">
      <p:transition spd="slow" advTm="0">
        <p:randomBar dir="vert"/>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3" name="页脚占位符 2">
            <a:extLst>
              <a:ext uri="{FF2B5EF4-FFF2-40B4-BE49-F238E27FC236}">
                <a16:creationId xmlns:a16="http://schemas.microsoft.com/office/drawing/2014/main" id="{613F6D3F-4B14-4AD9-A9CB-7304D8DAFF53}"/>
              </a:ext>
            </a:extLst>
          </p:cNvPr>
          <p:cNvSpPr>
            <a:spLocks noGrp="1"/>
          </p:cNvSpPr>
          <p:nvPr>
            <p:ph type="ftr" sz="quarter" idx="11"/>
          </p:nvPr>
        </p:nvSpPr>
        <p:spPr>
          <a:xfrm>
            <a:off x="10085294" y="0"/>
            <a:ext cx="2106706" cy="510988"/>
          </a:xfrm>
        </p:spPr>
        <p:txBody>
          <a:bodyPr/>
          <a:lstStyle>
            <a:lvl1pPr algn="r">
              <a:defRPr sz="1600"/>
            </a:lvl1pPr>
          </a:lstStyle>
          <a:p>
            <a:r>
              <a:rPr lang="zh-CN" altLang="en-US"/>
              <a:t>第</a:t>
            </a:r>
            <a:r>
              <a:rPr lang="en-US" altLang="zh-CN"/>
              <a:t>6</a:t>
            </a:r>
            <a:r>
              <a:rPr lang="zh-CN" altLang="en-US"/>
              <a:t>章 同步时序逻辑电路</a:t>
            </a:r>
            <a:endParaRPr lang="zh-CN" altLang="en-US" dirty="0"/>
          </a:p>
        </p:txBody>
      </p:sp>
      <p:sp>
        <p:nvSpPr>
          <p:cNvPr id="5" name="矩形 4"/>
          <p:cNvSpPr/>
          <p:nvPr userDrawn="1"/>
        </p:nvSpPr>
        <p:spPr>
          <a:xfrm>
            <a:off x="0" y="892853"/>
            <a:ext cx="12192000" cy="925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userDrawn="1"/>
        </p:nvSpPr>
        <p:spPr>
          <a:xfrm>
            <a:off x="11612880" y="6258560"/>
            <a:ext cx="468000" cy="468000"/>
          </a:xfrm>
          <a:prstGeom prst="ellipse">
            <a:avLst/>
          </a:prstGeom>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灯片编号占位符 3">
            <a:extLst>
              <a:ext uri="{FF2B5EF4-FFF2-40B4-BE49-F238E27FC236}">
                <a16:creationId xmlns:a16="http://schemas.microsoft.com/office/drawing/2014/main" id="{267D50D6-D2CF-467E-A564-55E2DBD396E0}"/>
              </a:ext>
            </a:extLst>
          </p:cNvPr>
          <p:cNvSpPr>
            <a:spLocks noGrp="1"/>
          </p:cNvSpPr>
          <p:nvPr>
            <p:ph type="sldNum" sz="quarter" idx="12"/>
          </p:nvPr>
        </p:nvSpPr>
        <p:spPr>
          <a:xfrm>
            <a:off x="11551920" y="6299835"/>
            <a:ext cx="568960" cy="365125"/>
          </a:xfrm>
        </p:spPr>
        <p:txBody>
          <a:bodyPr/>
          <a:lstStyle>
            <a:lvl1pPr algn="ctr">
              <a:defRPr sz="1400">
                <a:solidFill>
                  <a:schemeClr val="bg1"/>
                </a:solidFill>
              </a:defRPr>
            </a:lvl1pPr>
          </a:lstStyle>
          <a:p>
            <a:fld id="{B6D9C768-8413-45FA-BDC7-53DA68035736}" type="slidenum">
              <a:rPr lang="zh-CN" altLang="en-US" smtClean="0"/>
              <a:pPr/>
              <a:t>‹#›</a:t>
            </a:fld>
            <a:endParaRPr lang="zh-CN" altLang="en-US" dirty="0"/>
          </a:p>
        </p:txBody>
      </p:sp>
      <p:sp>
        <p:nvSpPr>
          <p:cNvPr id="7" name="标题 6"/>
          <p:cNvSpPr>
            <a:spLocks noGrp="1"/>
          </p:cNvSpPr>
          <p:nvPr>
            <p:ph type="title"/>
          </p:nvPr>
        </p:nvSpPr>
        <p:spPr>
          <a:xfrm>
            <a:off x="1696720" y="97943"/>
            <a:ext cx="8239760" cy="732155"/>
          </a:xfrm>
        </p:spPr>
        <p:txBody>
          <a:bodyPr>
            <a:normAutofit/>
          </a:bodyPr>
          <a:lstStyle>
            <a:lvl1pPr>
              <a:defRPr sz="3600">
                <a:solidFill>
                  <a:srgbClr val="235EB8"/>
                </a:solidFill>
              </a:defRPr>
            </a:lvl1pPr>
          </a:lstStyle>
          <a:p>
            <a:r>
              <a:rPr lang="zh-CN" altLang="en-US" dirty="0"/>
              <a:t>单击此处编辑母版标题样式</a:t>
            </a:r>
          </a:p>
        </p:txBody>
      </p:sp>
      <p:sp>
        <p:nvSpPr>
          <p:cNvPr id="9" name="内容占位符 8"/>
          <p:cNvSpPr>
            <a:spLocks noGrp="1"/>
          </p:cNvSpPr>
          <p:nvPr>
            <p:ph sz="quarter" idx="13"/>
          </p:nvPr>
        </p:nvSpPr>
        <p:spPr>
          <a:xfrm>
            <a:off x="782320" y="1016000"/>
            <a:ext cx="10657840" cy="5476560"/>
          </a:xfrm>
        </p:spPr>
        <p:txBody>
          <a:bodyPr/>
          <a:lstStyle>
            <a:lvl1pPr marL="228600" indent="-228600">
              <a:lnSpc>
                <a:spcPct val="120000"/>
              </a:lnSpc>
              <a:buClr>
                <a:srgbClr val="235EB8"/>
              </a:buClr>
              <a:buFont typeface="Wingdings" panose="05000000000000000000" pitchFamily="2" charset="2"/>
              <a:buChar char="n"/>
              <a:defRPr>
                <a:solidFill>
                  <a:schemeClr val="tx1"/>
                </a:solidFill>
              </a:defRPr>
            </a:lvl1pPr>
            <a:lvl2pPr marL="685800" indent="-228600">
              <a:lnSpc>
                <a:spcPct val="120000"/>
              </a:lnSpc>
              <a:buClr>
                <a:srgbClr val="235EB8"/>
              </a:buClr>
              <a:buFont typeface="Wingdings" panose="05000000000000000000" pitchFamily="2" charset="2"/>
              <a:buChar char="u"/>
              <a:defRPr>
                <a:solidFill>
                  <a:schemeClr val="tx1"/>
                </a:solidFill>
              </a:defRPr>
            </a:lvl2pPr>
            <a:lvl3pPr marL="1143000" indent="-228600">
              <a:lnSpc>
                <a:spcPct val="120000"/>
              </a:lnSpc>
              <a:buClr>
                <a:srgbClr val="235EB8"/>
              </a:buClr>
              <a:buFont typeface="Wingdings" panose="05000000000000000000" pitchFamily="2" charset="2"/>
              <a:buChar char="p"/>
              <a:defRPr>
                <a:solidFill>
                  <a:schemeClr val="tx1"/>
                </a:solidFill>
              </a:defRPr>
            </a:lvl3pPr>
            <a:lvl4pPr>
              <a:lnSpc>
                <a:spcPct val="120000"/>
              </a:lnSpc>
              <a:buClr>
                <a:srgbClr val="235EB8"/>
              </a:buClr>
              <a:defRPr>
                <a:solidFill>
                  <a:schemeClr val="tx1"/>
                </a:solidFill>
              </a:defRPr>
            </a:lvl4pPr>
            <a:lvl5pPr>
              <a:lnSpc>
                <a:spcPct val="120000"/>
              </a:lnSpc>
              <a:buClr>
                <a:srgbClr val="235EB8"/>
              </a:buClr>
              <a:defRPr>
                <a:solidFill>
                  <a:schemeClr val="tx1"/>
                </a:solidFill>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1780127621"/>
      </p:ext>
    </p:extLst>
  </p:cSld>
  <p:clrMapOvr>
    <a:masterClrMapping/>
  </p:clrMapOvr>
  <mc:AlternateContent xmlns:mc="http://schemas.openxmlformats.org/markup-compatibility/2006" xmlns:p14="http://schemas.microsoft.com/office/powerpoint/2010/main">
    <mc:Choice Requires="p14">
      <p:transition spd="slow" p14:dur="1250" advTm="0">
        <p:randomBar dir="vert"/>
      </p:transition>
    </mc:Choice>
    <mc:Fallback xmlns="">
      <p:transition spd="slow" advTm="0">
        <p:randomBar dir="vert"/>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CCAE5C-B0AD-4A57-BA27-080E8693E6A2}"/>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EF1DBFB-5D2A-49A3-8067-C66C8984ECF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E5D4B2C6-9CCF-40A8-A7E4-66912F7E093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ACCEC5AE-C319-4BFE-BB40-C6D5E22E2C1D}"/>
              </a:ext>
            </a:extLst>
          </p:cNvPr>
          <p:cNvSpPr>
            <a:spLocks noGrp="1"/>
          </p:cNvSpPr>
          <p:nvPr>
            <p:ph type="dt" sz="half" idx="10"/>
          </p:nvPr>
        </p:nvSpPr>
        <p:spPr/>
        <p:txBody>
          <a:bodyPr/>
          <a:lstStyle/>
          <a:p>
            <a:endParaRPr lang="zh-CN" altLang="en-US"/>
          </a:p>
        </p:txBody>
      </p:sp>
      <p:sp>
        <p:nvSpPr>
          <p:cNvPr id="6" name="页脚占位符 5">
            <a:extLst>
              <a:ext uri="{FF2B5EF4-FFF2-40B4-BE49-F238E27FC236}">
                <a16:creationId xmlns:a16="http://schemas.microsoft.com/office/drawing/2014/main" id="{CB0ACA21-C9D9-48CA-8D60-FE9730941AB1}"/>
              </a:ext>
            </a:extLst>
          </p:cNvPr>
          <p:cNvSpPr>
            <a:spLocks noGrp="1"/>
          </p:cNvSpPr>
          <p:nvPr>
            <p:ph type="ftr" sz="quarter" idx="11"/>
          </p:nvPr>
        </p:nvSpPr>
        <p:spPr/>
        <p:txBody>
          <a:bodyPr/>
          <a:lstStyle/>
          <a:p>
            <a:r>
              <a:rPr lang="zh-CN" altLang="en-US"/>
              <a:t>第</a:t>
            </a:r>
            <a:r>
              <a:rPr lang="en-US" altLang="zh-CN"/>
              <a:t>6</a:t>
            </a:r>
            <a:r>
              <a:rPr lang="zh-CN" altLang="en-US"/>
              <a:t>章 同步时序逻辑电路</a:t>
            </a:r>
            <a:endParaRPr lang="zh-CN" altLang="en-US" dirty="0"/>
          </a:p>
        </p:txBody>
      </p:sp>
      <p:sp>
        <p:nvSpPr>
          <p:cNvPr id="7" name="灯片编号占位符 6">
            <a:extLst>
              <a:ext uri="{FF2B5EF4-FFF2-40B4-BE49-F238E27FC236}">
                <a16:creationId xmlns:a16="http://schemas.microsoft.com/office/drawing/2014/main" id="{F079D310-7B48-400A-B879-53F542FC046F}"/>
              </a:ext>
            </a:extLst>
          </p:cNvPr>
          <p:cNvSpPr>
            <a:spLocks noGrp="1"/>
          </p:cNvSpPr>
          <p:nvPr>
            <p:ph type="sldNum" sz="quarter" idx="12"/>
          </p:nvPr>
        </p:nvSpPr>
        <p:spPr/>
        <p:txBody>
          <a:bodyPr/>
          <a:lstStyle/>
          <a:p>
            <a:fld id="{B6D9C768-8413-45FA-BDC7-53DA68035736}" type="slidenum">
              <a:rPr lang="zh-CN" altLang="en-US" smtClean="0"/>
              <a:t>‹#›</a:t>
            </a:fld>
            <a:endParaRPr lang="zh-CN" altLang="en-US"/>
          </a:p>
        </p:txBody>
      </p:sp>
    </p:spTree>
    <p:extLst>
      <p:ext uri="{BB962C8B-B14F-4D97-AF65-F5344CB8AC3E}">
        <p14:creationId xmlns:p14="http://schemas.microsoft.com/office/powerpoint/2010/main" val="2972873234"/>
      </p:ext>
    </p:extLst>
  </p:cSld>
  <p:clrMapOvr>
    <a:masterClrMapping/>
  </p:clrMapOvr>
  <mc:AlternateContent xmlns:mc="http://schemas.openxmlformats.org/markup-compatibility/2006" xmlns:p14="http://schemas.microsoft.com/office/powerpoint/2010/main">
    <mc:Choice Requires="p14">
      <p:transition spd="slow" p14:dur="1250" advTm="0">
        <p:randomBar dir="vert"/>
      </p:transition>
    </mc:Choice>
    <mc:Fallback xmlns="">
      <p:transition spd="slow" advTm="0">
        <p:randomBar dir="vert"/>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27F26E-CA53-4F21-9656-0193659AF22E}"/>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8355588-3F62-4B6B-9A44-E99FB015B0C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AF7EDDB-D3AF-4D17-B530-695CCB1B641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6760D030-3B34-4672-B6BA-2F5055277ECB}"/>
              </a:ext>
            </a:extLst>
          </p:cNvPr>
          <p:cNvSpPr>
            <a:spLocks noGrp="1"/>
          </p:cNvSpPr>
          <p:nvPr>
            <p:ph type="dt" sz="half" idx="10"/>
          </p:nvPr>
        </p:nvSpPr>
        <p:spPr/>
        <p:txBody>
          <a:bodyPr/>
          <a:lstStyle/>
          <a:p>
            <a:endParaRPr lang="zh-CN" altLang="en-US"/>
          </a:p>
        </p:txBody>
      </p:sp>
      <p:sp>
        <p:nvSpPr>
          <p:cNvPr id="6" name="页脚占位符 5">
            <a:extLst>
              <a:ext uri="{FF2B5EF4-FFF2-40B4-BE49-F238E27FC236}">
                <a16:creationId xmlns:a16="http://schemas.microsoft.com/office/drawing/2014/main" id="{773FE698-F6CE-4867-88F1-42CA9E3EB09E}"/>
              </a:ext>
            </a:extLst>
          </p:cNvPr>
          <p:cNvSpPr>
            <a:spLocks noGrp="1"/>
          </p:cNvSpPr>
          <p:nvPr>
            <p:ph type="ftr" sz="quarter" idx="11"/>
          </p:nvPr>
        </p:nvSpPr>
        <p:spPr/>
        <p:txBody>
          <a:bodyPr/>
          <a:lstStyle/>
          <a:p>
            <a:r>
              <a:rPr lang="zh-CN" altLang="en-US"/>
              <a:t>第</a:t>
            </a:r>
            <a:r>
              <a:rPr lang="en-US" altLang="zh-CN"/>
              <a:t>6</a:t>
            </a:r>
            <a:r>
              <a:rPr lang="zh-CN" altLang="en-US"/>
              <a:t>章 同步时序逻辑电路</a:t>
            </a:r>
            <a:endParaRPr lang="zh-CN" altLang="en-US" dirty="0"/>
          </a:p>
        </p:txBody>
      </p:sp>
      <p:sp>
        <p:nvSpPr>
          <p:cNvPr id="7" name="灯片编号占位符 6">
            <a:extLst>
              <a:ext uri="{FF2B5EF4-FFF2-40B4-BE49-F238E27FC236}">
                <a16:creationId xmlns:a16="http://schemas.microsoft.com/office/drawing/2014/main" id="{D41A49B5-CF2E-4EC1-A59E-4F6DC7FFF8AF}"/>
              </a:ext>
            </a:extLst>
          </p:cNvPr>
          <p:cNvSpPr>
            <a:spLocks noGrp="1"/>
          </p:cNvSpPr>
          <p:nvPr>
            <p:ph type="sldNum" sz="quarter" idx="12"/>
          </p:nvPr>
        </p:nvSpPr>
        <p:spPr/>
        <p:txBody>
          <a:bodyPr/>
          <a:lstStyle/>
          <a:p>
            <a:fld id="{B6D9C768-8413-45FA-BDC7-53DA68035736}" type="slidenum">
              <a:rPr lang="zh-CN" altLang="en-US" smtClean="0"/>
              <a:t>‹#›</a:t>
            </a:fld>
            <a:endParaRPr lang="zh-CN" altLang="en-US"/>
          </a:p>
        </p:txBody>
      </p:sp>
    </p:spTree>
    <p:extLst>
      <p:ext uri="{BB962C8B-B14F-4D97-AF65-F5344CB8AC3E}">
        <p14:creationId xmlns:p14="http://schemas.microsoft.com/office/powerpoint/2010/main" val="1336260667"/>
      </p:ext>
    </p:extLst>
  </p:cSld>
  <p:clrMapOvr>
    <a:masterClrMapping/>
  </p:clrMapOvr>
  <mc:AlternateContent xmlns:mc="http://schemas.openxmlformats.org/markup-compatibility/2006" xmlns:p14="http://schemas.microsoft.com/office/powerpoint/2010/main">
    <mc:Choice Requires="p14">
      <p:transition spd="slow" p14:dur="1250" advTm="0">
        <p:randomBar dir="vert"/>
      </p:transition>
    </mc:Choice>
    <mc:Fallback xmlns="">
      <p:transition spd="slow" advTm="0">
        <p:randomBar dir="vert"/>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9" Type="http://schemas.openxmlformats.org/officeDocument/2006/relationships/theme" Target="../theme/theme2.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34" Type="http://schemas.openxmlformats.org/officeDocument/2006/relationships/slideLayout" Target="../slideLayouts/slideLayout45.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slideLayout" Target="../slideLayouts/slideLayout44.xml"/><Relationship Id="rId38" Type="http://schemas.openxmlformats.org/officeDocument/2006/relationships/slideLayout" Target="../slideLayouts/slideLayout49.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29" Type="http://schemas.openxmlformats.org/officeDocument/2006/relationships/slideLayout" Target="../slideLayouts/slideLayout40.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37" Type="http://schemas.openxmlformats.org/officeDocument/2006/relationships/slideLayout" Target="../slideLayouts/slideLayout48.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36" Type="http://schemas.openxmlformats.org/officeDocument/2006/relationships/slideLayout" Target="../slideLayouts/slideLayout47.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31" Type="http://schemas.openxmlformats.org/officeDocument/2006/relationships/slideLayout" Target="../slideLayouts/slideLayout4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35" Type="http://schemas.openxmlformats.org/officeDocument/2006/relationships/slideLayout" Target="../slideLayouts/slideLayout4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E895A2AD-0E84-4541-B5FE-A4F4F2412A5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60BF11F8-BF27-469A-A78A-1587C5D5F88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AC018708-E175-48D1-AC20-CC01C888882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1">
                <a:solidFill>
                  <a:srgbClr val="3859CD"/>
                </a:solidFill>
                <a:latin typeface="微软雅黑" panose="020B0503020204020204" pitchFamily="34" charset="-122"/>
                <a:ea typeface="微软雅黑" panose="020B0503020204020204" pitchFamily="34" charset="-122"/>
              </a:defRPr>
            </a:lvl1pPr>
          </a:lstStyle>
          <a:p>
            <a:endParaRPr lang="zh-CN" altLang="en-US"/>
          </a:p>
        </p:txBody>
      </p:sp>
      <p:sp>
        <p:nvSpPr>
          <p:cNvPr id="5" name="页脚占位符 4">
            <a:extLst>
              <a:ext uri="{FF2B5EF4-FFF2-40B4-BE49-F238E27FC236}">
                <a16:creationId xmlns:a16="http://schemas.microsoft.com/office/drawing/2014/main" id="{D650EE11-0B44-4442-BB7A-81131924464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a:solidFill>
                  <a:srgbClr val="3859CD"/>
                </a:solidFill>
                <a:latin typeface="微软雅黑" panose="020B0503020204020204" pitchFamily="34" charset="-122"/>
                <a:ea typeface="微软雅黑" panose="020B0503020204020204" pitchFamily="34" charset="-122"/>
              </a:defRPr>
            </a:lvl1pPr>
          </a:lstStyle>
          <a:p>
            <a:r>
              <a:rPr lang="zh-CN" altLang="en-US"/>
              <a:t>第</a:t>
            </a:r>
            <a:r>
              <a:rPr lang="en-US" altLang="zh-CN"/>
              <a:t>6</a:t>
            </a:r>
            <a:r>
              <a:rPr lang="zh-CN" altLang="en-US"/>
              <a:t>章 同步时序逻辑电路</a:t>
            </a:r>
          </a:p>
        </p:txBody>
      </p:sp>
      <p:sp>
        <p:nvSpPr>
          <p:cNvPr id="6" name="灯片编号占位符 5">
            <a:extLst>
              <a:ext uri="{FF2B5EF4-FFF2-40B4-BE49-F238E27FC236}">
                <a16:creationId xmlns:a16="http://schemas.microsoft.com/office/drawing/2014/main" id="{AB14C267-CEAD-45E5-8B69-D21EB61816F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1">
                <a:solidFill>
                  <a:srgbClr val="3859CD"/>
                </a:solidFill>
                <a:latin typeface="微软雅黑" panose="020B0503020204020204" pitchFamily="34" charset="-122"/>
                <a:ea typeface="微软雅黑" panose="020B0503020204020204" pitchFamily="34" charset="-122"/>
              </a:defRPr>
            </a:lvl1pPr>
          </a:lstStyle>
          <a:p>
            <a:fld id="{B6D9C768-8413-45FA-BDC7-53DA68035736}" type="slidenum">
              <a:rPr lang="zh-CN" altLang="en-US" smtClean="0"/>
              <a:pPr/>
              <a:t>‹#›</a:t>
            </a:fld>
            <a:endParaRPr lang="zh-CN" altLang="en-US"/>
          </a:p>
        </p:txBody>
      </p:sp>
    </p:spTree>
    <p:extLst>
      <p:ext uri="{BB962C8B-B14F-4D97-AF65-F5344CB8AC3E}">
        <p14:creationId xmlns:p14="http://schemas.microsoft.com/office/powerpoint/2010/main" val="420394182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slow" p14:dur="1250" advTm="0">
        <p:randomBar dir="vert"/>
      </p:transition>
    </mc:Choice>
    <mc:Fallback xmlns="">
      <p:transition spd="slow" advTm="0">
        <p:randomBar dir="vert"/>
      </p:transition>
    </mc:Fallback>
  </mc:AlternateContent>
  <p:hf hdr="0" dt="0"/>
  <p:txStyles>
    <p:titleStyle>
      <a:lvl1pPr algn="l" defTabSz="914400" rtl="0" eaLnBrk="1" latinLnBrk="0" hangingPunct="1">
        <a:lnSpc>
          <a:spcPct val="90000"/>
        </a:lnSpc>
        <a:spcBef>
          <a:spcPct val="0"/>
        </a:spcBef>
        <a:buNone/>
        <a:defRPr sz="4400" b="1" kern="1200">
          <a:solidFill>
            <a:srgbClr val="3859CD"/>
          </a:solidFill>
          <a:latin typeface="微软雅黑" panose="020B0503020204020204" pitchFamily="34" charset="-122"/>
          <a:ea typeface="微软雅黑" panose="020B0503020204020204" pitchFamily="34"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1" kern="1200">
          <a:solidFill>
            <a:srgbClr val="3859CD"/>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1" kern="1200">
          <a:solidFill>
            <a:srgbClr val="3859CD"/>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1" kern="1200">
          <a:solidFill>
            <a:srgbClr val="3859CD"/>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1" kern="1200">
          <a:solidFill>
            <a:srgbClr val="3859CD"/>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1" kern="1200">
          <a:solidFill>
            <a:srgbClr val="3859CD"/>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cxnSp>
        <p:nvCxnSpPr>
          <p:cNvPr id="12" name="直接连接符 6"/>
          <p:cNvCxnSpPr/>
          <p:nvPr/>
        </p:nvCxnSpPr>
        <p:spPr>
          <a:xfrm flipV="1">
            <a:off x="406400" y="804657"/>
            <a:ext cx="11094720" cy="1"/>
          </a:xfrm>
          <a:prstGeom prst="line">
            <a:avLst/>
          </a:prstGeom>
          <a:ln w="19050">
            <a:solidFill>
              <a:schemeClr val="accent5"/>
            </a:solidFill>
            <a:prstDash val="sysDot"/>
          </a:ln>
        </p:spPr>
        <p:style>
          <a:lnRef idx="1">
            <a:schemeClr val="accent1"/>
          </a:lnRef>
          <a:fillRef idx="0">
            <a:schemeClr val="accent1"/>
          </a:fillRef>
          <a:effectRef idx="0">
            <a:schemeClr val="accent1"/>
          </a:effectRef>
          <a:fontRef idx="minor">
            <a:schemeClr val="tx1"/>
          </a:fontRef>
        </p:style>
      </p:cxnSp>
      <p:sp>
        <p:nvSpPr>
          <p:cNvPr id="30" name="Freeform 5"/>
          <p:cNvSpPr>
            <a:spLocks/>
          </p:cNvSpPr>
          <p:nvPr/>
        </p:nvSpPr>
        <p:spPr bwMode="auto">
          <a:xfrm rot="5400000">
            <a:off x="11450010" y="513391"/>
            <a:ext cx="541580" cy="479999"/>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accent5"/>
          </a:solidFill>
          <a:ln w="12700">
            <a:solidFill>
              <a:schemeClr val="accent5"/>
            </a:solidFill>
          </a:ln>
          <a:effectLst>
            <a:outerShdw blurRad="165100" dist="76200" dir="2700000" algn="tl" rotWithShape="0">
              <a:prstClr val="black">
                <a:alpha val="30000"/>
              </a:prstClr>
            </a:outerShdw>
          </a:effectLst>
        </p:spPr>
        <p:txBody>
          <a:bodyPr vert="horz" wrap="square" lIns="91438" tIns="45719" rIns="91438" bIns="45719" numCol="1" anchor="t" anchorCtr="0" compatLnSpc="1">
            <a:prstTxWarp prst="textNoShape">
              <a:avLst/>
            </a:prstTxWarp>
          </a:bodyPr>
          <a:lstStyle/>
          <a:p>
            <a:pPr defTabSz="914377">
              <a:defRPr/>
            </a:pPr>
            <a:endParaRPr lang="zh-CN" altLang="en-US" sz="1900" dirty="0">
              <a:solidFill>
                <a:prstClr val="black"/>
              </a:solidFill>
              <a:latin typeface="Calibri"/>
              <a:ea typeface="宋体" panose="02010600030101010101" pitchFamily="2" charset="-122"/>
            </a:endParaRPr>
          </a:p>
        </p:txBody>
      </p:sp>
      <p:sp>
        <p:nvSpPr>
          <p:cNvPr id="31" name="Slide Number Placeholder 5"/>
          <p:cNvSpPr txBox="1">
            <a:spLocks/>
          </p:cNvSpPr>
          <p:nvPr/>
        </p:nvSpPr>
        <p:spPr>
          <a:xfrm>
            <a:off x="11486084" y="614085"/>
            <a:ext cx="480000" cy="304800"/>
          </a:xfrm>
          <a:prstGeom prst="rect">
            <a:avLst/>
          </a:prstGeom>
        </p:spPr>
        <p:txBody>
          <a:bodyPr vert="horz" lIns="91438" tIns="45719" rIns="91438" bIns="45719" rtlCol="0" anchor="ctr"/>
          <a:lstStyle>
            <a:lvl1pPr algn="ctr">
              <a:defRPr sz="1200" b="0">
                <a:solidFill>
                  <a:schemeClr val="tx1">
                    <a:lumMod val="50000"/>
                    <a:lumOff val="50000"/>
                  </a:schemeClr>
                </a:solidFill>
                <a:latin typeface="Impact" panose="020B0806030902050204" pitchFamily="34" charset="0"/>
                <a:ea typeface="Impact" panose="020B0806030902050204" pitchFamily="34" charset="0"/>
                <a:cs typeface="Impact" panose="020B0806030902050204" pitchFamily="34" charset="0"/>
              </a:defRPr>
            </a:lvl1pPr>
          </a:lstStyle>
          <a:p>
            <a:pPr defTabSz="1219170">
              <a:defRPr/>
            </a:pPr>
            <a:fld id="{857B18ED-D931-45F4-8873-1BEDAB4DC03E}" type="slidenum">
              <a:rPr lang="en-JM" sz="1600" smtClean="0">
                <a:solidFill>
                  <a:prstClr val="white"/>
                </a:solidFill>
              </a:rPr>
              <a:pPr defTabSz="1219170">
                <a:defRPr/>
              </a:pPr>
              <a:t>‹#›</a:t>
            </a:fld>
            <a:endParaRPr lang="en-JM" sz="1600" dirty="0">
              <a:solidFill>
                <a:prstClr val="white"/>
              </a:solidFill>
            </a:endParaRPr>
          </a:p>
        </p:txBody>
      </p:sp>
    </p:spTree>
    <p:extLst>
      <p:ext uri="{BB962C8B-B14F-4D97-AF65-F5344CB8AC3E}">
        <p14:creationId xmlns:p14="http://schemas.microsoft.com/office/powerpoint/2010/main" val="146228104"/>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 id="2147483687" r:id="rId12"/>
    <p:sldLayoutId id="2147483688" r:id="rId13"/>
    <p:sldLayoutId id="2147483689" r:id="rId14"/>
    <p:sldLayoutId id="2147483690" r:id="rId15"/>
    <p:sldLayoutId id="2147483691" r:id="rId16"/>
    <p:sldLayoutId id="2147483692" r:id="rId17"/>
    <p:sldLayoutId id="2147483693" r:id="rId18"/>
    <p:sldLayoutId id="2147483694" r:id="rId19"/>
    <p:sldLayoutId id="2147483695" r:id="rId20"/>
    <p:sldLayoutId id="2147483696" r:id="rId21"/>
    <p:sldLayoutId id="2147483697" r:id="rId22"/>
    <p:sldLayoutId id="2147483698" r:id="rId23"/>
    <p:sldLayoutId id="2147483699" r:id="rId24"/>
    <p:sldLayoutId id="2147483700" r:id="rId25"/>
    <p:sldLayoutId id="2147483701" r:id="rId26"/>
    <p:sldLayoutId id="2147483702" r:id="rId27"/>
    <p:sldLayoutId id="2147483703" r:id="rId28"/>
    <p:sldLayoutId id="2147483704" r:id="rId29"/>
    <p:sldLayoutId id="2147483705" r:id="rId30"/>
    <p:sldLayoutId id="2147483706" r:id="rId31"/>
    <p:sldLayoutId id="2147483707" r:id="rId32"/>
    <p:sldLayoutId id="2147483708" r:id="rId33"/>
    <p:sldLayoutId id="2147483709" r:id="rId34"/>
    <p:sldLayoutId id="2147483710" r:id="rId35"/>
    <p:sldLayoutId id="2147483711" r:id="rId36"/>
    <p:sldLayoutId id="2147483712" r:id="rId37"/>
    <p:sldLayoutId id="2147483713" r:id="rId38"/>
  </p:sldLayoutIdLst>
  <p:hf hdr="0" dt="0"/>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p:bodyStyle>
    <p:otherStyle>
      <a:defPPr>
        <a:defRPr lang="en-US"/>
      </a:defPPr>
      <a:lvl1pPr marL="0" algn="l" defTabSz="914377" rtl="0" eaLnBrk="1" latinLnBrk="0" hangingPunct="1">
        <a:defRPr sz="1900" kern="1200">
          <a:solidFill>
            <a:schemeClr val="tx1"/>
          </a:solidFill>
          <a:latin typeface="+mn-lt"/>
          <a:ea typeface="+mn-ea"/>
          <a:cs typeface="+mn-cs"/>
        </a:defRPr>
      </a:lvl1pPr>
      <a:lvl2pPr marL="457189" algn="l" defTabSz="914377" rtl="0" eaLnBrk="1" latinLnBrk="0" hangingPunct="1">
        <a:defRPr sz="1900" kern="1200">
          <a:solidFill>
            <a:schemeClr val="tx1"/>
          </a:solidFill>
          <a:latin typeface="+mn-lt"/>
          <a:ea typeface="+mn-ea"/>
          <a:cs typeface="+mn-cs"/>
        </a:defRPr>
      </a:lvl2pPr>
      <a:lvl3pPr marL="914377" algn="l" defTabSz="914377" rtl="0" eaLnBrk="1" latinLnBrk="0" hangingPunct="1">
        <a:defRPr sz="1900" kern="1200">
          <a:solidFill>
            <a:schemeClr val="tx1"/>
          </a:solidFill>
          <a:latin typeface="+mn-lt"/>
          <a:ea typeface="+mn-ea"/>
          <a:cs typeface="+mn-cs"/>
        </a:defRPr>
      </a:lvl3pPr>
      <a:lvl4pPr marL="1371566" algn="l" defTabSz="914377" rtl="0" eaLnBrk="1" latinLnBrk="0" hangingPunct="1">
        <a:defRPr sz="1900" kern="1200">
          <a:solidFill>
            <a:schemeClr val="tx1"/>
          </a:solidFill>
          <a:latin typeface="+mn-lt"/>
          <a:ea typeface="+mn-ea"/>
          <a:cs typeface="+mn-cs"/>
        </a:defRPr>
      </a:lvl4pPr>
      <a:lvl5pPr marL="1828754" algn="l" defTabSz="914377" rtl="0" eaLnBrk="1" latinLnBrk="0" hangingPunct="1">
        <a:defRPr sz="1900" kern="1200">
          <a:solidFill>
            <a:schemeClr val="tx1"/>
          </a:solidFill>
          <a:latin typeface="+mn-lt"/>
          <a:ea typeface="+mn-ea"/>
          <a:cs typeface="+mn-cs"/>
        </a:defRPr>
      </a:lvl5pPr>
      <a:lvl6pPr marL="2285943" algn="l" defTabSz="914377" rtl="0" eaLnBrk="1" latinLnBrk="0" hangingPunct="1">
        <a:defRPr sz="1900" kern="1200">
          <a:solidFill>
            <a:schemeClr val="tx1"/>
          </a:solidFill>
          <a:latin typeface="+mn-lt"/>
          <a:ea typeface="+mn-ea"/>
          <a:cs typeface="+mn-cs"/>
        </a:defRPr>
      </a:lvl6pPr>
      <a:lvl7pPr marL="2743131" algn="l" defTabSz="914377" rtl="0" eaLnBrk="1" latinLnBrk="0" hangingPunct="1">
        <a:defRPr sz="1900" kern="1200">
          <a:solidFill>
            <a:schemeClr val="tx1"/>
          </a:solidFill>
          <a:latin typeface="+mn-lt"/>
          <a:ea typeface="+mn-ea"/>
          <a:cs typeface="+mn-cs"/>
        </a:defRPr>
      </a:lvl7pPr>
      <a:lvl8pPr marL="3200320" algn="l" defTabSz="914377" rtl="0" eaLnBrk="1" latinLnBrk="0" hangingPunct="1">
        <a:defRPr sz="1900" kern="1200">
          <a:solidFill>
            <a:schemeClr val="tx1"/>
          </a:solidFill>
          <a:latin typeface="+mn-lt"/>
          <a:ea typeface="+mn-ea"/>
          <a:cs typeface="+mn-cs"/>
        </a:defRPr>
      </a:lvl8pPr>
      <a:lvl9pPr marL="3657509" algn="l" defTabSz="914377" rtl="0" eaLnBrk="1" latinLnBrk="0" hangingPunct="1">
        <a:defRPr sz="1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8.xml"/><Relationship Id="rId7" Type="http://schemas.openxmlformats.org/officeDocument/2006/relationships/image" Target="../media/image16.emf"/><Relationship Id="rId2" Type="http://schemas.openxmlformats.org/officeDocument/2006/relationships/slideLayout" Target="../slideLayouts/slideLayout7.xml"/><Relationship Id="rId1" Type="http://schemas.openxmlformats.org/officeDocument/2006/relationships/vmlDrawing" Target="../drawings/vmlDrawing4.vml"/><Relationship Id="rId6" Type="http://schemas.openxmlformats.org/officeDocument/2006/relationships/oleObject" Target="../embeddings/oleObject10.bin"/><Relationship Id="rId5" Type="http://schemas.openxmlformats.org/officeDocument/2006/relationships/image" Target="../media/image15.emf"/><Relationship Id="rId4" Type="http://schemas.openxmlformats.org/officeDocument/2006/relationships/oleObject" Target="../embeddings/oleObject9.bin"/></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notesSlide" Target="../notesSlides/notesSlide10.xml"/><Relationship Id="rId7" Type="http://schemas.openxmlformats.org/officeDocument/2006/relationships/image" Target="../media/image22.emf"/><Relationship Id="rId2" Type="http://schemas.openxmlformats.org/officeDocument/2006/relationships/slideLayout" Target="../slideLayouts/slideLayout7.xml"/><Relationship Id="rId1" Type="http://schemas.openxmlformats.org/officeDocument/2006/relationships/vmlDrawing" Target="../drawings/vmlDrawing5.vml"/><Relationship Id="rId6" Type="http://schemas.openxmlformats.org/officeDocument/2006/relationships/oleObject" Target="../embeddings/oleObject12.bin"/><Relationship Id="rId5" Type="http://schemas.openxmlformats.org/officeDocument/2006/relationships/image" Target="../media/image21.emf"/><Relationship Id="rId4" Type="http://schemas.openxmlformats.org/officeDocument/2006/relationships/oleObject" Target="../embeddings/oleObject11.bin"/></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microsoft.com/office/2007/relationships/hdphoto" Target="../media/hdphoto1.wdp"/><Relationship Id="rId5" Type="http://schemas.openxmlformats.org/officeDocument/2006/relationships/image" Target="../media/image4.png"/><Relationship Id="rId4" Type="http://schemas.openxmlformats.org/officeDocument/2006/relationships/slide" Target="slide3.xml"/></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7.xml"/><Relationship Id="rId1" Type="http://schemas.openxmlformats.org/officeDocument/2006/relationships/vmlDrawing" Target="../drawings/vmlDrawing6.vml"/><Relationship Id="rId5" Type="http://schemas.openxmlformats.org/officeDocument/2006/relationships/image" Target="../media/image28.emf"/><Relationship Id="rId4" Type="http://schemas.openxmlformats.org/officeDocument/2006/relationships/oleObject" Target="../embeddings/oleObject13.bin"/></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7.xml"/><Relationship Id="rId1" Type="http://schemas.openxmlformats.org/officeDocument/2006/relationships/vmlDrawing" Target="../drawings/vmlDrawing7.vml"/><Relationship Id="rId5" Type="http://schemas.openxmlformats.org/officeDocument/2006/relationships/image" Target="../media/image29.emf"/><Relationship Id="rId4" Type="http://schemas.openxmlformats.org/officeDocument/2006/relationships/oleObject" Target="../embeddings/oleObject14.bin"/></Relationships>
</file>

<file path=ppt/slides/_rels/slide2.xml.rels><?xml version="1.0" encoding="UTF-8" standalone="yes"?>
<Relationships xmlns="http://schemas.openxmlformats.org/package/2006/relationships"><Relationship Id="rId3" Type="http://schemas.openxmlformats.org/officeDocument/2006/relationships/slide" Target="slide27.xml"/><Relationship Id="rId2" Type="http://schemas.openxmlformats.org/officeDocument/2006/relationships/slide" Target="slide3.xml"/><Relationship Id="rId1" Type="http://schemas.openxmlformats.org/officeDocument/2006/relationships/slideLayout" Target="../slideLayouts/slideLayout1.xml"/><Relationship Id="rId5" Type="http://schemas.openxmlformats.org/officeDocument/2006/relationships/slide" Target="slide66.xml"/><Relationship Id="rId4" Type="http://schemas.openxmlformats.org/officeDocument/2006/relationships/slide" Target="slide71.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7.xml"/><Relationship Id="rId1" Type="http://schemas.openxmlformats.org/officeDocument/2006/relationships/vmlDrawing" Target="../drawings/vmlDrawing8.vml"/><Relationship Id="rId6" Type="http://schemas.openxmlformats.org/officeDocument/2006/relationships/image" Target="../media/image30.emf"/><Relationship Id="rId5" Type="http://schemas.openxmlformats.org/officeDocument/2006/relationships/oleObject" Target="../embeddings/oleObject15.bin"/><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7.xml"/><Relationship Id="rId7" Type="http://schemas.openxmlformats.org/officeDocument/2006/relationships/image" Target="../media/image32.emf"/><Relationship Id="rId2" Type="http://schemas.openxmlformats.org/officeDocument/2006/relationships/slideLayout" Target="../slideLayouts/slideLayout7.xml"/><Relationship Id="rId1" Type="http://schemas.openxmlformats.org/officeDocument/2006/relationships/vmlDrawing" Target="../drawings/vmlDrawing9.vml"/><Relationship Id="rId6" Type="http://schemas.openxmlformats.org/officeDocument/2006/relationships/oleObject" Target="../embeddings/oleObject17.bin"/><Relationship Id="rId5" Type="http://schemas.openxmlformats.org/officeDocument/2006/relationships/image" Target="../media/image31.emf"/><Relationship Id="rId4" Type="http://schemas.openxmlformats.org/officeDocument/2006/relationships/oleObject" Target="../embeddings/oleObject16.bin"/></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7.xml"/><Relationship Id="rId1" Type="http://schemas.openxmlformats.org/officeDocument/2006/relationships/vmlDrawing" Target="../drawings/vmlDrawing10.vml"/><Relationship Id="rId5" Type="http://schemas.openxmlformats.org/officeDocument/2006/relationships/image" Target="../media/image36.emf"/><Relationship Id="rId4" Type="http://schemas.openxmlformats.org/officeDocument/2006/relationships/oleObject" Target="../embeddings/oleObject18.bin"/></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7.xml"/><Relationship Id="rId1" Type="http://schemas.openxmlformats.org/officeDocument/2006/relationships/vmlDrawing" Target="../drawings/vmlDrawing11.vml"/><Relationship Id="rId5" Type="http://schemas.openxmlformats.org/officeDocument/2006/relationships/image" Target="../media/image37.emf"/><Relationship Id="rId4" Type="http://schemas.openxmlformats.org/officeDocument/2006/relationships/oleObject" Target="../embeddings/oleObject19.bin"/></Relationships>
</file>

<file path=ppt/slides/_rels/slide26.xml.rels><?xml version="1.0" encoding="UTF-8" standalone="yes"?>
<Relationships xmlns="http://schemas.openxmlformats.org/package/2006/relationships"><Relationship Id="rId8" Type="http://schemas.openxmlformats.org/officeDocument/2006/relationships/image" Target="../media/image37.emf"/><Relationship Id="rId3" Type="http://schemas.openxmlformats.org/officeDocument/2006/relationships/notesSlide" Target="../notesSlides/notesSlide22.xml"/><Relationship Id="rId7" Type="http://schemas.openxmlformats.org/officeDocument/2006/relationships/oleObject" Target="../embeddings/oleObject20.bin"/><Relationship Id="rId2" Type="http://schemas.openxmlformats.org/officeDocument/2006/relationships/slideLayout" Target="../slideLayouts/slideLayout7.xml"/><Relationship Id="rId1" Type="http://schemas.openxmlformats.org/officeDocument/2006/relationships/vmlDrawing" Target="../drawings/vmlDrawing12.vml"/><Relationship Id="rId6" Type="http://schemas.microsoft.com/office/2007/relationships/hdphoto" Target="../media/hdphoto1.wdp"/><Relationship Id="rId5" Type="http://schemas.openxmlformats.org/officeDocument/2006/relationships/image" Target="../media/image4.png"/><Relationship Id="rId4" Type="http://schemas.openxmlformats.org/officeDocument/2006/relationships/slide" Target="slide3.xml"/></Relationships>
</file>

<file path=ppt/slides/_rels/slide27.xml.rels><?xml version="1.0" encoding="UTF-8" standalone="yes"?>
<Relationships xmlns="http://schemas.openxmlformats.org/package/2006/relationships"><Relationship Id="rId8" Type="http://schemas.openxmlformats.org/officeDocument/2006/relationships/slide" Target="slide71.xml"/><Relationship Id="rId3" Type="http://schemas.openxmlformats.org/officeDocument/2006/relationships/slide" Target="slide28.xml"/><Relationship Id="rId7" Type="http://schemas.openxmlformats.org/officeDocument/2006/relationships/slide" Target="slide66.xml"/><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slide" Target="slide58.xml"/><Relationship Id="rId11" Type="http://schemas.microsoft.com/office/2007/relationships/hdphoto" Target="../media/hdphoto1.wdp"/><Relationship Id="rId5" Type="http://schemas.openxmlformats.org/officeDocument/2006/relationships/slide" Target="slide48.xml"/><Relationship Id="rId10" Type="http://schemas.openxmlformats.org/officeDocument/2006/relationships/image" Target="../media/image4.png"/><Relationship Id="rId4" Type="http://schemas.openxmlformats.org/officeDocument/2006/relationships/slide" Target="slide31.xml"/><Relationship Id="rId9" Type="http://schemas.openxmlformats.org/officeDocument/2006/relationships/slide" Target="slide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7.xml"/><Relationship Id="rId1" Type="http://schemas.openxmlformats.org/officeDocument/2006/relationships/vmlDrawing" Target="../drawings/vmlDrawing13.vml"/><Relationship Id="rId5" Type="http://schemas.openxmlformats.org/officeDocument/2006/relationships/image" Target="../media/image38.emf"/><Relationship Id="rId4" Type="http://schemas.openxmlformats.org/officeDocument/2006/relationships/oleObject" Target="../embeddings/oleObject21.bin"/></Relationships>
</file>

<file path=ppt/slides/_rels/slide3.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slide" Target="slide4.xml"/><Relationship Id="rId7"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slide" Target="slide2.xml"/><Relationship Id="rId5" Type="http://schemas.openxmlformats.org/officeDocument/2006/relationships/slide" Target="slide16.xml"/><Relationship Id="rId4" Type="http://schemas.openxmlformats.org/officeDocument/2006/relationships/slide" Target="slide10.xml"/></Relationships>
</file>

<file path=ppt/slides/_rels/slide30.xml.rels><?xml version="1.0" encoding="UTF-8" standalone="yes"?>
<Relationships xmlns="http://schemas.openxmlformats.org/package/2006/relationships"><Relationship Id="rId3" Type="http://schemas.openxmlformats.org/officeDocument/2006/relationships/slide" Target="slide27.xml"/><Relationship Id="rId2" Type="http://schemas.openxmlformats.org/officeDocument/2006/relationships/notesSlide" Target="../notesSlides/notesSlide26.xml"/><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4.png"/></Relationships>
</file>

<file path=ppt/slides/_rels/slide3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 Target="slide32.xml"/><Relationship Id="rId7" Type="http://schemas.openxmlformats.org/officeDocument/2006/relationships/slide" Target="slide27.xml"/><Relationship Id="rId2" Type="http://schemas.openxmlformats.org/officeDocument/2006/relationships/notesSlide" Target="../notesSlides/notesSlide27.xml"/><Relationship Id="rId1" Type="http://schemas.openxmlformats.org/officeDocument/2006/relationships/slideLayout" Target="../slideLayouts/slideLayout7.xml"/><Relationship Id="rId6" Type="http://schemas.openxmlformats.org/officeDocument/2006/relationships/slide" Target="slide40.xml"/><Relationship Id="rId5" Type="http://schemas.openxmlformats.org/officeDocument/2006/relationships/slide" Target="slide38.xml"/><Relationship Id="rId4" Type="http://schemas.openxmlformats.org/officeDocument/2006/relationships/slide" Target="slide35.xml"/><Relationship Id="rId9" Type="http://schemas.microsoft.com/office/2007/relationships/hdphoto" Target="../media/hdphoto1.wdp"/></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7.xml"/><Relationship Id="rId1" Type="http://schemas.openxmlformats.org/officeDocument/2006/relationships/vmlDrawing" Target="../drawings/vmlDrawing14.vml"/><Relationship Id="rId6" Type="http://schemas.openxmlformats.org/officeDocument/2006/relationships/image" Target="../media/image39.png"/><Relationship Id="rId5" Type="http://schemas.openxmlformats.org/officeDocument/2006/relationships/image" Target="../media/image39.emf"/><Relationship Id="rId4" Type="http://schemas.openxmlformats.org/officeDocument/2006/relationships/oleObject" Target="../embeddings/oleObject22.bin"/></Relationships>
</file>

<file path=ppt/slides/_rels/slide33.xml.rels><?xml version="1.0" encoding="UTF-8" standalone="yes"?>
<Relationships xmlns="http://schemas.openxmlformats.org/package/2006/relationships"><Relationship Id="rId8" Type="http://schemas.openxmlformats.org/officeDocument/2006/relationships/oleObject" Target="../embeddings/oleObject25.bin"/><Relationship Id="rId3" Type="http://schemas.openxmlformats.org/officeDocument/2006/relationships/notesSlide" Target="../notesSlides/notesSlide29.xml"/><Relationship Id="rId7" Type="http://schemas.openxmlformats.org/officeDocument/2006/relationships/image" Target="../media/image41.emf"/><Relationship Id="rId12" Type="http://schemas.openxmlformats.org/officeDocument/2006/relationships/image" Target="../media/image44.png"/><Relationship Id="rId2" Type="http://schemas.openxmlformats.org/officeDocument/2006/relationships/slideLayout" Target="../slideLayouts/slideLayout7.xml"/><Relationship Id="rId1" Type="http://schemas.openxmlformats.org/officeDocument/2006/relationships/vmlDrawing" Target="../drawings/vmlDrawing15.vml"/><Relationship Id="rId6" Type="http://schemas.openxmlformats.org/officeDocument/2006/relationships/oleObject" Target="../embeddings/oleObject24.bin"/><Relationship Id="rId11" Type="http://schemas.openxmlformats.org/officeDocument/2006/relationships/image" Target="../media/image43.emf"/><Relationship Id="rId5" Type="http://schemas.openxmlformats.org/officeDocument/2006/relationships/image" Target="../media/image40.emf"/><Relationship Id="rId10" Type="http://schemas.openxmlformats.org/officeDocument/2006/relationships/oleObject" Target="../embeddings/oleObject26.bin"/><Relationship Id="rId4" Type="http://schemas.openxmlformats.org/officeDocument/2006/relationships/oleObject" Target="../embeddings/oleObject23.bin"/><Relationship Id="rId9" Type="http://schemas.openxmlformats.org/officeDocument/2006/relationships/image" Target="../media/image42.emf"/></Relationships>
</file>

<file path=ppt/slides/_rels/slide34.xml.rels><?xml version="1.0" encoding="UTF-8" standalone="yes"?>
<Relationships xmlns="http://schemas.openxmlformats.org/package/2006/relationships"><Relationship Id="rId8" Type="http://schemas.openxmlformats.org/officeDocument/2006/relationships/image" Target="../media/image45.emf"/><Relationship Id="rId3" Type="http://schemas.openxmlformats.org/officeDocument/2006/relationships/notesSlide" Target="../notesSlides/notesSlide30.xml"/><Relationship Id="rId7" Type="http://schemas.openxmlformats.org/officeDocument/2006/relationships/oleObject" Target="../embeddings/oleObject28.bin"/><Relationship Id="rId12" Type="http://schemas.microsoft.com/office/2007/relationships/hdphoto" Target="../media/hdphoto1.wdp"/><Relationship Id="rId2" Type="http://schemas.openxmlformats.org/officeDocument/2006/relationships/slideLayout" Target="../slideLayouts/slideLayout7.xml"/><Relationship Id="rId1" Type="http://schemas.openxmlformats.org/officeDocument/2006/relationships/vmlDrawing" Target="../drawings/vmlDrawing16.vml"/><Relationship Id="rId6" Type="http://schemas.openxmlformats.org/officeDocument/2006/relationships/image" Target="../media/image44.emf"/><Relationship Id="rId11" Type="http://schemas.openxmlformats.org/officeDocument/2006/relationships/image" Target="../media/image4.png"/><Relationship Id="rId5" Type="http://schemas.openxmlformats.org/officeDocument/2006/relationships/oleObject" Target="../embeddings/oleObject27.bin"/><Relationship Id="rId10" Type="http://schemas.openxmlformats.org/officeDocument/2006/relationships/slide" Target="slide31.xml"/><Relationship Id="rId4" Type="http://schemas.openxmlformats.org/officeDocument/2006/relationships/image" Target="../media/image47.png"/><Relationship Id="rId9" Type="http://schemas.openxmlformats.org/officeDocument/2006/relationships/image" Target="../media/image48.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7.xml"/><Relationship Id="rId1" Type="http://schemas.openxmlformats.org/officeDocument/2006/relationships/vmlDrawing" Target="../drawings/vmlDrawing17.vml"/><Relationship Id="rId6" Type="http://schemas.openxmlformats.org/officeDocument/2006/relationships/image" Target="../media/image50.png"/><Relationship Id="rId5" Type="http://schemas.openxmlformats.org/officeDocument/2006/relationships/image" Target="../media/image46.emf"/><Relationship Id="rId4" Type="http://schemas.openxmlformats.org/officeDocument/2006/relationships/oleObject" Target="../embeddings/oleObject29.bin"/></Relationships>
</file>

<file path=ppt/slides/_rels/slide36.xml.rels><?xml version="1.0" encoding="UTF-8" standalone="yes"?>
<Relationships xmlns="http://schemas.openxmlformats.org/package/2006/relationships"><Relationship Id="rId8" Type="http://schemas.openxmlformats.org/officeDocument/2006/relationships/oleObject" Target="../embeddings/oleObject32.bin"/><Relationship Id="rId3" Type="http://schemas.openxmlformats.org/officeDocument/2006/relationships/notesSlide" Target="../notesSlides/notesSlide32.xml"/><Relationship Id="rId7" Type="http://schemas.openxmlformats.org/officeDocument/2006/relationships/image" Target="../media/image48.emf"/><Relationship Id="rId12" Type="http://schemas.openxmlformats.org/officeDocument/2006/relationships/image" Target="../media/image55.png"/><Relationship Id="rId2" Type="http://schemas.openxmlformats.org/officeDocument/2006/relationships/slideLayout" Target="../slideLayouts/slideLayout7.xml"/><Relationship Id="rId1" Type="http://schemas.openxmlformats.org/officeDocument/2006/relationships/vmlDrawing" Target="../drawings/vmlDrawing18.vml"/><Relationship Id="rId6" Type="http://schemas.openxmlformats.org/officeDocument/2006/relationships/oleObject" Target="../embeddings/oleObject31.bin"/><Relationship Id="rId11" Type="http://schemas.openxmlformats.org/officeDocument/2006/relationships/image" Target="../media/image50.emf"/><Relationship Id="rId5" Type="http://schemas.openxmlformats.org/officeDocument/2006/relationships/image" Target="../media/image47.emf"/><Relationship Id="rId10" Type="http://schemas.openxmlformats.org/officeDocument/2006/relationships/oleObject" Target="../embeddings/oleObject33.bin"/><Relationship Id="rId4" Type="http://schemas.openxmlformats.org/officeDocument/2006/relationships/oleObject" Target="../embeddings/oleObject30.bin"/><Relationship Id="rId9" Type="http://schemas.openxmlformats.org/officeDocument/2006/relationships/image" Target="../media/image49.emf"/></Relationships>
</file>

<file path=ppt/slides/_rels/slide37.xml.rels><?xml version="1.0" encoding="UTF-8" standalone="yes"?>
<Relationships xmlns="http://schemas.openxmlformats.org/package/2006/relationships"><Relationship Id="rId8" Type="http://schemas.openxmlformats.org/officeDocument/2006/relationships/slide" Target="slide31.xml"/><Relationship Id="rId3" Type="http://schemas.openxmlformats.org/officeDocument/2006/relationships/notesSlide" Target="../notesSlides/notesSlide33.xml"/><Relationship Id="rId7" Type="http://schemas.openxmlformats.org/officeDocument/2006/relationships/image" Target="../media/image58.png"/><Relationship Id="rId2" Type="http://schemas.openxmlformats.org/officeDocument/2006/relationships/slideLayout" Target="../slideLayouts/slideLayout7.xml"/><Relationship Id="rId1" Type="http://schemas.openxmlformats.org/officeDocument/2006/relationships/vmlDrawing" Target="../drawings/vmlDrawing19.vml"/><Relationship Id="rId6" Type="http://schemas.openxmlformats.org/officeDocument/2006/relationships/image" Target="../media/image57.png"/><Relationship Id="rId5" Type="http://schemas.openxmlformats.org/officeDocument/2006/relationships/image" Target="../media/image51.emf"/><Relationship Id="rId10" Type="http://schemas.microsoft.com/office/2007/relationships/hdphoto" Target="../media/hdphoto1.wdp"/><Relationship Id="rId4" Type="http://schemas.openxmlformats.org/officeDocument/2006/relationships/oleObject" Target="../embeddings/oleObject34.bin"/><Relationship Id="rId9" Type="http://schemas.openxmlformats.org/officeDocument/2006/relationships/image" Target="../media/image4.png"/></Relationships>
</file>

<file path=ppt/slides/_rels/slide3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openxmlformats.org/officeDocument/2006/relationships/image" Target="../media/image340.png"/></Relationships>
</file>

<file path=ppt/slides/_rels/slide39.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notesSlide" Target="../notesSlides/notesSlide35.xml"/><Relationship Id="rId7" Type="http://schemas.openxmlformats.org/officeDocument/2006/relationships/image" Target="../media/image4.png"/><Relationship Id="rId2" Type="http://schemas.openxmlformats.org/officeDocument/2006/relationships/slideLayout" Target="../slideLayouts/slideLayout7.xml"/><Relationship Id="rId1" Type="http://schemas.openxmlformats.org/officeDocument/2006/relationships/vmlDrawing" Target="../drawings/vmlDrawing20.vml"/><Relationship Id="rId6" Type="http://schemas.openxmlformats.org/officeDocument/2006/relationships/slide" Target="slide31.xml"/><Relationship Id="rId5" Type="http://schemas.openxmlformats.org/officeDocument/2006/relationships/image" Target="../media/image52.emf"/><Relationship Id="rId4" Type="http://schemas.openxmlformats.org/officeDocument/2006/relationships/oleObject" Target="../embeddings/oleObject35.bin"/></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8" Type="http://schemas.openxmlformats.org/officeDocument/2006/relationships/image" Target="../media/image54.emf"/><Relationship Id="rId3" Type="http://schemas.openxmlformats.org/officeDocument/2006/relationships/notesSlide" Target="../notesSlides/notesSlide36.xml"/><Relationship Id="rId7" Type="http://schemas.openxmlformats.org/officeDocument/2006/relationships/oleObject" Target="../embeddings/oleObject37.bin"/><Relationship Id="rId2" Type="http://schemas.openxmlformats.org/officeDocument/2006/relationships/slideLayout" Target="../slideLayouts/slideLayout7.xml"/><Relationship Id="rId1" Type="http://schemas.openxmlformats.org/officeDocument/2006/relationships/vmlDrawing" Target="../drawings/vmlDrawing21.vml"/><Relationship Id="rId6" Type="http://schemas.openxmlformats.org/officeDocument/2006/relationships/image" Target="../media/image53.emf"/><Relationship Id="rId5" Type="http://schemas.openxmlformats.org/officeDocument/2006/relationships/oleObject" Target="../embeddings/oleObject36.bin"/><Relationship Id="rId4" Type="http://schemas.openxmlformats.org/officeDocument/2006/relationships/image" Target="../media/image63.png"/></Relationships>
</file>

<file path=ppt/slides/_rels/slide4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8.xml"/><Relationship Id="rId1" Type="http://schemas.openxmlformats.org/officeDocument/2006/relationships/slideLayout" Target="../slideLayouts/slideLayout7.xml"/><Relationship Id="rId4" Type="http://schemas.openxmlformats.org/officeDocument/2006/relationships/image" Target="../media/image66.png"/></Relationships>
</file>

<file path=ppt/slides/_rels/slide43.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notesSlide" Target="../notesSlides/notesSlide39.xml"/><Relationship Id="rId7" Type="http://schemas.openxmlformats.org/officeDocument/2006/relationships/image" Target="../media/image56.emf"/><Relationship Id="rId2" Type="http://schemas.openxmlformats.org/officeDocument/2006/relationships/slideLayout" Target="../slideLayouts/slideLayout7.xml"/><Relationship Id="rId1" Type="http://schemas.openxmlformats.org/officeDocument/2006/relationships/vmlDrawing" Target="../drawings/vmlDrawing22.vml"/><Relationship Id="rId6" Type="http://schemas.openxmlformats.org/officeDocument/2006/relationships/oleObject" Target="../embeddings/oleObject39.bin"/><Relationship Id="rId5" Type="http://schemas.openxmlformats.org/officeDocument/2006/relationships/image" Target="../media/image55.emf"/><Relationship Id="rId4" Type="http://schemas.openxmlformats.org/officeDocument/2006/relationships/oleObject" Target="../embeddings/oleObject38.bin"/></Relationships>
</file>

<file path=ppt/slides/_rels/slide4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0.xml"/><Relationship Id="rId1" Type="http://schemas.openxmlformats.org/officeDocument/2006/relationships/slideLayout" Target="../slideLayouts/slideLayout7.xml"/><Relationship Id="rId4" Type="http://schemas.openxmlformats.org/officeDocument/2006/relationships/image" Target="../media/image71.png"/></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7.xml"/><Relationship Id="rId1" Type="http://schemas.openxmlformats.org/officeDocument/2006/relationships/vmlDrawing" Target="../drawings/vmlDrawing23.vml"/><Relationship Id="rId5" Type="http://schemas.openxmlformats.org/officeDocument/2006/relationships/image" Target="../media/image57.emf"/><Relationship Id="rId4" Type="http://schemas.openxmlformats.org/officeDocument/2006/relationships/oleObject" Target="../embeddings/oleObject40.bin"/></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2.xml"/><Relationship Id="rId7" Type="http://schemas.openxmlformats.org/officeDocument/2006/relationships/image" Target="../media/image75.png"/><Relationship Id="rId2" Type="http://schemas.openxmlformats.org/officeDocument/2006/relationships/slideLayout" Target="../slideLayouts/slideLayout7.xml"/><Relationship Id="rId1" Type="http://schemas.openxmlformats.org/officeDocument/2006/relationships/vmlDrawing" Target="../drawings/vmlDrawing24.vml"/><Relationship Id="rId6" Type="http://schemas.openxmlformats.org/officeDocument/2006/relationships/image" Target="../media/image74.png"/><Relationship Id="rId5" Type="http://schemas.openxmlformats.org/officeDocument/2006/relationships/image" Target="../media/image58.emf"/><Relationship Id="rId4" Type="http://schemas.openxmlformats.org/officeDocument/2006/relationships/oleObject" Target="../embeddings/oleObject41.bin"/></Relationships>
</file>

<file path=ppt/slides/_rels/slide47.xml.rels><?xml version="1.0" encoding="UTF-8" standalone="yes"?>
<Relationships xmlns="http://schemas.openxmlformats.org/package/2006/relationships"><Relationship Id="rId3" Type="http://schemas.openxmlformats.org/officeDocument/2006/relationships/slide" Target="slide31.xml"/><Relationship Id="rId2" Type="http://schemas.openxmlformats.org/officeDocument/2006/relationships/notesSlide" Target="../notesSlides/notesSlide43.xml"/><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4.png"/></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7.xml"/><Relationship Id="rId1" Type="http://schemas.openxmlformats.org/officeDocument/2006/relationships/vmlDrawing" Target="../drawings/vmlDrawing25.vml"/><Relationship Id="rId5" Type="http://schemas.openxmlformats.org/officeDocument/2006/relationships/image" Target="../media/image59.emf"/><Relationship Id="rId4" Type="http://schemas.openxmlformats.org/officeDocument/2006/relationships/oleObject" Target="../embeddings/oleObject42.bin"/></Relationships>
</file>

<file path=ppt/slides/_rels/slide4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notesSlide" Target="../notesSlides/notesSlide3.xml"/><Relationship Id="rId7" Type="http://schemas.openxmlformats.org/officeDocument/2006/relationships/image" Target="../media/image6.emf"/><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5.emf"/><Relationship Id="rId4" Type="http://schemas.openxmlformats.org/officeDocument/2006/relationships/oleObject" Target="../embeddings/oleObject1.bin"/></Relationships>
</file>

<file path=ppt/slides/_rels/slide50.xml.rels><?xml version="1.0" encoding="UTF-8" standalone="yes"?>
<Relationships xmlns="http://schemas.openxmlformats.org/package/2006/relationships"><Relationship Id="rId8" Type="http://schemas.openxmlformats.org/officeDocument/2006/relationships/oleObject" Target="../embeddings/oleObject45.bin"/><Relationship Id="rId13" Type="http://schemas.openxmlformats.org/officeDocument/2006/relationships/image" Target="../media/image64.emf"/><Relationship Id="rId3" Type="http://schemas.openxmlformats.org/officeDocument/2006/relationships/notesSlide" Target="../notesSlides/notesSlide46.xml"/><Relationship Id="rId7" Type="http://schemas.openxmlformats.org/officeDocument/2006/relationships/image" Target="../media/image61.emf"/><Relationship Id="rId12" Type="http://schemas.openxmlformats.org/officeDocument/2006/relationships/oleObject" Target="../embeddings/oleObject47.bin"/><Relationship Id="rId2" Type="http://schemas.openxmlformats.org/officeDocument/2006/relationships/slideLayout" Target="../slideLayouts/slideLayout7.xml"/><Relationship Id="rId1" Type="http://schemas.openxmlformats.org/officeDocument/2006/relationships/vmlDrawing" Target="../drawings/vmlDrawing26.vml"/><Relationship Id="rId6" Type="http://schemas.openxmlformats.org/officeDocument/2006/relationships/oleObject" Target="../embeddings/oleObject44.bin"/><Relationship Id="rId11" Type="http://schemas.openxmlformats.org/officeDocument/2006/relationships/image" Target="../media/image63.emf"/><Relationship Id="rId5" Type="http://schemas.openxmlformats.org/officeDocument/2006/relationships/image" Target="../media/image60.emf"/><Relationship Id="rId15" Type="http://schemas.openxmlformats.org/officeDocument/2006/relationships/image" Target="../media/image62.png"/><Relationship Id="rId10" Type="http://schemas.openxmlformats.org/officeDocument/2006/relationships/oleObject" Target="../embeddings/oleObject46.bin"/><Relationship Id="rId4" Type="http://schemas.openxmlformats.org/officeDocument/2006/relationships/oleObject" Target="../embeddings/oleObject43.bin"/><Relationship Id="rId9" Type="http://schemas.openxmlformats.org/officeDocument/2006/relationships/image" Target="../media/image62.emf"/><Relationship Id="rId14" Type="http://schemas.openxmlformats.org/officeDocument/2006/relationships/image" Target="../media/image61.png"/></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47.xml"/><Relationship Id="rId7" Type="http://schemas.openxmlformats.org/officeDocument/2006/relationships/image" Target="../media/image53.png"/><Relationship Id="rId2" Type="http://schemas.openxmlformats.org/officeDocument/2006/relationships/slideLayout" Target="../slideLayouts/slideLayout7.xml"/><Relationship Id="rId1" Type="http://schemas.openxmlformats.org/officeDocument/2006/relationships/vmlDrawing" Target="../drawings/vmlDrawing27.vml"/><Relationship Id="rId6" Type="http://schemas.openxmlformats.org/officeDocument/2006/relationships/image" Target="../media/image52.png"/><Relationship Id="rId5" Type="http://schemas.openxmlformats.org/officeDocument/2006/relationships/image" Target="../media/image65.emf"/><Relationship Id="rId4" Type="http://schemas.openxmlformats.org/officeDocument/2006/relationships/oleObject" Target="../embeddings/oleObject48.bin"/></Relationships>
</file>

<file path=ppt/slides/_rels/slide52.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notesSlide" Target="../notesSlides/notesSlide48.xml"/><Relationship Id="rId7" Type="http://schemas.openxmlformats.org/officeDocument/2006/relationships/image" Target="../media/image86.png"/><Relationship Id="rId2" Type="http://schemas.openxmlformats.org/officeDocument/2006/relationships/slideLayout" Target="../slideLayouts/slideLayout7.xml"/><Relationship Id="rId1" Type="http://schemas.openxmlformats.org/officeDocument/2006/relationships/vmlDrawing" Target="../drawings/vmlDrawing28.vml"/><Relationship Id="rId6" Type="http://schemas.openxmlformats.org/officeDocument/2006/relationships/image" Target="../media/image66.emf"/><Relationship Id="rId5" Type="http://schemas.openxmlformats.org/officeDocument/2006/relationships/oleObject" Target="../embeddings/oleObject49.bin"/><Relationship Id="rId4" Type="http://schemas.openxmlformats.org/officeDocument/2006/relationships/image" Target="../media/image660.png"/></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49.xml"/><Relationship Id="rId7" Type="http://schemas.openxmlformats.org/officeDocument/2006/relationships/image" Target="../media/image68.emf"/><Relationship Id="rId2" Type="http://schemas.openxmlformats.org/officeDocument/2006/relationships/slideLayout" Target="../slideLayouts/slideLayout7.xml"/><Relationship Id="rId1" Type="http://schemas.openxmlformats.org/officeDocument/2006/relationships/vmlDrawing" Target="../drawings/vmlDrawing29.vml"/><Relationship Id="rId6" Type="http://schemas.openxmlformats.org/officeDocument/2006/relationships/oleObject" Target="../embeddings/oleObject51.bin"/><Relationship Id="rId5" Type="http://schemas.openxmlformats.org/officeDocument/2006/relationships/image" Target="../media/image67.emf"/><Relationship Id="rId4" Type="http://schemas.openxmlformats.org/officeDocument/2006/relationships/oleObject" Target="../embeddings/oleObject50.bin"/></Relationships>
</file>

<file path=ppt/slides/_rels/slide5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51.xml"/><Relationship Id="rId7" Type="http://schemas.openxmlformats.org/officeDocument/2006/relationships/image" Target="../media/image70.emf"/><Relationship Id="rId2" Type="http://schemas.openxmlformats.org/officeDocument/2006/relationships/slideLayout" Target="../slideLayouts/slideLayout7.xml"/><Relationship Id="rId1" Type="http://schemas.openxmlformats.org/officeDocument/2006/relationships/vmlDrawing" Target="../drawings/vmlDrawing30.vml"/><Relationship Id="rId6" Type="http://schemas.openxmlformats.org/officeDocument/2006/relationships/oleObject" Target="../embeddings/oleObject53.bin"/><Relationship Id="rId5" Type="http://schemas.openxmlformats.org/officeDocument/2006/relationships/image" Target="../media/image69.emf"/><Relationship Id="rId4" Type="http://schemas.openxmlformats.org/officeDocument/2006/relationships/oleObject" Target="../embeddings/oleObject52.bin"/></Relationships>
</file>

<file path=ppt/slides/_rels/slide5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slide" Target="slide27.xml"/><Relationship Id="rId2" Type="http://schemas.openxmlformats.org/officeDocument/2006/relationships/notesSlide" Target="../notesSlides/notesSlide53.xml"/><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4.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oleObject" Target="../embeddings/oleObject5.bin"/><Relationship Id="rId3" Type="http://schemas.openxmlformats.org/officeDocument/2006/relationships/image" Target="../media/image13.png"/><Relationship Id="rId7" Type="http://schemas.openxmlformats.org/officeDocument/2006/relationships/image" Target="../media/image8.emf"/><Relationship Id="rId2" Type="http://schemas.openxmlformats.org/officeDocument/2006/relationships/slideLayout" Target="../slideLayouts/slideLayout7.xml"/><Relationship Id="rId1" Type="http://schemas.openxmlformats.org/officeDocument/2006/relationships/vmlDrawing" Target="../drawings/vmlDrawing2.vml"/><Relationship Id="rId6" Type="http://schemas.openxmlformats.org/officeDocument/2006/relationships/oleObject" Target="../embeddings/oleObject4.bin"/><Relationship Id="rId11" Type="http://schemas.openxmlformats.org/officeDocument/2006/relationships/image" Target="../media/image10.emf"/><Relationship Id="rId5" Type="http://schemas.openxmlformats.org/officeDocument/2006/relationships/image" Target="../media/image7.emf"/><Relationship Id="rId10" Type="http://schemas.openxmlformats.org/officeDocument/2006/relationships/oleObject" Target="../embeddings/oleObject6.bin"/><Relationship Id="rId4" Type="http://schemas.openxmlformats.org/officeDocument/2006/relationships/oleObject" Target="../embeddings/oleObject3.bin"/><Relationship Id="rId9" Type="http://schemas.openxmlformats.org/officeDocument/2006/relationships/image" Target="../media/image9.emf"/></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8" Type="http://schemas.openxmlformats.org/officeDocument/2006/relationships/image" Target="../media/image72.emf"/><Relationship Id="rId3" Type="http://schemas.openxmlformats.org/officeDocument/2006/relationships/notesSlide" Target="../notesSlides/notesSlide57.xml"/><Relationship Id="rId7" Type="http://schemas.openxmlformats.org/officeDocument/2006/relationships/oleObject" Target="../embeddings/oleObject55.bin"/><Relationship Id="rId2" Type="http://schemas.openxmlformats.org/officeDocument/2006/relationships/slideLayout" Target="../slideLayouts/slideLayout7.xml"/><Relationship Id="rId1" Type="http://schemas.openxmlformats.org/officeDocument/2006/relationships/vmlDrawing" Target="../drawings/vmlDrawing31.vml"/><Relationship Id="rId6" Type="http://schemas.openxmlformats.org/officeDocument/2006/relationships/image" Target="../media/image71.emf"/><Relationship Id="rId5" Type="http://schemas.openxmlformats.org/officeDocument/2006/relationships/oleObject" Target="../embeddings/oleObject54.bin"/><Relationship Id="rId4" Type="http://schemas.openxmlformats.org/officeDocument/2006/relationships/image" Target="../media/image96.png"/></Relationships>
</file>

<file path=ppt/slides/_rels/slide62.xml.rels><?xml version="1.0" encoding="UTF-8" standalone="yes"?>
<Relationships xmlns="http://schemas.openxmlformats.org/package/2006/relationships"><Relationship Id="rId8" Type="http://schemas.openxmlformats.org/officeDocument/2006/relationships/image" Target="../media/image74.emf"/><Relationship Id="rId3" Type="http://schemas.openxmlformats.org/officeDocument/2006/relationships/notesSlide" Target="../notesSlides/notesSlide58.xml"/><Relationship Id="rId7" Type="http://schemas.openxmlformats.org/officeDocument/2006/relationships/oleObject" Target="../embeddings/oleObject57.bin"/><Relationship Id="rId2" Type="http://schemas.openxmlformats.org/officeDocument/2006/relationships/slideLayout" Target="../slideLayouts/slideLayout7.xml"/><Relationship Id="rId1" Type="http://schemas.openxmlformats.org/officeDocument/2006/relationships/vmlDrawing" Target="../drawings/vmlDrawing32.vml"/><Relationship Id="rId6" Type="http://schemas.openxmlformats.org/officeDocument/2006/relationships/image" Target="../media/image73.emf"/><Relationship Id="rId5" Type="http://schemas.openxmlformats.org/officeDocument/2006/relationships/oleObject" Target="../embeddings/oleObject56.bin"/><Relationship Id="rId4" Type="http://schemas.openxmlformats.org/officeDocument/2006/relationships/image" Target="../media/image99.png"/></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8" Type="http://schemas.openxmlformats.org/officeDocument/2006/relationships/image" Target="../media/image76.emf"/><Relationship Id="rId3" Type="http://schemas.openxmlformats.org/officeDocument/2006/relationships/notesSlide" Target="../notesSlides/notesSlide60.xml"/><Relationship Id="rId7" Type="http://schemas.openxmlformats.org/officeDocument/2006/relationships/oleObject" Target="../embeddings/oleObject59.bin"/><Relationship Id="rId2" Type="http://schemas.openxmlformats.org/officeDocument/2006/relationships/slideLayout" Target="../slideLayouts/slideLayout7.xml"/><Relationship Id="rId1" Type="http://schemas.openxmlformats.org/officeDocument/2006/relationships/vmlDrawing" Target="../drawings/vmlDrawing33.vml"/><Relationship Id="rId6" Type="http://schemas.openxmlformats.org/officeDocument/2006/relationships/image" Target="../media/image75.emf"/><Relationship Id="rId5" Type="http://schemas.openxmlformats.org/officeDocument/2006/relationships/oleObject" Target="../embeddings/oleObject58.bin"/><Relationship Id="rId4" Type="http://schemas.openxmlformats.org/officeDocument/2006/relationships/image" Target="../media/image102.png"/></Relationships>
</file>

<file path=ppt/slides/_rels/slide65.xml.rels><?xml version="1.0" encoding="UTF-8" standalone="yes"?>
<Relationships xmlns="http://schemas.openxmlformats.org/package/2006/relationships"><Relationship Id="rId8" Type="http://schemas.openxmlformats.org/officeDocument/2006/relationships/image" Target="../media/image78.emf"/><Relationship Id="rId3" Type="http://schemas.openxmlformats.org/officeDocument/2006/relationships/notesSlide" Target="../notesSlides/notesSlide61.xml"/><Relationship Id="rId7" Type="http://schemas.openxmlformats.org/officeDocument/2006/relationships/oleObject" Target="../embeddings/oleObject61.bin"/><Relationship Id="rId2" Type="http://schemas.openxmlformats.org/officeDocument/2006/relationships/slideLayout" Target="../slideLayouts/slideLayout7.xml"/><Relationship Id="rId1" Type="http://schemas.openxmlformats.org/officeDocument/2006/relationships/vmlDrawing" Target="../drawings/vmlDrawing34.vml"/><Relationship Id="rId6" Type="http://schemas.openxmlformats.org/officeDocument/2006/relationships/image" Target="../media/image77.emf"/><Relationship Id="rId11" Type="http://schemas.microsoft.com/office/2007/relationships/hdphoto" Target="../media/hdphoto1.wdp"/><Relationship Id="rId5" Type="http://schemas.openxmlformats.org/officeDocument/2006/relationships/oleObject" Target="../embeddings/oleObject60.bin"/><Relationship Id="rId10" Type="http://schemas.openxmlformats.org/officeDocument/2006/relationships/image" Target="../media/image4.png"/><Relationship Id="rId4" Type="http://schemas.openxmlformats.org/officeDocument/2006/relationships/image" Target="../media/image105.png"/><Relationship Id="rId9" Type="http://schemas.openxmlformats.org/officeDocument/2006/relationships/slide" Target="slide27.xml"/></Relationships>
</file>

<file path=ppt/slides/_rels/slide66.xml.rels><?xml version="1.0" encoding="UTF-8" standalone="yes"?>
<Relationships xmlns="http://schemas.openxmlformats.org/package/2006/relationships"><Relationship Id="rId3" Type="http://schemas.openxmlformats.org/officeDocument/2006/relationships/slide" Target="slide67.xml"/><Relationship Id="rId2" Type="http://schemas.openxmlformats.org/officeDocument/2006/relationships/notesSlide" Target="../notesSlides/notesSlide62.xml"/><Relationship Id="rId1" Type="http://schemas.openxmlformats.org/officeDocument/2006/relationships/slideLayout" Target="../slideLayouts/slideLayout7.xml"/><Relationship Id="rId6" Type="http://schemas.microsoft.com/office/2007/relationships/hdphoto" Target="../media/hdphoto1.wdp"/><Relationship Id="rId5" Type="http://schemas.openxmlformats.org/officeDocument/2006/relationships/image" Target="../media/image4.png"/><Relationship Id="rId4" Type="http://schemas.openxmlformats.org/officeDocument/2006/relationships/slide" Target="slide2.xml"/></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63.xml"/><Relationship Id="rId2" Type="http://schemas.openxmlformats.org/officeDocument/2006/relationships/slideLayout" Target="../slideLayouts/slideLayout7.xml"/><Relationship Id="rId1" Type="http://schemas.openxmlformats.org/officeDocument/2006/relationships/vmlDrawing" Target="../drawings/vmlDrawing35.vml"/><Relationship Id="rId5" Type="http://schemas.openxmlformats.org/officeDocument/2006/relationships/image" Target="../media/image79.emf"/><Relationship Id="rId4" Type="http://schemas.openxmlformats.org/officeDocument/2006/relationships/oleObject" Target="../embeddings/oleObject62.bin"/></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64.xml"/><Relationship Id="rId2" Type="http://schemas.openxmlformats.org/officeDocument/2006/relationships/slideLayout" Target="../slideLayouts/slideLayout7.xml"/><Relationship Id="rId1" Type="http://schemas.openxmlformats.org/officeDocument/2006/relationships/vmlDrawing" Target="../drawings/vmlDrawing36.vml"/><Relationship Id="rId6" Type="http://schemas.openxmlformats.org/officeDocument/2006/relationships/image" Target="../media/image126.png"/><Relationship Id="rId5" Type="http://schemas.openxmlformats.org/officeDocument/2006/relationships/image" Target="../media/image80.emf"/><Relationship Id="rId4" Type="http://schemas.openxmlformats.org/officeDocument/2006/relationships/oleObject" Target="../embeddings/oleObject63.bin"/></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65.xml"/><Relationship Id="rId2" Type="http://schemas.openxmlformats.org/officeDocument/2006/relationships/slideLayout" Target="../slideLayouts/slideLayout7.xml"/><Relationship Id="rId1" Type="http://schemas.openxmlformats.org/officeDocument/2006/relationships/vmlDrawing" Target="../drawings/vmlDrawing37.vml"/><Relationship Id="rId5" Type="http://schemas.openxmlformats.org/officeDocument/2006/relationships/image" Target="../media/image80.emf"/><Relationship Id="rId4" Type="http://schemas.openxmlformats.org/officeDocument/2006/relationships/oleObject" Target="../embeddings/oleObject64.bin"/></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notesSlide" Target="../notesSlides/notesSlide66.xml"/><Relationship Id="rId7" Type="http://schemas.openxmlformats.org/officeDocument/2006/relationships/image" Target="../media/image4.png"/><Relationship Id="rId2" Type="http://schemas.openxmlformats.org/officeDocument/2006/relationships/slideLayout" Target="../slideLayouts/slideLayout7.xml"/><Relationship Id="rId1" Type="http://schemas.openxmlformats.org/officeDocument/2006/relationships/vmlDrawing" Target="../drawings/vmlDrawing38.vml"/><Relationship Id="rId6" Type="http://schemas.openxmlformats.org/officeDocument/2006/relationships/slide" Target="slide66.xml"/><Relationship Id="rId5" Type="http://schemas.openxmlformats.org/officeDocument/2006/relationships/image" Target="../media/image81.emf"/><Relationship Id="rId4" Type="http://schemas.openxmlformats.org/officeDocument/2006/relationships/oleObject" Target="../embeddings/oleObject65.bin"/></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72.xml"/><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4.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ags" Target="../tags/tag1.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5.xml"/><Relationship Id="rId7" Type="http://schemas.openxmlformats.org/officeDocument/2006/relationships/image" Target="../media/image12.emf"/><Relationship Id="rId2" Type="http://schemas.openxmlformats.org/officeDocument/2006/relationships/slideLayout" Target="../slideLayouts/slideLayout7.xml"/><Relationship Id="rId1" Type="http://schemas.openxmlformats.org/officeDocument/2006/relationships/vmlDrawing" Target="../drawings/vmlDrawing3.vml"/><Relationship Id="rId6" Type="http://schemas.openxmlformats.org/officeDocument/2006/relationships/oleObject" Target="../embeddings/oleObject8.bin"/><Relationship Id="rId5" Type="http://schemas.openxmlformats.org/officeDocument/2006/relationships/image" Target="../media/image11.emf"/><Relationship Id="rId4" Type="http://schemas.openxmlformats.org/officeDocument/2006/relationships/oleObject" Target="../embeddings/oleObject7.bin"/></Relationships>
</file>

<file path=ppt/slides/_rels/slide9.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16.png"/><Relationship Id="rId7"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slide" Target="slide3.xml"/><Relationship Id="rId5" Type="http://schemas.openxmlformats.org/officeDocument/2006/relationships/image" Target="../media/image18.png"/><Relationship Id="rId4" Type="http://schemas.openxmlformats.org/officeDocument/2006/relationships/image" Target="../media/image17.png"/><Relationship Id="rId9"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632012" y="1673693"/>
            <a:ext cx="8955740" cy="2387600"/>
          </a:xfrm>
        </p:spPr>
        <p:txBody>
          <a:bodyPr>
            <a:normAutofit/>
          </a:bodyPr>
          <a:lstStyle/>
          <a:p>
            <a:r>
              <a:rPr lang="zh-CN" altLang="en-US" sz="5400" dirty="0"/>
              <a:t>第</a:t>
            </a:r>
            <a:r>
              <a:rPr lang="en-US" altLang="zh-CN" sz="5400" dirty="0"/>
              <a:t>6</a:t>
            </a:r>
            <a:r>
              <a:rPr lang="zh-CN" altLang="en-US" sz="5400" dirty="0"/>
              <a:t>章 同步时序逻辑电路</a:t>
            </a:r>
          </a:p>
        </p:txBody>
      </p:sp>
      <p:sp>
        <p:nvSpPr>
          <p:cNvPr id="3" name="副标题 2"/>
          <p:cNvSpPr>
            <a:spLocks noGrp="1"/>
          </p:cNvSpPr>
          <p:nvPr>
            <p:ph type="subTitle" idx="1"/>
          </p:nvPr>
        </p:nvSpPr>
        <p:spPr/>
        <p:txBody>
          <a:bodyPr/>
          <a:lstStyle/>
          <a:p>
            <a:pPr algn="r"/>
            <a:r>
              <a:rPr lang="en-US" altLang="zh-CN" dirty="0"/>
              <a:t>《</a:t>
            </a:r>
            <a:r>
              <a:rPr lang="zh-CN" altLang="en-US" dirty="0"/>
              <a:t>数字电路设计</a:t>
            </a:r>
            <a:r>
              <a:rPr lang="en-US" altLang="zh-CN" dirty="0"/>
              <a:t>》</a:t>
            </a:r>
            <a:endParaRPr lang="zh-CN" altLang="en-US" dirty="0"/>
          </a:p>
        </p:txBody>
      </p:sp>
      <p:sp>
        <p:nvSpPr>
          <p:cNvPr id="4" name="灯片编号占位符 3"/>
          <p:cNvSpPr>
            <a:spLocks noGrp="1"/>
          </p:cNvSpPr>
          <p:nvPr>
            <p:ph type="sldNum" sz="quarter" idx="12"/>
          </p:nvPr>
        </p:nvSpPr>
        <p:spPr/>
        <p:txBody>
          <a:bodyPr/>
          <a:lstStyle/>
          <a:p>
            <a:fld id="{B6D9C768-8413-45FA-BDC7-53DA68035736}" type="slidenum">
              <a:rPr lang="zh-CN" altLang="en-US" smtClean="0"/>
              <a:pPr/>
              <a:t>1</a:t>
            </a:fld>
            <a:endParaRPr lang="zh-CN" altLang="en-US"/>
          </a:p>
        </p:txBody>
      </p:sp>
    </p:spTree>
    <p:extLst>
      <p:ext uri="{BB962C8B-B14F-4D97-AF65-F5344CB8AC3E}">
        <p14:creationId xmlns:p14="http://schemas.microsoft.com/office/powerpoint/2010/main" val="4289091584"/>
      </p:ext>
    </p:extLst>
  </p:cSld>
  <p:clrMapOvr>
    <a:masterClrMapping/>
  </p:clrMapOvr>
  <mc:AlternateContent xmlns:mc="http://schemas.openxmlformats.org/markup-compatibility/2006" xmlns:p14="http://schemas.microsoft.com/office/powerpoint/2010/main">
    <mc:Choice Requires="p14">
      <p:transition spd="slow" p14:dur="1250">
        <p:randomBar dir="vert"/>
      </p:transition>
    </mc:Choice>
    <mc:Fallback xmlns="">
      <p:transition spd="slow">
        <p:randomBar dir="ver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B6D9C768-8413-45FA-BDC7-53DA68035736}" type="slidenum">
              <a:rPr lang="zh-CN" altLang="en-US" smtClean="0"/>
              <a:t>10</a:t>
            </a:fld>
            <a:endParaRPr lang="zh-CN" altLang="en-US"/>
          </a:p>
        </p:txBody>
      </p:sp>
      <p:sp>
        <p:nvSpPr>
          <p:cNvPr id="6" name="文本框 5"/>
          <p:cNvSpPr txBox="1"/>
          <p:nvPr/>
        </p:nvSpPr>
        <p:spPr>
          <a:xfrm>
            <a:off x="422787" y="1101882"/>
            <a:ext cx="11464414" cy="4524315"/>
          </a:xfrm>
          <a:prstGeom prst="rect">
            <a:avLst/>
          </a:prstGeom>
          <a:noFill/>
        </p:spPr>
        <p:txBody>
          <a:bodyPr wrap="square" rtlCol="0">
            <a:spAutoFit/>
          </a:bodyPr>
          <a:lstStyle/>
          <a:p>
            <a:pPr marL="342900" indent="-342900" defTabSz="468000">
              <a:lnSpc>
                <a:spcPct val="150000"/>
              </a:lnSpc>
              <a:buClr>
                <a:srgbClr val="3859CD"/>
              </a:buClr>
              <a:buFont typeface="Wingdings" panose="05000000000000000000" pitchFamily="2" charset="2"/>
              <a:buChar char="n"/>
            </a:pPr>
            <a:r>
              <a:rPr lang="zh-CN" altLang="en-US" sz="2400" b="1" dirty="0">
                <a:solidFill>
                  <a:srgbClr val="FF0000"/>
                </a:solidFill>
                <a:latin typeface="微软雅黑" panose="020B0503020204020204" pitchFamily="34" charset="-122"/>
                <a:ea typeface="微软雅黑" panose="020B0503020204020204" pitchFamily="34" charset="-122"/>
              </a:rPr>
              <a:t>基本寄存器（</a:t>
            </a:r>
            <a:r>
              <a:rPr lang="en-US" altLang="zh-CN" sz="2400" b="1" dirty="0">
                <a:solidFill>
                  <a:srgbClr val="FF0000"/>
                </a:solidFill>
                <a:latin typeface="微软雅黑" panose="020B0503020204020204" pitchFamily="34" charset="-122"/>
                <a:ea typeface="微软雅黑" panose="020B0503020204020204" pitchFamily="34" charset="-122"/>
              </a:rPr>
              <a:t>Register</a:t>
            </a:r>
            <a:r>
              <a:rPr lang="zh-CN" altLang="en-US" sz="2400" b="1" dirty="0">
                <a:solidFill>
                  <a:srgbClr val="FF0000"/>
                </a:solidFill>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能</a:t>
            </a:r>
            <a:r>
              <a:rPr lang="zh-CN" altLang="en-US" sz="2400" b="1" dirty="0">
                <a:solidFill>
                  <a:srgbClr val="00B050"/>
                </a:solidFill>
                <a:latin typeface="微软雅黑" panose="020B0503020204020204" pitchFamily="34" charset="-122"/>
                <a:ea typeface="微软雅黑" panose="020B0503020204020204" pitchFamily="34" charset="-122"/>
              </a:rPr>
              <a:t>存储若干位数据</a:t>
            </a:r>
            <a:endParaRPr lang="en-US" altLang="zh-CN" sz="2400" b="1" dirty="0">
              <a:solidFill>
                <a:srgbClr val="00B050"/>
              </a:solidFill>
              <a:latin typeface="微软雅黑" panose="020B0503020204020204" pitchFamily="34" charset="-122"/>
              <a:ea typeface="微软雅黑" panose="020B0503020204020204" pitchFamily="34" charset="-122"/>
            </a:endParaRPr>
          </a:p>
          <a:p>
            <a:pPr marL="800100" lvl="1" indent="-342900" defTabSz="468000">
              <a:lnSpc>
                <a:spcPct val="150000"/>
              </a:lnSpc>
              <a:buClr>
                <a:srgbClr val="3859CD"/>
              </a:buClr>
              <a:buFont typeface="Wingdings" panose="05000000000000000000" pitchFamily="2" charset="2"/>
              <a:buChar char="n"/>
            </a:pPr>
            <a:r>
              <a:rPr lang="zh-CN" altLang="en-US" sz="2400" b="1" dirty="0">
                <a:latin typeface="微软雅黑" panose="020B0503020204020204" pitchFamily="34" charset="-122"/>
                <a:ea typeface="微软雅黑" panose="020B0503020204020204" pitchFamily="34" charset="-122"/>
              </a:rPr>
              <a:t>由若干个</a:t>
            </a:r>
            <a:r>
              <a:rPr lang="zh-CN" altLang="en-US" sz="2400" b="1" dirty="0">
                <a:solidFill>
                  <a:srgbClr val="0000CC"/>
                </a:solidFill>
                <a:latin typeface="微软雅黑" panose="020B0503020204020204" pitchFamily="34" charset="-122"/>
                <a:ea typeface="微软雅黑" panose="020B0503020204020204" pitchFamily="34" charset="-122"/>
              </a:rPr>
              <a:t>维持</a:t>
            </a:r>
            <a:r>
              <a:rPr lang="en-US" altLang="zh-CN" sz="2400" b="1" dirty="0">
                <a:solidFill>
                  <a:srgbClr val="0000CC"/>
                </a:solidFill>
                <a:latin typeface="微软雅黑" panose="020B0503020204020204" pitchFamily="34" charset="-122"/>
                <a:ea typeface="微软雅黑" panose="020B0503020204020204" pitchFamily="34" charset="-122"/>
              </a:rPr>
              <a:t>-</a:t>
            </a:r>
            <a:r>
              <a:rPr lang="zh-CN" altLang="en-US" sz="2400" b="1" dirty="0">
                <a:solidFill>
                  <a:srgbClr val="0000CC"/>
                </a:solidFill>
                <a:latin typeface="微软雅黑" panose="020B0503020204020204" pitchFamily="34" charset="-122"/>
                <a:ea typeface="微软雅黑" panose="020B0503020204020204" pitchFamily="34" charset="-122"/>
              </a:rPr>
              <a:t>阻塞边沿</a:t>
            </a:r>
            <a:r>
              <a:rPr lang="en-US" altLang="zh-CN" sz="2400" b="1" dirty="0">
                <a:solidFill>
                  <a:srgbClr val="0000CC"/>
                </a:solidFill>
                <a:latin typeface="微软雅黑" panose="020B0503020204020204" pitchFamily="34" charset="-122"/>
                <a:ea typeface="微软雅黑" panose="020B0503020204020204" pitchFamily="34" charset="-122"/>
              </a:rPr>
              <a:t>D</a:t>
            </a:r>
            <a:r>
              <a:rPr lang="zh-CN" altLang="en-US" sz="2400" b="1" dirty="0">
                <a:solidFill>
                  <a:srgbClr val="0000CC"/>
                </a:solidFill>
                <a:latin typeface="微软雅黑" panose="020B0503020204020204" pitchFamily="34" charset="-122"/>
                <a:ea typeface="微软雅黑" panose="020B0503020204020204" pitchFamily="34" charset="-122"/>
              </a:rPr>
              <a:t>触发器</a:t>
            </a:r>
            <a:r>
              <a:rPr lang="zh-CN" altLang="en-US" sz="2400" b="1" dirty="0">
                <a:latin typeface="微软雅黑" panose="020B0503020204020204" pitchFamily="34" charset="-122"/>
                <a:ea typeface="微软雅黑" panose="020B0503020204020204" pitchFamily="34" charset="-122"/>
              </a:rPr>
              <a:t>组成</a:t>
            </a:r>
            <a:endParaRPr lang="en-US" altLang="zh-CN" sz="2400" b="1" dirty="0">
              <a:latin typeface="微软雅黑" panose="020B0503020204020204" pitchFamily="34" charset="-122"/>
              <a:ea typeface="微软雅黑" panose="020B0503020204020204" pitchFamily="34" charset="-122"/>
            </a:endParaRPr>
          </a:p>
          <a:p>
            <a:pPr marL="800100" lvl="1" indent="-342900" defTabSz="468000">
              <a:lnSpc>
                <a:spcPct val="150000"/>
              </a:lnSpc>
              <a:buClr>
                <a:srgbClr val="3859CD"/>
              </a:buClr>
              <a:buFont typeface="Wingdings" panose="05000000000000000000" pitchFamily="2" charset="2"/>
              <a:buChar char="n"/>
            </a:pPr>
            <a:r>
              <a:rPr lang="en-US" altLang="zh-CN" sz="2400" b="1" dirty="0">
                <a:solidFill>
                  <a:srgbClr val="0000CC"/>
                </a:solidFill>
                <a:latin typeface="微软雅黑" panose="020B0503020204020204" pitchFamily="34" charset="-122"/>
                <a:ea typeface="微软雅黑" panose="020B0503020204020204" pitchFamily="34" charset="-122"/>
              </a:rPr>
              <a:t>n</a:t>
            </a:r>
            <a:r>
              <a:rPr lang="zh-CN" altLang="en-US" sz="2400" b="1" dirty="0">
                <a:solidFill>
                  <a:srgbClr val="0000CC"/>
                </a:solidFill>
                <a:latin typeface="微软雅黑" panose="020B0503020204020204" pitchFamily="34" charset="-122"/>
                <a:ea typeface="微软雅黑" panose="020B0503020204020204" pitchFamily="34" charset="-122"/>
              </a:rPr>
              <a:t>位寄存器：</a:t>
            </a:r>
            <a:endParaRPr lang="en-US" altLang="zh-CN" sz="2400" b="1" dirty="0">
              <a:solidFill>
                <a:srgbClr val="0000CC"/>
              </a:solidFill>
              <a:latin typeface="微软雅黑" panose="020B0503020204020204" pitchFamily="34" charset="-122"/>
              <a:ea typeface="微软雅黑" panose="020B0503020204020204" pitchFamily="34" charset="-122"/>
            </a:endParaRPr>
          </a:p>
          <a:p>
            <a:pPr marL="1257300" lvl="2" indent="-342900" defTabSz="468000">
              <a:lnSpc>
                <a:spcPct val="150000"/>
              </a:lnSpc>
              <a:buClr>
                <a:srgbClr val="3859CD"/>
              </a:buClr>
              <a:buFont typeface="Wingdings" panose="05000000000000000000" pitchFamily="2" charset="2"/>
              <a:buChar char="n"/>
            </a:pPr>
            <a:r>
              <a:rPr lang="en-US" altLang="zh-CN" sz="2400" b="1" dirty="0">
                <a:solidFill>
                  <a:srgbClr val="0000CC"/>
                </a:solidFill>
                <a:latin typeface="微软雅黑" panose="020B0503020204020204" pitchFamily="34" charset="-122"/>
                <a:ea typeface="微软雅黑" panose="020B0503020204020204" pitchFamily="34" charset="-122"/>
              </a:rPr>
              <a:t>n</a:t>
            </a:r>
            <a:r>
              <a:rPr lang="zh-CN" altLang="en-US" sz="2400" b="1" dirty="0">
                <a:solidFill>
                  <a:srgbClr val="0000CC"/>
                </a:solidFill>
                <a:latin typeface="微软雅黑" panose="020B0503020204020204" pitchFamily="34" charset="-122"/>
                <a:ea typeface="微软雅黑" panose="020B0503020204020204" pitchFamily="34" charset="-122"/>
              </a:rPr>
              <a:t>个触发器的时钟端</a:t>
            </a:r>
            <a:r>
              <a:rPr lang="zh-CN" altLang="en-US" sz="2400" b="1" dirty="0">
                <a:latin typeface="微软雅黑" panose="020B0503020204020204" pitchFamily="34" charset="-122"/>
                <a:ea typeface="微软雅黑" panose="020B0503020204020204" pitchFamily="34" charset="-122"/>
              </a:rPr>
              <a:t>：共接起来，用一个公共的时钟信号</a:t>
            </a:r>
            <a:r>
              <a:rPr lang="en-US" altLang="zh-CN" sz="2400" b="1" dirty="0">
                <a:latin typeface="微软雅黑" panose="020B0503020204020204" pitchFamily="34" charset="-122"/>
                <a:ea typeface="微软雅黑" panose="020B0503020204020204" pitchFamily="34" charset="-122"/>
              </a:rPr>
              <a:t>CP</a:t>
            </a:r>
            <a:r>
              <a:rPr lang="zh-CN" altLang="en-US" sz="2400" b="1" dirty="0">
                <a:latin typeface="微软雅黑" panose="020B0503020204020204" pitchFamily="34" charset="-122"/>
                <a:ea typeface="微软雅黑" panose="020B0503020204020204" pitchFamily="34" charset="-122"/>
              </a:rPr>
              <a:t>来控制</a:t>
            </a:r>
            <a:endParaRPr lang="en-US" altLang="zh-CN" sz="2400" b="1" dirty="0">
              <a:latin typeface="微软雅黑" panose="020B0503020204020204" pitchFamily="34" charset="-122"/>
              <a:ea typeface="微软雅黑" panose="020B0503020204020204" pitchFamily="34" charset="-122"/>
            </a:endParaRPr>
          </a:p>
          <a:p>
            <a:pPr marL="1257300" lvl="2" indent="-342900" defTabSz="468000">
              <a:lnSpc>
                <a:spcPct val="150000"/>
              </a:lnSpc>
              <a:buClr>
                <a:srgbClr val="3859CD"/>
              </a:buClr>
              <a:buFont typeface="Wingdings" panose="05000000000000000000" pitchFamily="2" charset="2"/>
              <a:buChar char="n"/>
            </a:pPr>
            <a:r>
              <a:rPr lang="en-US" altLang="zh-CN" sz="2400" b="1" dirty="0">
                <a:solidFill>
                  <a:srgbClr val="0000CC"/>
                </a:solidFill>
                <a:latin typeface="微软雅黑" panose="020B0503020204020204" pitchFamily="34" charset="-122"/>
                <a:ea typeface="微软雅黑" panose="020B0503020204020204" pitchFamily="34" charset="-122"/>
              </a:rPr>
              <a:t>n</a:t>
            </a:r>
            <a:r>
              <a:rPr lang="zh-CN" altLang="en-US" sz="2400" b="1" dirty="0">
                <a:solidFill>
                  <a:srgbClr val="0000CC"/>
                </a:solidFill>
                <a:latin typeface="微软雅黑" panose="020B0503020204020204" pitchFamily="34" charset="-122"/>
                <a:ea typeface="微软雅黑" panose="020B0503020204020204" pitchFamily="34" charset="-122"/>
              </a:rPr>
              <a:t>个触发器的控制信号</a:t>
            </a:r>
            <a:r>
              <a:rPr lang="zh-CN" altLang="en-US" sz="2400" b="1" dirty="0">
                <a:latin typeface="微软雅黑" panose="020B0503020204020204" pitchFamily="34" charset="-122"/>
                <a:ea typeface="微软雅黑" panose="020B0503020204020204" pitchFamily="34" charset="-122"/>
              </a:rPr>
              <a:t>：各自连接在一起</a:t>
            </a:r>
            <a:endParaRPr lang="en-US" altLang="zh-CN" sz="2400" b="1" dirty="0">
              <a:latin typeface="微软雅黑" panose="020B0503020204020204" pitchFamily="34" charset="-122"/>
              <a:ea typeface="微软雅黑" panose="020B0503020204020204" pitchFamily="34" charset="-122"/>
            </a:endParaRPr>
          </a:p>
          <a:p>
            <a:pPr marL="1714500" lvl="3" indent="-342900" defTabSz="468000">
              <a:lnSpc>
                <a:spcPct val="150000"/>
              </a:lnSpc>
              <a:buClr>
                <a:srgbClr val="3859CD"/>
              </a:buClr>
              <a:buFont typeface="Wingdings" panose="05000000000000000000" pitchFamily="2" charset="2"/>
              <a:buChar char="n"/>
            </a:pPr>
            <a:r>
              <a:rPr lang="zh-CN" altLang="en-US" sz="2400" b="1" dirty="0">
                <a:latin typeface="微软雅黑" panose="020B0503020204020204" pitchFamily="34" charset="-122"/>
                <a:ea typeface="微软雅黑" panose="020B0503020204020204" pitchFamily="34" charset="-122"/>
              </a:rPr>
              <a:t>触发器的清零端</a:t>
            </a:r>
            <a:endParaRPr lang="en-US" altLang="zh-CN" sz="2400" b="1" dirty="0">
              <a:latin typeface="微软雅黑" panose="020B0503020204020204" pitchFamily="34" charset="-122"/>
              <a:ea typeface="微软雅黑" panose="020B0503020204020204" pitchFamily="34" charset="-122"/>
            </a:endParaRPr>
          </a:p>
          <a:p>
            <a:pPr marL="1714500" lvl="3" indent="-342900" defTabSz="468000">
              <a:lnSpc>
                <a:spcPct val="150000"/>
              </a:lnSpc>
              <a:buClr>
                <a:srgbClr val="3859CD"/>
              </a:buClr>
              <a:buFont typeface="Wingdings" panose="05000000000000000000" pitchFamily="2" charset="2"/>
              <a:buChar char="n"/>
            </a:pPr>
            <a:r>
              <a:rPr lang="zh-CN" altLang="en-US" sz="2400" b="1" dirty="0">
                <a:latin typeface="微软雅黑" panose="020B0503020204020204" pitchFamily="34" charset="-122"/>
                <a:ea typeface="微软雅黑" panose="020B0503020204020204" pitchFamily="34" charset="-122"/>
              </a:rPr>
              <a:t>输出使能端</a:t>
            </a:r>
            <a:endParaRPr lang="en-US" altLang="zh-CN" sz="2400" b="1" dirty="0">
              <a:latin typeface="微软雅黑" panose="020B0503020204020204" pitchFamily="34" charset="-122"/>
              <a:ea typeface="微软雅黑" panose="020B0503020204020204" pitchFamily="34" charset="-122"/>
            </a:endParaRPr>
          </a:p>
          <a:p>
            <a:pPr marL="1714500" lvl="3" indent="-342900" defTabSz="468000">
              <a:lnSpc>
                <a:spcPct val="150000"/>
              </a:lnSpc>
              <a:buClr>
                <a:srgbClr val="3859CD"/>
              </a:buClr>
              <a:buFont typeface="Wingdings" panose="05000000000000000000" pitchFamily="2" charset="2"/>
              <a:buChar char="n"/>
            </a:pPr>
            <a:r>
              <a:rPr lang="zh-CN" altLang="en-US" sz="2400" b="1" dirty="0">
                <a:solidFill>
                  <a:srgbClr val="FF0000"/>
                </a:solidFill>
                <a:latin typeface="微软雅黑" panose="020B0503020204020204" pitchFamily="34" charset="-122"/>
                <a:ea typeface="微软雅黑" panose="020B0503020204020204" pitchFamily="34" charset="-122"/>
              </a:rPr>
              <a:t>实现统一的清零操作和传输操作</a:t>
            </a:r>
          </a:p>
        </p:txBody>
      </p:sp>
      <p:sp>
        <p:nvSpPr>
          <p:cNvPr id="10" name="平行四边形 9"/>
          <p:cNvSpPr/>
          <p:nvPr/>
        </p:nvSpPr>
        <p:spPr>
          <a:xfrm>
            <a:off x="304512" y="129448"/>
            <a:ext cx="1739441" cy="612000"/>
          </a:xfrm>
          <a:prstGeom prst="parallelogram">
            <a:avLst/>
          </a:prstGeom>
          <a:effectLst>
            <a:glow rad="63500">
              <a:schemeClr val="accent1">
                <a:satMod val="175000"/>
                <a:alpha val="40000"/>
              </a:schemeClr>
            </a:glow>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latin typeface="微软雅黑" panose="020B0503020204020204" pitchFamily="34" charset="-122"/>
                <a:ea typeface="微软雅黑" panose="020B0503020204020204" pitchFamily="34" charset="-122"/>
                <a:cs typeface="Times New Roman" panose="02020603050405020304" pitchFamily="18" charset="0"/>
              </a:rPr>
              <a:t>6.4.2</a:t>
            </a:r>
            <a:endParaRPr lang="zh-CN" altLang="en-US" sz="36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3" name="标题 2"/>
          <p:cNvSpPr>
            <a:spLocks noGrp="1"/>
          </p:cNvSpPr>
          <p:nvPr>
            <p:ph type="title"/>
          </p:nvPr>
        </p:nvSpPr>
        <p:spPr>
          <a:xfrm>
            <a:off x="2187686" y="97943"/>
            <a:ext cx="6291295" cy="732155"/>
          </a:xfrm>
        </p:spPr>
        <p:txBody>
          <a:bodyPr>
            <a:normAutofit/>
          </a:bodyPr>
          <a:lstStyle/>
          <a:p>
            <a:r>
              <a:rPr lang="zh-CN" altLang="en-US" dirty="0">
                <a:effectLst>
                  <a:outerShdw blurRad="38100" dist="38100" dir="2700000" algn="tl">
                    <a:srgbClr val="000000">
                      <a:alpha val="43137"/>
                    </a:srgbClr>
                  </a:outerShdw>
                </a:effectLst>
              </a:rPr>
              <a:t>基本寄存器</a:t>
            </a:r>
          </a:p>
        </p:txBody>
      </p:sp>
      <p:sp>
        <p:nvSpPr>
          <p:cNvPr id="9" name="页脚占位符 3"/>
          <p:cNvSpPr>
            <a:spLocks noGrp="1"/>
          </p:cNvSpPr>
          <p:nvPr>
            <p:ph type="ftr" sz="quarter" idx="11"/>
          </p:nvPr>
        </p:nvSpPr>
        <p:spPr>
          <a:xfrm>
            <a:off x="9642764" y="0"/>
            <a:ext cx="2549236" cy="510988"/>
          </a:xfrm>
        </p:spPr>
        <p:txBody>
          <a:bodyPr/>
          <a:lstStyle/>
          <a:p>
            <a:r>
              <a:rPr lang="zh-CN" altLang="en-US"/>
              <a:t>第</a:t>
            </a:r>
            <a:r>
              <a:rPr lang="en-US" altLang="zh-CN"/>
              <a:t>6</a:t>
            </a:r>
            <a:r>
              <a:rPr lang="zh-CN" altLang="en-US"/>
              <a:t>章 同步时序逻辑电路</a:t>
            </a:r>
            <a:endParaRPr lang="zh-CN" altLang="en-US" dirty="0"/>
          </a:p>
        </p:txBody>
      </p:sp>
    </p:spTree>
    <p:extLst>
      <p:ext uri="{BB962C8B-B14F-4D97-AF65-F5344CB8AC3E}">
        <p14:creationId xmlns:p14="http://schemas.microsoft.com/office/powerpoint/2010/main" val="1466360040"/>
      </p:ext>
    </p:extLst>
  </p:cSld>
  <p:clrMapOvr>
    <a:masterClrMapping/>
  </p:clrMapOvr>
  <mc:AlternateContent xmlns:mc="http://schemas.openxmlformats.org/markup-compatibility/2006" xmlns:p14="http://schemas.microsoft.com/office/powerpoint/2010/main">
    <mc:Choice Requires="p14">
      <p:transition spd="slow" p14:dur="1250">
        <p:randomBar dir="vert"/>
      </p:transition>
    </mc:Choice>
    <mc:Fallback xmlns="">
      <p:transition spd="slow">
        <p:randomBar dir="vert"/>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B6D9C768-8413-45FA-BDC7-53DA68035736}" type="slidenum">
              <a:rPr lang="zh-CN" altLang="en-US" smtClean="0"/>
              <a:t>11</a:t>
            </a:fld>
            <a:endParaRPr lang="zh-CN" altLang="en-US"/>
          </a:p>
        </p:txBody>
      </p:sp>
      <p:sp>
        <p:nvSpPr>
          <p:cNvPr id="10" name="平行四边形 9"/>
          <p:cNvSpPr/>
          <p:nvPr/>
        </p:nvSpPr>
        <p:spPr>
          <a:xfrm>
            <a:off x="304512" y="129448"/>
            <a:ext cx="1739441" cy="612000"/>
          </a:xfrm>
          <a:prstGeom prst="parallelogram">
            <a:avLst/>
          </a:prstGeom>
          <a:effectLst>
            <a:glow rad="63500">
              <a:schemeClr val="accent1">
                <a:satMod val="175000"/>
                <a:alpha val="40000"/>
              </a:schemeClr>
            </a:glow>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latin typeface="微软雅黑" panose="020B0503020204020204" pitchFamily="34" charset="-122"/>
                <a:ea typeface="微软雅黑" panose="020B0503020204020204" pitchFamily="34" charset="-122"/>
                <a:cs typeface="Times New Roman" panose="02020603050405020304" pitchFamily="18" charset="0"/>
              </a:rPr>
              <a:t>6.4.2</a:t>
            </a:r>
            <a:endParaRPr lang="zh-CN" altLang="en-US" sz="36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3" name="标题 2"/>
          <p:cNvSpPr>
            <a:spLocks noGrp="1"/>
          </p:cNvSpPr>
          <p:nvPr>
            <p:ph type="title"/>
          </p:nvPr>
        </p:nvSpPr>
        <p:spPr>
          <a:xfrm>
            <a:off x="2187686" y="97943"/>
            <a:ext cx="6291295" cy="732155"/>
          </a:xfrm>
        </p:spPr>
        <p:txBody>
          <a:bodyPr>
            <a:normAutofit/>
          </a:bodyPr>
          <a:lstStyle/>
          <a:p>
            <a:r>
              <a:rPr lang="zh-CN" altLang="en-US" dirty="0">
                <a:effectLst>
                  <a:outerShdw blurRad="38100" dist="38100" dir="2700000" algn="tl">
                    <a:srgbClr val="000000">
                      <a:alpha val="43137"/>
                    </a:srgbClr>
                  </a:outerShdw>
                </a:effectLst>
              </a:rPr>
              <a:t>基本寄存器</a:t>
            </a:r>
          </a:p>
        </p:txBody>
      </p:sp>
      <p:sp>
        <p:nvSpPr>
          <p:cNvPr id="9" name="页脚占位符 3"/>
          <p:cNvSpPr>
            <a:spLocks noGrp="1"/>
          </p:cNvSpPr>
          <p:nvPr>
            <p:ph type="ftr" sz="quarter" idx="11"/>
          </p:nvPr>
        </p:nvSpPr>
        <p:spPr>
          <a:xfrm>
            <a:off x="9642764" y="0"/>
            <a:ext cx="2549236" cy="510988"/>
          </a:xfrm>
        </p:spPr>
        <p:txBody>
          <a:bodyPr/>
          <a:lstStyle/>
          <a:p>
            <a:r>
              <a:rPr lang="zh-CN" altLang="en-US"/>
              <a:t>第</a:t>
            </a:r>
            <a:r>
              <a:rPr lang="en-US" altLang="zh-CN"/>
              <a:t>6</a:t>
            </a:r>
            <a:r>
              <a:rPr lang="zh-CN" altLang="en-US"/>
              <a:t>章 同步时序逻辑电路</a:t>
            </a:r>
            <a:endParaRPr lang="zh-CN" altLang="en-US" dirty="0"/>
          </a:p>
        </p:txBody>
      </p:sp>
      <p:graphicFrame>
        <p:nvGraphicFramePr>
          <p:cNvPr id="32" name="对象 31"/>
          <p:cNvGraphicFramePr>
            <a:graphicFrameLocks noChangeAspect="1"/>
          </p:cNvGraphicFramePr>
          <p:nvPr>
            <p:extLst>
              <p:ext uri="{D42A27DB-BD31-4B8C-83A1-F6EECF244321}">
                <p14:modId xmlns:p14="http://schemas.microsoft.com/office/powerpoint/2010/main" val="575558383"/>
              </p:ext>
            </p:extLst>
          </p:nvPr>
        </p:nvGraphicFramePr>
        <p:xfrm>
          <a:off x="405930" y="1801811"/>
          <a:ext cx="8839467" cy="2900363"/>
        </p:xfrm>
        <a:graphic>
          <a:graphicData uri="http://schemas.openxmlformats.org/presentationml/2006/ole">
            <mc:AlternateContent xmlns:mc="http://schemas.openxmlformats.org/markup-compatibility/2006">
              <mc:Choice xmlns:v="urn:schemas-microsoft-com:vml" Requires="v">
                <p:oleObj spid="_x0000_s427139" name="Visio" r:id="rId4" imgW="4120932" imgH="1352160" progId="Visio.Drawing.11">
                  <p:embed/>
                </p:oleObj>
              </mc:Choice>
              <mc:Fallback>
                <p:oleObj name="Visio" r:id="rId4" imgW="4120932" imgH="1352160" progId="Visio.Drawing.11">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5930" y="1801811"/>
                        <a:ext cx="8839467" cy="2900363"/>
                      </a:xfrm>
                      <a:prstGeom prst="rect">
                        <a:avLst/>
                      </a:prstGeom>
                      <a:solidFill>
                        <a:schemeClr val="accent5">
                          <a:lumMod val="20000"/>
                          <a:lumOff val="80000"/>
                        </a:schemeClr>
                      </a:solidFill>
                    </p:spPr>
                  </p:pic>
                </p:oleObj>
              </mc:Fallback>
            </mc:AlternateContent>
          </a:graphicData>
        </a:graphic>
      </p:graphicFrame>
      <p:graphicFrame>
        <p:nvGraphicFramePr>
          <p:cNvPr id="38" name="对象 37"/>
          <p:cNvGraphicFramePr>
            <a:graphicFrameLocks noChangeAspect="1"/>
          </p:cNvGraphicFramePr>
          <p:nvPr>
            <p:extLst>
              <p:ext uri="{D42A27DB-BD31-4B8C-83A1-F6EECF244321}">
                <p14:modId xmlns:p14="http://schemas.microsoft.com/office/powerpoint/2010/main" val="3766202888"/>
              </p:ext>
            </p:extLst>
          </p:nvPr>
        </p:nvGraphicFramePr>
        <p:xfrm>
          <a:off x="9544167" y="1595450"/>
          <a:ext cx="2401118" cy="3106725"/>
        </p:xfrm>
        <a:graphic>
          <a:graphicData uri="http://schemas.openxmlformats.org/presentationml/2006/ole">
            <mc:AlternateContent xmlns:mc="http://schemas.openxmlformats.org/markup-compatibility/2006">
              <mc:Choice xmlns:v="urn:schemas-microsoft-com:vml" Requires="v">
                <p:oleObj spid="_x0000_s427140" name="Visio" r:id="rId6" imgW="1226620" imgH="1595592" progId="Visio.Drawing.11">
                  <p:embed/>
                </p:oleObj>
              </mc:Choice>
              <mc:Fallback>
                <p:oleObj name="Visio" r:id="rId6" imgW="1226620" imgH="1595592" progId="Visio.Drawing.11">
                  <p:embed/>
                  <p:pic>
                    <p:nvPicPr>
                      <p:cNvPr id="0"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44167" y="1595450"/>
                        <a:ext cx="2401118" cy="3106725"/>
                      </a:xfrm>
                      <a:prstGeom prst="rect">
                        <a:avLst/>
                      </a:prstGeom>
                      <a:solidFill>
                        <a:schemeClr val="accent4">
                          <a:lumMod val="20000"/>
                          <a:lumOff val="80000"/>
                        </a:schemeClr>
                      </a:solidFill>
                    </p:spPr>
                  </p:pic>
                </p:oleObj>
              </mc:Fallback>
            </mc:AlternateContent>
          </a:graphicData>
        </a:graphic>
      </p:graphicFrame>
      <p:sp>
        <p:nvSpPr>
          <p:cNvPr id="20" name="矩形 19"/>
          <p:cNvSpPr/>
          <p:nvPr/>
        </p:nvSpPr>
        <p:spPr>
          <a:xfrm>
            <a:off x="492419" y="1078270"/>
            <a:ext cx="5928046" cy="646331"/>
          </a:xfrm>
          <a:prstGeom prst="rect">
            <a:avLst/>
          </a:prstGeom>
        </p:spPr>
        <p:txBody>
          <a:bodyPr wrap="square">
            <a:spAutoFit/>
          </a:bodyPr>
          <a:lstStyle/>
          <a:p>
            <a:pPr marL="342900" indent="-342900" defTabSz="468000">
              <a:lnSpc>
                <a:spcPct val="150000"/>
              </a:lnSpc>
              <a:buClr>
                <a:srgbClr val="3859CD"/>
              </a:buClr>
              <a:buFont typeface="Wingdings" panose="05000000000000000000" pitchFamily="2" charset="2"/>
              <a:buChar char="n"/>
            </a:pPr>
            <a:r>
              <a:rPr lang="en-US" altLang="zh-CN" sz="2400" b="1" dirty="0">
                <a:solidFill>
                  <a:srgbClr val="FF0000"/>
                </a:solidFill>
                <a:latin typeface="微软雅黑" panose="020B0503020204020204" pitchFamily="34" charset="-122"/>
                <a:ea typeface="微软雅黑" panose="020B0503020204020204" pitchFamily="34" charset="-122"/>
              </a:rPr>
              <a:t>74LS374</a:t>
            </a:r>
            <a:r>
              <a:rPr lang="zh-CN" altLang="en-US" sz="2400" b="1" dirty="0">
                <a:solidFill>
                  <a:srgbClr val="FF0000"/>
                </a:solidFill>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带</a:t>
            </a:r>
            <a:r>
              <a:rPr lang="zh-CN" altLang="en-US" sz="2400" b="1" dirty="0">
                <a:solidFill>
                  <a:srgbClr val="0000CC"/>
                </a:solidFill>
                <a:latin typeface="微软雅黑" panose="020B0503020204020204" pitchFamily="34" charset="-122"/>
                <a:ea typeface="微软雅黑" panose="020B0503020204020204" pitchFamily="34" charset="-122"/>
              </a:rPr>
              <a:t>输出使能端</a:t>
            </a:r>
            <a:r>
              <a:rPr lang="zh-CN" altLang="en-US" sz="2400" b="1" dirty="0">
                <a:latin typeface="微软雅黑" panose="020B0503020204020204" pitchFamily="34" charset="-122"/>
                <a:ea typeface="微软雅黑" panose="020B0503020204020204" pitchFamily="34" charset="-122"/>
              </a:rPr>
              <a:t>的</a:t>
            </a:r>
            <a:r>
              <a:rPr lang="en-US" altLang="zh-CN" sz="2400" b="1" dirty="0">
                <a:solidFill>
                  <a:srgbClr val="00B050"/>
                </a:solidFill>
                <a:latin typeface="微软雅黑" panose="020B0503020204020204" pitchFamily="34" charset="-122"/>
                <a:ea typeface="微软雅黑" panose="020B0503020204020204" pitchFamily="34" charset="-122"/>
              </a:rPr>
              <a:t>8D</a:t>
            </a:r>
            <a:r>
              <a:rPr lang="zh-CN" altLang="en-US" sz="2400" b="1" dirty="0">
                <a:solidFill>
                  <a:srgbClr val="00B050"/>
                </a:solidFill>
                <a:latin typeface="微软雅黑" panose="020B0503020204020204" pitchFamily="34" charset="-122"/>
                <a:ea typeface="微软雅黑" panose="020B0503020204020204" pitchFamily="34" charset="-122"/>
              </a:rPr>
              <a:t>寄存器</a:t>
            </a:r>
          </a:p>
        </p:txBody>
      </p:sp>
      <p:sp>
        <p:nvSpPr>
          <p:cNvPr id="49" name="矩形 48"/>
          <p:cNvSpPr/>
          <p:nvPr/>
        </p:nvSpPr>
        <p:spPr>
          <a:xfrm>
            <a:off x="492419" y="4864510"/>
            <a:ext cx="11060484" cy="1754326"/>
          </a:xfrm>
          <a:prstGeom prst="rect">
            <a:avLst/>
          </a:prstGeom>
        </p:spPr>
        <p:txBody>
          <a:bodyPr wrap="square">
            <a:spAutoFit/>
          </a:bodyPr>
          <a:lstStyle/>
          <a:p>
            <a:pPr marL="342900" indent="-342900" defTabSz="468000">
              <a:lnSpc>
                <a:spcPct val="150000"/>
              </a:lnSpc>
              <a:buClr>
                <a:srgbClr val="3859CD"/>
              </a:buClr>
              <a:buFont typeface="Wingdings" panose="05000000000000000000" pitchFamily="2" charset="2"/>
              <a:buChar char="n"/>
            </a:pPr>
            <a:r>
              <a:rPr lang="zh-CN" altLang="en-US" sz="2400" b="1" dirty="0">
                <a:latin typeface="微软雅黑" panose="020B0503020204020204" pitchFamily="34" charset="-122"/>
                <a:ea typeface="微软雅黑" panose="020B0503020204020204" pitchFamily="34" charset="-122"/>
              </a:rPr>
              <a:t>由</a:t>
            </a:r>
            <a:r>
              <a:rPr lang="en-US" altLang="zh-CN" sz="2400" b="1" dirty="0">
                <a:latin typeface="微软雅黑" panose="020B0503020204020204" pitchFamily="34" charset="-122"/>
                <a:ea typeface="微软雅黑" panose="020B0503020204020204" pitchFamily="34" charset="-122"/>
              </a:rPr>
              <a:t>8</a:t>
            </a:r>
            <a:r>
              <a:rPr lang="zh-CN" altLang="en-US" sz="2400" b="1" dirty="0">
                <a:latin typeface="微软雅黑" panose="020B0503020204020204" pitchFamily="34" charset="-122"/>
                <a:ea typeface="微软雅黑" panose="020B0503020204020204" pitchFamily="34" charset="-122"/>
              </a:rPr>
              <a:t>个下跳沿触发的</a:t>
            </a:r>
            <a:r>
              <a:rPr lang="en-US" altLang="zh-CN" sz="2400" b="1" dirty="0">
                <a:solidFill>
                  <a:srgbClr val="FF0000"/>
                </a:solidFill>
                <a:latin typeface="微软雅黑" panose="020B0503020204020204" pitchFamily="34" charset="-122"/>
                <a:ea typeface="微软雅黑" panose="020B0503020204020204" pitchFamily="34" charset="-122"/>
              </a:rPr>
              <a:t>D</a:t>
            </a:r>
            <a:r>
              <a:rPr lang="zh-CN" altLang="en-US" sz="2400" b="1" dirty="0">
                <a:solidFill>
                  <a:srgbClr val="FF0000"/>
                </a:solidFill>
                <a:latin typeface="微软雅黑" panose="020B0503020204020204" pitchFamily="34" charset="-122"/>
                <a:ea typeface="微软雅黑" panose="020B0503020204020204" pitchFamily="34" charset="-122"/>
              </a:rPr>
              <a:t>触发器</a:t>
            </a:r>
            <a:r>
              <a:rPr lang="zh-CN" altLang="en-US" sz="2400" b="1" dirty="0">
                <a:latin typeface="微软雅黑" panose="020B0503020204020204" pitchFamily="34" charset="-122"/>
                <a:ea typeface="微软雅黑" panose="020B0503020204020204" pitchFamily="34" charset="-122"/>
              </a:rPr>
              <a:t>和</a:t>
            </a:r>
            <a:r>
              <a:rPr lang="en-US" altLang="zh-CN" sz="2400" b="1" dirty="0">
                <a:latin typeface="微软雅黑" panose="020B0503020204020204" pitchFamily="34" charset="-122"/>
                <a:ea typeface="微软雅黑" panose="020B0503020204020204" pitchFamily="34" charset="-122"/>
              </a:rPr>
              <a:t>8</a:t>
            </a:r>
            <a:r>
              <a:rPr lang="zh-CN" altLang="en-US" sz="2400" b="1" dirty="0">
                <a:latin typeface="微软雅黑" panose="020B0503020204020204" pitchFamily="34" charset="-122"/>
                <a:ea typeface="微软雅黑" panose="020B0503020204020204" pitchFamily="34" charset="-122"/>
              </a:rPr>
              <a:t>个</a:t>
            </a:r>
            <a:r>
              <a:rPr lang="zh-CN" altLang="en-US" sz="2400" b="1" dirty="0">
                <a:solidFill>
                  <a:srgbClr val="FF0000"/>
                </a:solidFill>
                <a:latin typeface="微软雅黑" panose="020B0503020204020204" pitchFamily="34" charset="-122"/>
                <a:ea typeface="微软雅黑" panose="020B0503020204020204" pitchFamily="34" charset="-122"/>
              </a:rPr>
              <a:t>三态门</a:t>
            </a:r>
            <a:r>
              <a:rPr lang="zh-CN" altLang="en-US" sz="2400" b="1" dirty="0">
                <a:latin typeface="微软雅黑" panose="020B0503020204020204" pitchFamily="34" charset="-122"/>
                <a:ea typeface="微软雅黑" panose="020B0503020204020204" pitchFamily="34" charset="-122"/>
              </a:rPr>
              <a:t>构成</a:t>
            </a:r>
            <a:endParaRPr lang="en-US" altLang="zh-CN" sz="2400" b="1" dirty="0">
              <a:latin typeface="微软雅黑" panose="020B0503020204020204" pitchFamily="34" charset="-122"/>
              <a:ea typeface="微软雅黑" panose="020B0503020204020204" pitchFamily="34" charset="-122"/>
            </a:endParaRPr>
          </a:p>
          <a:p>
            <a:pPr marL="342900" indent="-342900" defTabSz="468000">
              <a:lnSpc>
                <a:spcPct val="150000"/>
              </a:lnSpc>
              <a:buClr>
                <a:srgbClr val="3859CD"/>
              </a:buClr>
              <a:buFont typeface="Wingdings" panose="05000000000000000000" pitchFamily="2" charset="2"/>
              <a:buChar char="n"/>
            </a:pPr>
            <a:r>
              <a:rPr lang="zh-CN" altLang="en-US" sz="2400" b="1" dirty="0">
                <a:solidFill>
                  <a:srgbClr val="0000CC"/>
                </a:solidFill>
                <a:latin typeface="微软雅黑" panose="020B0503020204020204" pitchFamily="34" charset="-122"/>
                <a:ea typeface="微软雅黑" panose="020B0503020204020204" pitchFamily="34" charset="-122"/>
              </a:rPr>
              <a:t>与</a:t>
            </a:r>
            <a:r>
              <a:rPr lang="en-US" altLang="zh-CN" sz="2400" b="1" dirty="0">
                <a:solidFill>
                  <a:srgbClr val="0000CC"/>
                </a:solidFill>
                <a:latin typeface="微软雅黑" panose="020B0503020204020204" pitchFamily="34" charset="-122"/>
                <a:ea typeface="微软雅黑" panose="020B0503020204020204" pitchFamily="34" charset="-122"/>
              </a:rPr>
              <a:t>74LS373</a:t>
            </a:r>
            <a:r>
              <a:rPr lang="zh-CN" altLang="en-US" sz="2400" b="1" dirty="0">
                <a:solidFill>
                  <a:srgbClr val="0000CC"/>
                </a:solidFill>
                <a:latin typeface="微软雅黑" panose="020B0503020204020204" pitchFamily="34" charset="-122"/>
                <a:ea typeface="微软雅黑" panose="020B0503020204020204" pitchFamily="34" charset="-122"/>
              </a:rPr>
              <a:t>不同</a:t>
            </a:r>
            <a:r>
              <a:rPr lang="zh-CN" altLang="en-US" sz="2400" b="1" dirty="0">
                <a:latin typeface="微软雅黑" panose="020B0503020204020204" pitchFamily="34" charset="-122"/>
                <a:ea typeface="微软雅黑" panose="020B0503020204020204" pitchFamily="34" charset="-122"/>
              </a:rPr>
              <a:t>：</a:t>
            </a:r>
            <a:r>
              <a:rPr lang="zh-CN" altLang="en-US" sz="2400" b="1" dirty="0">
                <a:solidFill>
                  <a:srgbClr val="FF0000"/>
                </a:solidFill>
                <a:latin typeface="微软雅黑" panose="020B0503020204020204" pitchFamily="34" charset="-122"/>
                <a:ea typeface="微软雅黑" panose="020B0503020204020204" pitchFamily="34" charset="-122"/>
              </a:rPr>
              <a:t>时钟信号</a:t>
            </a:r>
            <a:r>
              <a:rPr lang="en-US" altLang="zh-CN" sz="2400" b="1" dirty="0">
                <a:solidFill>
                  <a:srgbClr val="FF0000"/>
                </a:solidFill>
                <a:latin typeface="微软雅黑" panose="020B0503020204020204" pitchFamily="34" charset="-122"/>
                <a:ea typeface="微软雅黑" panose="020B0503020204020204" pitchFamily="34" charset="-122"/>
              </a:rPr>
              <a:t>CLK</a:t>
            </a:r>
            <a:r>
              <a:rPr lang="zh-CN" altLang="en-US" sz="2400" b="1" dirty="0">
                <a:solidFill>
                  <a:srgbClr val="FF0000"/>
                </a:solidFill>
                <a:latin typeface="微软雅黑" panose="020B0503020204020204" pitchFamily="34" charset="-122"/>
                <a:ea typeface="微软雅黑" panose="020B0503020204020204" pitchFamily="34" charset="-122"/>
              </a:rPr>
              <a:t>为边沿触发</a:t>
            </a:r>
            <a:r>
              <a:rPr lang="zh-CN" altLang="en-US" sz="2400" b="1" dirty="0">
                <a:latin typeface="微软雅黑" panose="020B0503020204020204" pitchFamily="34" charset="-122"/>
                <a:ea typeface="微软雅黑" panose="020B0503020204020204" pitchFamily="34" charset="-122"/>
              </a:rPr>
              <a:t>，在</a:t>
            </a:r>
            <a:r>
              <a:rPr lang="en-US" altLang="zh-CN" sz="2400" b="1" dirty="0">
                <a:latin typeface="微软雅黑" panose="020B0503020204020204" pitchFamily="34" charset="-122"/>
                <a:ea typeface="微软雅黑" panose="020B0503020204020204" pitchFamily="34" charset="-122"/>
              </a:rPr>
              <a:t>CLK</a:t>
            </a:r>
            <a:r>
              <a:rPr lang="zh-CN" altLang="en-US" sz="2400" b="1" dirty="0">
                <a:latin typeface="微软雅黑" panose="020B0503020204020204" pitchFamily="34" charset="-122"/>
                <a:ea typeface="微软雅黑" panose="020B0503020204020204" pitchFamily="34" charset="-122"/>
              </a:rPr>
              <a:t>上跳沿，寄存器输出</a:t>
            </a:r>
            <a:r>
              <a:rPr lang="en-US" altLang="zh-CN" sz="2400" b="1" dirty="0">
                <a:latin typeface="微软雅黑" panose="020B0503020204020204" pitchFamily="34" charset="-122"/>
                <a:ea typeface="微软雅黑" panose="020B0503020204020204" pitchFamily="34" charset="-122"/>
              </a:rPr>
              <a:t>Q</a:t>
            </a:r>
            <a:r>
              <a:rPr lang="zh-CN" altLang="en-US" sz="2400" b="1" dirty="0">
                <a:latin typeface="微软雅黑" panose="020B0503020204020204" pitchFamily="34" charset="-122"/>
                <a:ea typeface="微软雅黑" panose="020B0503020204020204" pitchFamily="34" charset="-122"/>
              </a:rPr>
              <a:t>置入了</a:t>
            </a:r>
            <a:r>
              <a:rPr lang="en-US" altLang="zh-CN" sz="2400" b="1" dirty="0">
                <a:latin typeface="微软雅黑" panose="020B0503020204020204" pitchFamily="34" charset="-122"/>
                <a:ea typeface="微软雅黑" panose="020B0503020204020204" pitchFamily="34" charset="-122"/>
              </a:rPr>
              <a:t>D</a:t>
            </a:r>
            <a:r>
              <a:rPr lang="zh-CN" altLang="en-US" sz="2400" b="1" dirty="0">
                <a:latin typeface="微软雅黑" panose="020B0503020204020204" pitchFamily="34" charset="-122"/>
                <a:ea typeface="微软雅黑" panose="020B0503020204020204" pitchFamily="34" charset="-122"/>
              </a:rPr>
              <a:t>端数据。</a:t>
            </a:r>
          </a:p>
        </p:txBody>
      </p:sp>
    </p:spTree>
    <p:extLst>
      <p:ext uri="{BB962C8B-B14F-4D97-AF65-F5344CB8AC3E}">
        <p14:creationId xmlns:p14="http://schemas.microsoft.com/office/powerpoint/2010/main" val="1499967268"/>
      </p:ext>
    </p:extLst>
  </p:cSld>
  <p:clrMapOvr>
    <a:masterClrMapping/>
  </p:clrMapOvr>
  <mc:AlternateContent xmlns:mc="http://schemas.openxmlformats.org/markup-compatibility/2006" xmlns:p14="http://schemas.microsoft.com/office/powerpoint/2010/main">
    <mc:Choice Requires="p14">
      <p:transition spd="slow" p14:dur="1250">
        <p:randomBar dir="vert"/>
      </p:transition>
    </mc:Choice>
    <mc:Fallback xmlns="">
      <p:transition spd="slow">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barn(inVertical)">
                                      <p:cBhvr>
                                        <p:cTn id="7" dur="500"/>
                                        <p:tgtEl>
                                          <p:spTgt spid="32"/>
                                        </p:tgtEl>
                                      </p:cBhvr>
                                    </p:animEffect>
                                  </p:childTnLst>
                                </p:cTn>
                              </p:par>
                              <p:par>
                                <p:cTn id="8" presetID="16" presetClass="entr" presetSubtype="21" fill="hold"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barn(inVertical)">
                                      <p:cBhvr>
                                        <p:cTn id="10" dur="500"/>
                                        <p:tgtEl>
                                          <p:spTgt spid="38"/>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grpId="0" nodeType="clickEffect">
                                  <p:stCondLst>
                                    <p:cond delay="0"/>
                                  </p:stCondLst>
                                  <p:childTnLst>
                                    <p:set>
                                      <p:cBhvr>
                                        <p:cTn id="14" dur="1" fill="hold">
                                          <p:stCondLst>
                                            <p:cond delay="0"/>
                                          </p:stCondLst>
                                        </p:cTn>
                                        <p:tgtEl>
                                          <p:spTgt spid="49"/>
                                        </p:tgtEl>
                                        <p:attrNameLst>
                                          <p:attrName>style.visibility</p:attrName>
                                        </p:attrNameLst>
                                      </p:cBhvr>
                                      <p:to>
                                        <p:strVal val="visible"/>
                                      </p:to>
                                    </p:set>
                                    <p:animEffect transition="in" filter="randombar(horizontal)">
                                      <p:cBhvr>
                                        <p:cTn id="15"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B6D9C768-8413-45FA-BDC7-53DA68035736}" type="slidenum">
              <a:rPr lang="zh-CN" altLang="en-US" smtClean="0"/>
              <a:t>12</a:t>
            </a:fld>
            <a:endParaRPr lang="zh-CN" altLang="en-US"/>
          </a:p>
        </p:txBody>
      </p:sp>
      <p:sp>
        <p:nvSpPr>
          <p:cNvPr id="10" name="平行四边形 9"/>
          <p:cNvSpPr/>
          <p:nvPr/>
        </p:nvSpPr>
        <p:spPr>
          <a:xfrm>
            <a:off x="304512" y="129448"/>
            <a:ext cx="1739441" cy="612000"/>
          </a:xfrm>
          <a:prstGeom prst="parallelogram">
            <a:avLst/>
          </a:prstGeom>
          <a:effectLst>
            <a:glow rad="63500">
              <a:schemeClr val="accent1">
                <a:satMod val="175000"/>
                <a:alpha val="40000"/>
              </a:schemeClr>
            </a:glow>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latin typeface="微软雅黑" panose="020B0503020204020204" pitchFamily="34" charset="-122"/>
                <a:ea typeface="微软雅黑" panose="020B0503020204020204" pitchFamily="34" charset="-122"/>
                <a:cs typeface="Times New Roman" panose="02020603050405020304" pitchFamily="18" charset="0"/>
              </a:rPr>
              <a:t>6.4.2</a:t>
            </a:r>
            <a:endParaRPr lang="zh-CN" altLang="en-US" sz="36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3" name="标题 2"/>
          <p:cNvSpPr>
            <a:spLocks noGrp="1"/>
          </p:cNvSpPr>
          <p:nvPr>
            <p:ph type="title"/>
          </p:nvPr>
        </p:nvSpPr>
        <p:spPr>
          <a:xfrm>
            <a:off x="2187686" y="97943"/>
            <a:ext cx="6291295" cy="732155"/>
          </a:xfrm>
        </p:spPr>
        <p:txBody>
          <a:bodyPr>
            <a:normAutofit/>
          </a:bodyPr>
          <a:lstStyle/>
          <a:p>
            <a:r>
              <a:rPr lang="zh-CN" altLang="en-US" dirty="0">
                <a:effectLst>
                  <a:outerShdw blurRad="38100" dist="38100" dir="2700000" algn="tl">
                    <a:srgbClr val="000000">
                      <a:alpha val="43137"/>
                    </a:srgbClr>
                  </a:outerShdw>
                </a:effectLst>
              </a:rPr>
              <a:t>基本寄存器</a:t>
            </a:r>
          </a:p>
        </p:txBody>
      </p:sp>
      <p:sp>
        <p:nvSpPr>
          <p:cNvPr id="9" name="页脚占位符 3"/>
          <p:cNvSpPr>
            <a:spLocks noGrp="1"/>
          </p:cNvSpPr>
          <p:nvPr>
            <p:ph type="ftr" sz="quarter" idx="11"/>
          </p:nvPr>
        </p:nvSpPr>
        <p:spPr>
          <a:xfrm>
            <a:off x="9642764" y="0"/>
            <a:ext cx="2549236" cy="510988"/>
          </a:xfrm>
        </p:spPr>
        <p:txBody>
          <a:bodyPr/>
          <a:lstStyle/>
          <a:p>
            <a:r>
              <a:rPr lang="zh-CN" altLang="en-US"/>
              <a:t>第</a:t>
            </a:r>
            <a:r>
              <a:rPr lang="en-US" altLang="zh-CN"/>
              <a:t>6</a:t>
            </a:r>
            <a:r>
              <a:rPr lang="zh-CN" altLang="en-US"/>
              <a:t>章 同步时序逻辑电路</a:t>
            </a:r>
            <a:endParaRPr lang="zh-CN" altLang="en-US" dirty="0"/>
          </a:p>
        </p:txBody>
      </p:sp>
      <p:sp>
        <p:nvSpPr>
          <p:cNvPr id="24" name="文本框 23"/>
          <p:cNvSpPr txBox="1"/>
          <p:nvPr/>
        </p:nvSpPr>
        <p:spPr>
          <a:xfrm>
            <a:off x="715576" y="1057209"/>
            <a:ext cx="2895601" cy="581057"/>
          </a:xfrm>
          <a:prstGeom prst="rect">
            <a:avLst/>
          </a:prstGeom>
          <a:noFill/>
        </p:spPr>
        <p:txBody>
          <a:bodyPr wrap="square" rtlCol="0">
            <a:spAutoFit/>
          </a:bodyPr>
          <a:lstStyle>
            <a:defPPr>
              <a:defRPr lang="zh-CN"/>
            </a:defPPr>
            <a:lvl1pPr marL="342900" indent="-342900" defTabSz="468000">
              <a:lnSpc>
                <a:spcPct val="150000"/>
              </a:lnSpc>
              <a:buClr>
                <a:srgbClr val="3859CD"/>
              </a:buClr>
              <a:buFont typeface="Wingdings" panose="05000000000000000000" pitchFamily="2" charset="2"/>
              <a:buChar char="n"/>
              <a:defRPr sz="2400" b="1">
                <a:latin typeface="微软雅黑" panose="020B0503020204020204" pitchFamily="34" charset="-122"/>
                <a:ea typeface="微软雅黑" panose="020B0503020204020204" pitchFamily="34" charset="-122"/>
              </a:defRPr>
            </a:lvl1pPr>
          </a:lstStyle>
          <a:p>
            <a:r>
              <a:rPr lang="en-US" altLang="zh-CN" dirty="0">
                <a:solidFill>
                  <a:srgbClr val="0000CC"/>
                </a:solidFill>
              </a:rPr>
              <a:t>74LS374</a:t>
            </a:r>
            <a:r>
              <a:rPr lang="zh-CN" altLang="en-US" dirty="0">
                <a:solidFill>
                  <a:srgbClr val="0000CC"/>
                </a:solidFill>
              </a:rPr>
              <a:t>功能表</a:t>
            </a:r>
          </a:p>
        </p:txBody>
      </p:sp>
      <mc:AlternateContent xmlns:mc="http://schemas.openxmlformats.org/markup-compatibility/2006" xmlns:a14="http://schemas.microsoft.com/office/drawing/2010/main">
        <mc:Choice Requires="a14">
          <p:graphicFrame>
            <p:nvGraphicFramePr>
              <p:cNvPr id="20" name="表格 19"/>
              <p:cNvGraphicFramePr>
                <a:graphicFrameLocks noGrp="1"/>
              </p:cNvGraphicFramePr>
              <p:nvPr>
                <p:extLst>
                  <p:ext uri="{D42A27DB-BD31-4B8C-83A1-F6EECF244321}">
                    <p14:modId xmlns:p14="http://schemas.microsoft.com/office/powerpoint/2010/main" val="1317781062"/>
                  </p:ext>
                </p:extLst>
              </p:nvPr>
            </p:nvGraphicFramePr>
            <p:xfrm>
              <a:off x="868331" y="1782767"/>
              <a:ext cx="7251511" cy="3014658"/>
            </p:xfrm>
            <a:graphic>
              <a:graphicData uri="http://schemas.openxmlformats.org/drawingml/2006/table">
                <a:tbl>
                  <a:tblPr firstRow="1" firstCol="1" bandRow="1">
                    <a:tableStyleId>{B301B821-A1FF-4177-AEE7-76D212191A09}</a:tableStyleId>
                  </a:tblPr>
                  <a:tblGrid>
                    <a:gridCol w="847872">
                      <a:extLst>
                        <a:ext uri="{9D8B030D-6E8A-4147-A177-3AD203B41FA5}">
                          <a16:colId xmlns:a16="http://schemas.microsoft.com/office/drawing/2014/main" val="610044912"/>
                        </a:ext>
                      </a:extLst>
                    </a:gridCol>
                    <a:gridCol w="890581">
                      <a:extLst>
                        <a:ext uri="{9D8B030D-6E8A-4147-A177-3AD203B41FA5}">
                          <a16:colId xmlns:a16="http://schemas.microsoft.com/office/drawing/2014/main" val="3192430418"/>
                        </a:ext>
                      </a:extLst>
                    </a:gridCol>
                    <a:gridCol w="862945">
                      <a:extLst>
                        <a:ext uri="{9D8B030D-6E8A-4147-A177-3AD203B41FA5}">
                          <a16:colId xmlns:a16="http://schemas.microsoft.com/office/drawing/2014/main" val="4269197880"/>
                        </a:ext>
                      </a:extLst>
                    </a:gridCol>
                    <a:gridCol w="890581">
                      <a:extLst>
                        <a:ext uri="{9D8B030D-6E8A-4147-A177-3AD203B41FA5}">
                          <a16:colId xmlns:a16="http://schemas.microsoft.com/office/drawing/2014/main" val="2287319334"/>
                        </a:ext>
                      </a:extLst>
                    </a:gridCol>
                    <a:gridCol w="3759532">
                      <a:extLst>
                        <a:ext uri="{9D8B030D-6E8A-4147-A177-3AD203B41FA5}">
                          <a16:colId xmlns:a16="http://schemas.microsoft.com/office/drawing/2014/main" val="3090671109"/>
                        </a:ext>
                      </a:extLst>
                    </a:gridCol>
                  </a:tblGrid>
                  <a:tr h="502443">
                    <a:tc gridSpan="3">
                      <a:txBody>
                        <a:bodyPr/>
                        <a:lstStyle/>
                        <a:p>
                          <a:pPr algn="ctr">
                            <a:lnSpc>
                              <a:spcPts val="2000"/>
                            </a:lnSpc>
                            <a:spcAft>
                              <a:spcPts val="0"/>
                            </a:spcAft>
                          </a:pPr>
                          <a:r>
                            <a:rPr lang="zh-CN" sz="2000" b="1" kern="100" dirty="0">
                              <a:effectLst/>
                              <a:latin typeface="Times New Roman" panose="02020603050405020304" pitchFamily="18" charset="0"/>
                              <a:ea typeface="微软雅黑" panose="020B0503020204020204" pitchFamily="34" charset="-122"/>
                              <a:cs typeface="Times New Roman" panose="02020603050405020304" pitchFamily="18" charset="0"/>
                            </a:rPr>
                            <a:t>输入</a:t>
                          </a:r>
                        </a:p>
                      </a:txBody>
                      <a:tcPr marL="135659" marR="135659" marT="0" marB="0" anchor="ctr">
                        <a:lnR w="19050" cap="flat" cmpd="sng" algn="ctr">
                          <a:solidFill>
                            <a:srgbClr val="FF0000"/>
                          </a:solidFill>
                          <a:prstDash val="solid"/>
                          <a:round/>
                          <a:headEnd type="none" w="med" len="med"/>
                          <a:tailEnd type="none" w="med" len="med"/>
                        </a:lnR>
                      </a:tcPr>
                    </a:tc>
                    <a:tc hMerge="1">
                      <a:txBody>
                        <a:bodyPr/>
                        <a:lstStyle/>
                        <a:p>
                          <a:endParaRPr lang="zh-CN" altLang="en-US"/>
                        </a:p>
                      </a:txBody>
                      <a:tcPr/>
                    </a:tc>
                    <a:tc hMerge="1">
                      <a:txBody>
                        <a:bodyPr/>
                        <a:lstStyle/>
                        <a:p>
                          <a:endParaRPr lang="zh-CN" altLang="en-US"/>
                        </a:p>
                      </a:txBody>
                      <a:tcPr/>
                    </a:tc>
                    <a:tc rowSpan="2">
                      <a:txBody>
                        <a:bodyPr/>
                        <a:lstStyle/>
                        <a:p>
                          <a:pPr algn="ctr">
                            <a:lnSpc>
                              <a:spcPts val="2000"/>
                            </a:lnSpc>
                            <a:spcAft>
                              <a:spcPts val="0"/>
                            </a:spcAft>
                          </a:pPr>
                          <a:r>
                            <a:rPr lang="zh-CN" sz="2000" b="1" kern="100" dirty="0">
                              <a:effectLst/>
                              <a:latin typeface="Times New Roman" panose="02020603050405020304" pitchFamily="18" charset="0"/>
                              <a:ea typeface="微软雅黑" panose="020B0503020204020204" pitchFamily="34" charset="-122"/>
                              <a:cs typeface="Times New Roman" panose="02020603050405020304" pitchFamily="18" charset="0"/>
                            </a:rPr>
                            <a:t>输出</a:t>
                          </a:r>
                        </a:p>
                        <a:p>
                          <a:pPr algn="ctr">
                            <a:lnSpc>
                              <a:spcPts val="2000"/>
                            </a:lnSpc>
                            <a:spcAft>
                              <a:spcPts val="0"/>
                            </a:spcAft>
                          </a:pPr>
                          <a:r>
                            <a:rPr lang="en-US" sz="2000" b="1" kern="100" dirty="0">
                              <a:effectLst/>
                              <a:latin typeface="Times New Roman" panose="02020603050405020304" pitchFamily="18" charset="0"/>
                              <a:ea typeface="微软雅黑" panose="020B0503020204020204" pitchFamily="34" charset="-122"/>
                              <a:cs typeface="Times New Roman" panose="02020603050405020304" pitchFamily="18" charset="0"/>
                            </a:rPr>
                            <a:t>Q</a:t>
                          </a:r>
                          <a:r>
                            <a:rPr lang="en-US" sz="2000" b="1" kern="100" baseline="30000" dirty="0">
                              <a:effectLst/>
                              <a:latin typeface="Times New Roman" panose="02020603050405020304" pitchFamily="18" charset="0"/>
                              <a:ea typeface="微软雅黑" panose="020B0503020204020204" pitchFamily="34" charset="-122"/>
                              <a:cs typeface="Times New Roman" panose="02020603050405020304" pitchFamily="18" charset="0"/>
                            </a:rPr>
                            <a:t>n+1</a:t>
                          </a:r>
                          <a:endParaRPr lang="zh-CN" sz="20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35659" marR="135659" marT="0" marB="0" anchor="ctr">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tcPr>
                    </a:tc>
                    <a:tc rowSpan="2">
                      <a:txBody>
                        <a:bodyPr/>
                        <a:lstStyle/>
                        <a:p>
                          <a:pPr algn="ctr">
                            <a:lnSpc>
                              <a:spcPts val="2000"/>
                            </a:lnSpc>
                            <a:spcAft>
                              <a:spcPts val="0"/>
                            </a:spcAft>
                          </a:pPr>
                          <a:r>
                            <a:rPr lang="zh-CN" sz="2000" b="1" kern="100" dirty="0">
                              <a:effectLst/>
                              <a:latin typeface="Times New Roman" panose="02020603050405020304" pitchFamily="18" charset="0"/>
                              <a:ea typeface="微软雅黑" panose="020B0503020204020204" pitchFamily="34" charset="-122"/>
                              <a:cs typeface="Times New Roman" panose="02020603050405020304" pitchFamily="18" charset="0"/>
                            </a:rPr>
                            <a:t>功能</a:t>
                          </a:r>
                        </a:p>
                      </a:txBody>
                      <a:tcPr marL="135659" marR="135659" marT="0" marB="0" anchor="ctr">
                        <a:lnL w="19050" cap="flat" cmpd="sng" algn="ctr">
                          <a:solidFill>
                            <a:srgbClr val="FF0000"/>
                          </a:solidFill>
                          <a:prstDash val="solid"/>
                          <a:round/>
                          <a:headEnd type="none" w="med" len="med"/>
                          <a:tailEnd type="none" w="med" len="med"/>
                        </a:lnL>
                      </a:tcPr>
                    </a:tc>
                    <a:extLst>
                      <a:ext uri="{0D108BD9-81ED-4DB2-BD59-A6C34878D82A}">
                        <a16:rowId xmlns:a16="http://schemas.microsoft.com/office/drawing/2014/main" val="3204467294"/>
                      </a:ext>
                    </a:extLst>
                  </a:tr>
                  <a:tr h="502443">
                    <a:tc>
                      <a:txBody>
                        <a:bodyPr/>
                        <a:lstStyle/>
                        <a:p>
                          <a:pPr algn="ctr">
                            <a:lnSpc>
                              <a:spcPts val="2000"/>
                            </a:lnSpc>
                            <a:spcAft>
                              <a:spcPts val="0"/>
                            </a:spcAft>
                          </a:pPr>
                          <a14:m>
                            <m:oMathPara xmlns:m="http://schemas.openxmlformats.org/officeDocument/2006/math">
                              <m:oMathParaPr>
                                <m:jc m:val="centerGroup"/>
                              </m:oMathParaPr>
                              <m:oMath xmlns:m="http://schemas.openxmlformats.org/officeDocument/2006/math">
                                <m:acc>
                                  <m:accPr>
                                    <m:chr m:val="̅"/>
                                    <m:ctrlPr>
                                      <a:rPr lang="zh-CN" sz="2000" b="1" i="1" kern="100">
                                        <a:effectLst/>
                                        <a:latin typeface="Cambria Math" panose="02040503050406030204" pitchFamily="18" charset="0"/>
                                      </a:rPr>
                                    </m:ctrlPr>
                                  </m:accPr>
                                  <m:e>
                                    <m:r>
                                      <m:rPr>
                                        <m:nor/>
                                      </m:rPr>
                                      <a:rPr lang="en-US" sz="2000" b="1" kern="100">
                                        <a:effectLst/>
                                        <a:latin typeface="Times New Roman" panose="02020603050405020304" pitchFamily="18" charset="0"/>
                                        <a:ea typeface="微软雅黑" panose="020B0503020204020204" pitchFamily="34" charset="-122"/>
                                        <a:cs typeface="Times New Roman" panose="02020603050405020304" pitchFamily="18" charset="0"/>
                                      </a:rPr>
                                      <m:t>OE</m:t>
                                    </m:r>
                                  </m:e>
                                </m:acc>
                              </m:oMath>
                            </m:oMathPara>
                          </a14:m>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35659" marR="135659" marT="0" marB="0" anchor="ctr"/>
                    </a:tc>
                    <a:tc>
                      <a:txBody>
                        <a:bodyPr/>
                        <a:lstStyle/>
                        <a:p>
                          <a:pPr algn="ctr">
                            <a:lnSpc>
                              <a:spcPts val="2000"/>
                            </a:lnSpc>
                            <a:spcAft>
                              <a:spcPts val="0"/>
                            </a:spcAft>
                          </a:pPr>
                          <a:r>
                            <a:rPr lang="en-US" sz="2000" b="1" kern="100">
                              <a:effectLst/>
                              <a:latin typeface="Times New Roman" panose="02020603050405020304" pitchFamily="18" charset="0"/>
                              <a:ea typeface="微软雅黑" panose="020B0503020204020204" pitchFamily="34" charset="-122"/>
                              <a:cs typeface="Times New Roman" panose="02020603050405020304" pitchFamily="18" charset="0"/>
                            </a:rPr>
                            <a:t>CLK</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35659" marR="135659" marT="0" marB="0" anchor="ctr"/>
                    </a:tc>
                    <a:tc>
                      <a:txBody>
                        <a:bodyPr/>
                        <a:lstStyle/>
                        <a:p>
                          <a:pPr algn="ctr">
                            <a:lnSpc>
                              <a:spcPts val="2000"/>
                            </a:lnSpc>
                            <a:spcAft>
                              <a:spcPts val="0"/>
                            </a:spcAft>
                          </a:pPr>
                          <a:r>
                            <a:rPr lang="en-US" sz="2000" b="1" kern="100" dirty="0">
                              <a:effectLst/>
                              <a:latin typeface="Times New Roman" panose="02020603050405020304" pitchFamily="18" charset="0"/>
                              <a:ea typeface="微软雅黑" panose="020B0503020204020204" pitchFamily="34" charset="-122"/>
                              <a:cs typeface="Times New Roman" panose="02020603050405020304" pitchFamily="18" charset="0"/>
                            </a:rPr>
                            <a:t>D</a:t>
                          </a:r>
                          <a:endParaRPr lang="zh-CN" sz="20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35659" marR="135659" marT="0" marB="0" anchor="ctr">
                        <a:lnR w="19050" cap="flat" cmpd="sng" algn="ctr">
                          <a:solidFill>
                            <a:srgbClr val="FF0000"/>
                          </a:solidFill>
                          <a:prstDash val="solid"/>
                          <a:round/>
                          <a:headEnd type="none" w="med" len="med"/>
                          <a:tailEnd type="none" w="med" len="med"/>
                        </a:lnR>
                      </a:tcP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val="3911924450"/>
                      </a:ext>
                    </a:extLst>
                  </a:tr>
                  <a:tr h="502443">
                    <a:tc>
                      <a:txBody>
                        <a:bodyPr/>
                        <a:lstStyle/>
                        <a:p>
                          <a:pPr algn="ctr">
                            <a:lnSpc>
                              <a:spcPts val="2000"/>
                            </a:lnSpc>
                            <a:spcAft>
                              <a:spcPts val="0"/>
                            </a:spcAft>
                          </a:pPr>
                          <a:r>
                            <a:rPr lang="en-US" sz="2000" b="1" kern="10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35659" marR="135659" marT="0" marB="0" anchor="ctr"/>
                    </a:tc>
                    <a:tc>
                      <a:txBody>
                        <a:bodyPr/>
                        <a:lstStyle/>
                        <a:p>
                          <a:pPr algn="ctr">
                            <a:lnSpc>
                              <a:spcPts val="2000"/>
                            </a:lnSpc>
                            <a:spcAft>
                              <a:spcPts val="0"/>
                            </a:spcAft>
                          </a:pPr>
                          <a:r>
                            <a:rPr lang="en-US" sz="2000" b="1" kern="1200" dirty="0">
                              <a:solidFill>
                                <a:srgbClr val="FF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a:t>
                          </a:r>
                          <a:endParaRPr lang="zh-CN" sz="2000" b="1" kern="100" dirty="0">
                            <a:solidFill>
                              <a:srgbClr val="FF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135659" marR="135659" marT="0" marB="0" anchor="ctr"/>
                    </a:tc>
                    <a:tc>
                      <a:txBody>
                        <a:bodyPr/>
                        <a:lstStyle/>
                        <a:p>
                          <a:pPr algn="ctr">
                            <a:lnSpc>
                              <a:spcPts val="2000"/>
                            </a:lnSpc>
                            <a:spcAft>
                              <a:spcPts val="0"/>
                            </a:spcAft>
                          </a:pPr>
                          <a:r>
                            <a:rPr lang="en-US" sz="2000" b="1" kern="10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35659" marR="135659" marT="0" marB="0" anchor="ctr">
                        <a:lnR w="19050"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en-US" sz="2000" b="1" kern="10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35659" marR="135659" marT="0" marB="0" anchor="ctr">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tcPr>
                    </a:tc>
                    <a:tc rowSpan="2">
                      <a:txBody>
                        <a:bodyPr/>
                        <a:lstStyle/>
                        <a:p>
                          <a:pPr algn="ctr">
                            <a:lnSpc>
                              <a:spcPts val="2000"/>
                            </a:lnSpc>
                            <a:spcAft>
                              <a:spcPts val="0"/>
                            </a:spcAft>
                          </a:pPr>
                          <a:r>
                            <a:rPr lang="zh-CN" sz="2000" b="1" kern="100" dirty="0">
                              <a:effectLst/>
                              <a:latin typeface="Times New Roman" panose="02020603050405020304" pitchFamily="18" charset="0"/>
                              <a:ea typeface="微软雅黑" panose="020B0503020204020204" pitchFamily="34" charset="-122"/>
                              <a:cs typeface="Times New Roman" panose="02020603050405020304" pitchFamily="18" charset="0"/>
                            </a:rPr>
                            <a:t>数据输入，并允许输出</a:t>
                          </a:r>
                        </a:p>
                      </a:txBody>
                      <a:tcPr marL="135659" marR="135659" marT="0" marB="0" anchor="ctr">
                        <a:lnL w="19050" cap="flat" cmpd="sng" algn="ctr">
                          <a:solidFill>
                            <a:srgbClr val="FF0000"/>
                          </a:solidFill>
                          <a:prstDash val="solid"/>
                          <a:round/>
                          <a:headEnd type="none" w="med" len="med"/>
                          <a:tailEnd type="none" w="med" len="med"/>
                        </a:lnL>
                      </a:tcPr>
                    </a:tc>
                    <a:extLst>
                      <a:ext uri="{0D108BD9-81ED-4DB2-BD59-A6C34878D82A}">
                        <a16:rowId xmlns:a16="http://schemas.microsoft.com/office/drawing/2014/main" val="1239388308"/>
                      </a:ext>
                    </a:extLst>
                  </a:tr>
                  <a:tr h="502443">
                    <a:tc>
                      <a:txBody>
                        <a:bodyPr/>
                        <a:lstStyle/>
                        <a:p>
                          <a:pPr algn="ctr">
                            <a:lnSpc>
                              <a:spcPts val="2000"/>
                            </a:lnSpc>
                            <a:spcAft>
                              <a:spcPts val="0"/>
                            </a:spcAft>
                          </a:pPr>
                          <a:r>
                            <a:rPr lang="en-US" sz="2000" b="1" kern="10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35659" marR="135659" marT="0" marB="0" anchor="ctr"/>
                    </a:tc>
                    <a:tc>
                      <a:txBody>
                        <a:bodyPr/>
                        <a:lstStyle/>
                        <a:p>
                          <a:pPr algn="ctr">
                            <a:lnSpc>
                              <a:spcPts val="2000"/>
                            </a:lnSpc>
                            <a:spcAft>
                              <a:spcPts val="0"/>
                            </a:spcAft>
                          </a:pPr>
                          <a:r>
                            <a:rPr lang="en-US" sz="2000" b="1" kern="1200" dirty="0">
                              <a:solidFill>
                                <a:srgbClr val="FF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a:t>
                          </a:r>
                          <a:endParaRPr lang="zh-CN" sz="2000" b="1" kern="100" dirty="0">
                            <a:solidFill>
                              <a:srgbClr val="FF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135659" marR="135659" marT="0" marB="0" anchor="ctr"/>
                    </a:tc>
                    <a:tc>
                      <a:txBody>
                        <a:bodyPr/>
                        <a:lstStyle/>
                        <a:p>
                          <a:pPr algn="ctr">
                            <a:lnSpc>
                              <a:spcPts val="2000"/>
                            </a:lnSpc>
                            <a:spcAft>
                              <a:spcPts val="0"/>
                            </a:spcAft>
                          </a:pPr>
                          <a:r>
                            <a:rPr lang="en-US" sz="2000" b="1" kern="10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35659" marR="135659" marT="0" marB="0" anchor="ctr">
                        <a:lnR w="19050"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en-US" sz="2000" b="1" kern="10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35659" marR="135659" marT="0" marB="0" anchor="ctr">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tcPr>
                    </a:tc>
                    <a:tc vMerge="1">
                      <a:txBody>
                        <a:bodyPr/>
                        <a:lstStyle/>
                        <a:p>
                          <a:endParaRPr lang="zh-CN" altLang="en-US"/>
                        </a:p>
                      </a:txBody>
                      <a:tcPr/>
                    </a:tc>
                    <a:extLst>
                      <a:ext uri="{0D108BD9-81ED-4DB2-BD59-A6C34878D82A}">
                        <a16:rowId xmlns:a16="http://schemas.microsoft.com/office/drawing/2014/main" val="1648516072"/>
                      </a:ext>
                    </a:extLst>
                  </a:tr>
                  <a:tr h="502443">
                    <a:tc>
                      <a:txBody>
                        <a:bodyPr/>
                        <a:lstStyle/>
                        <a:p>
                          <a:pPr algn="ctr">
                            <a:lnSpc>
                              <a:spcPts val="2000"/>
                            </a:lnSpc>
                            <a:spcAft>
                              <a:spcPts val="0"/>
                            </a:spcAft>
                          </a:pPr>
                          <a:r>
                            <a:rPr lang="en-US" sz="2000" b="1" kern="10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35659" marR="135659" marT="0" marB="0" anchor="ctr"/>
                    </a:tc>
                    <a:tc>
                      <a:txBody>
                        <a:bodyPr/>
                        <a:lstStyle/>
                        <a:p>
                          <a:pPr algn="ctr">
                            <a:lnSpc>
                              <a:spcPts val="2000"/>
                            </a:lnSpc>
                            <a:spcAft>
                              <a:spcPts val="0"/>
                            </a:spcAft>
                          </a:pPr>
                          <a:r>
                            <a:rPr lang="en-US" sz="2000" b="1" kern="10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35659" marR="135659" marT="0" marB="0" anchor="ctr"/>
                    </a:tc>
                    <a:tc>
                      <a:txBody>
                        <a:bodyPr/>
                        <a:lstStyle/>
                        <a:p>
                          <a:pPr algn="ctr">
                            <a:lnSpc>
                              <a:spcPts val="2000"/>
                            </a:lnSpc>
                            <a:spcAft>
                              <a:spcPts val="0"/>
                            </a:spcAft>
                          </a:pPr>
                          <a:r>
                            <a:rPr lang="en-US" sz="2000" b="1" kern="100">
                              <a:effectLst/>
                              <a:latin typeface="Times New Roman" panose="02020603050405020304" pitchFamily="18" charset="0"/>
                              <a:ea typeface="微软雅黑" panose="020B0503020204020204" pitchFamily="34" charset="-122"/>
                              <a:cs typeface="Times New Roman" panose="02020603050405020304" pitchFamily="18" charset="0"/>
                            </a:rPr>
                            <a:t>d</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35659" marR="135659" marT="0" marB="0" anchor="ctr">
                        <a:lnR w="19050"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en-US" sz="2000" b="1" kern="100">
                              <a:effectLst/>
                              <a:latin typeface="Times New Roman" panose="02020603050405020304" pitchFamily="18" charset="0"/>
                              <a:ea typeface="微软雅黑" panose="020B0503020204020204" pitchFamily="34" charset="-122"/>
                              <a:cs typeface="Times New Roman" panose="02020603050405020304" pitchFamily="18" charset="0"/>
                            </a:rPr>
                            <a:t>Q</a:t>
                          </a:r>
                          <a:r>
                            <a:rPr lang="en-US" sz="2000" b="1" kern="100" baseline="30000">
                              <a:effectLst/>
                              <a:latin typeface="Times New Roman" panose="02020603050405020304" pitchFamily="18" charset="0"/>
                              <a:ea typeface="微软雅黑" panose="020B0503020204020204" pitchFamily="34" charset="-122"/>
                              <a:cs typeface="Times New Roman" panose="02020603050405020304" pitchFamily="18" charset="0"/>
                            </a:rPr>
                            <a:t>n</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35659" marR="135659" marT="0" marB="0" anchor="ctr">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zh-CN" sz="2000" b="1" kern="100" dirty="0">
                              <a:effectLst/>
                              <a:latin typeface="Times New Roman" panose="02020603050405020304" pitchFamily="18" charset="0"/>
                              <a:ea typeface="微软雅黑" panose="020B0503020204020204" pitchFamily="34" charset="-122"/>
                              <a:cs typeface="Times New Roman" panose="02020603050405020304" pitchFamily="18" charset="0"/>
                            </a:rPr>
                            <a:t>数据保持，并允许输出</a:t>
                          </a:r>
                        </a:p>
                      </a:txBody>
                      <a:tcPr marL="135659" marR="135659" marT="0" marB="0" anchor="ctr">
                        <a:lnL w="19050" cap="flat" cmpd="sng" algn="ctr">
                          <a:solidFill>
                            <a:srgbClr val="FF0000"/>
                          </a:solidFill>
                          <a:prstDash val="solid"/>
                          <a:round/>
                          <a:headEnd type="none" w="med" len="med"/>
                          <a:tailEnd type="none" w="med" len="med"/>
                        </a:lnL>
                      </a:tcPr>
                    </a:tc>
                    <a:extLst>
                      <a:ext uri="{0D108BD9-81ED-4DB2-BD59-A6C34878D82A}">
                        <a16:rowId xmlns:a16="http://schemas.microsoft.com/office/drawing/2014/main" val="16999902"/>
                      </a:ext>
                    </a:extLst>
                  </a:tr>
                  <a:tr h="502443">
                    <a:tc>
                      <a:txBody>
                        <a:bodyPr/>
                        <a:lstStyle/>
                        <a:p>
                          <a:pPr algn="ctr">
                            <a:lnSpc>
                              <a:spcPts val="2000"/>
                            </a:lnSpc>
                            <a:spcAft>
                              <a:spcPts val="0"/>
                            </a:spcAft>
                          </a:pPr>
                          <a:r>
                            <a:rPr lang="en-US" sz="2000" b="1" kern="10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35659" marR="135659" marT="0" marB="0" anchor="ctr"/>
                    </a:tc>
                    <a:tc>
                      <a:txBody>
                        <a:bodyPr/>
                        <a:lstStyle/>
                        <a:p>
                          <a:pPr algn="ctr">
                            <a:lnSpc>
                              <a:spcPts val="2000"/>
                            </a:lnSpc>
                            <a:spcAft>
                              <a:spcPts val="0"/>
                            </a:spcAft>
                          </a:pPr>
                          <a:r>
                            <a:rPr lang="en-US" sz="2000" b="1" kern="100">
                              <a:effectLst/>
                              <a:latin typeface="Times New Roman" panose="02020603050405020304" pitchFamily="18" charset="0"/>
                              <a:ea typeface="微软雅黑" panose="020B0503020204020204" pitchFamily="34" charset="-122"/>
                              <a:cs typeface="Times New Roman" panose="02020603050405020304" pitchFamily="18" charset="0"/>
                            </a:rPr>
                            <a:t>d</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35659" marR="135659" marT="0" marB="0" anchor="ctr"/>
                    </a:tc>
                    <a:tc>
                      <a:txBody>
                        <a:bodyPr/>
                        <a:lstStyle/>
                        <a:p>
                          <a:pPr algn="ctr">
                            <a:lnSpc>
                              <a:spcPts val="2000"/>
                            </a:lnSpc>
                            <a:spcAft>
                              <a:spcPts val="0"/>
                            </a:spcAft>
                          </a:pPr>
                          <a:r>
                            <a:rPr lang="en-US" sz="2000" b="1" kern="100">
                              <a:effectLst/>
                              <a:latin typeface="Times New Roman" panose="02020603050405020304" pitchFamily="18" charset="0"/>
                              <a:ea typeface="微软雅黑" panose="020B0503020204020204" pitchFamily="34" charset="-122"/>
                              <a:cs typeface="Times New Roman" panose="02020603050405020304" pitchFamily="18" charset="0"/>
                            </a:rPr>
                            <a:t>d</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35659" marR="135659" marT="0" marB="0" anchor="ctr">
                        <a:lnR w="19050"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en-US" sz="2000" b="1" kern="100">
                              <a:effectLst/>
                              <a:latin typeface="Times New Roman" panose="02020603050405020304" pitchFamily="18" charset="0"/>
                              <a:ea typeface="微软雅黑" panose="020B0503020204020204" pitchFamily="34" charset="-122"/>
                              <a:cs typeface="Times New Roman" panose="02020603050405020304" pitchFamily="18" charset="0"/>
                            </a:rPr>
                            <a:t>Z</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35659" marR="135659" marT="0" marB="0" anchor="ctr">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zh-CN" sz="2000" b="1" kern="100" dirty="0">
                              <a:effectLst/>
                              <a:latin typeface="Times New Roman" panose="02020603050405020304" pitchFamily="18" charset="0"/>
                              <a:ea typeface="微软雅黑" panose="020B0503020204020204" pitchFamily="34" charset="-122"/>
                              <a:cs typeface="Times New Roman" panose="02020603050405020304" pitchFamily="18" charset="0"/>
                            </a:rPr>
                            <a:t>禁止输出数据，高阻抗状态</a:t>
                          </a:r>
                        </a:p>
                      </a:txBody>
                      <a:tcPr marL="135659" marR="135659" marT="0" marB="0" anchor="ctr">
                        <a:lnL w="19050" cap="flat" cmpd="sng" algn="ctr">
                          <a:solidFill>
                            <a:srgbClr val="FF0000"/>
                          </a:solidFill>
                          <a:prstDash val="solid"/>
                          <a:round/>
                          <a:headEnd type="none" w="med" len="med"/>
                          <a:tailEnd type="none" w="med" len="med"/>
                        </a:lnL>
                      </a:tcPr>
                    </a:tc>
                    <a:extLst>
                      <a:ext uri="{0D108BD9-81ED-4DB2-BD59-A6C34878D82A}">
                        <a16:rowId xmlns:a16="http://schemas.microsoft.com/office/drawing/2014/main" val="932743264"/>
                      </a:ext>
                    </a:extLst>
                  </a:tr>
                </a:tbl>
              </a:graphicData>
            </a:graphic>
          </p:graphicFrame>
        </mc:Choice>
        <mc:Fallback xmlns="">
          <p:graphicFrame>
            <p:nvGraphicFramePr>
              <p:cNvPr id="20" name="表格 19"/>
              <p:cNvGraphicFramePr>
                <a:graphicFrameLocks noGrp="1"/>
              </p:cNvGraphicFramePr>
              <p:nvPr>
                <p:extLst>
                  <p:ext uri="{D42A27DB-BD31-4B8C-83A1-F6EECF244321}">
                    <p14:modId xmlns:p14="http://schemas.microsoft.com/office/powerpoint/2010/main" val="1317781062"/>
                  </p:ext>
                </p:extLst>
              </p:nvPr>
            </p:nvGraphicFramePr>
            <p:xfrm>
              <a:off x="868331" y="1782767"/>
              <a:ext cx="7251511" cy="3014658"/>
            </p:xfrm>
            <a:graphic>
              <a:graphicData uri="http://schemas.openxmlformats.org/drawingml/2006/table">
                <a:tbl>
                  <a:tblPr firstRow="1" firstCol="1" bandRow="1">
                    <a:tableStyleId>{B301B821-A1FF-4177-AEE7-76D212191A09}</a:tableStyleId>
                  </a:tblPr>
                  <a:tblGrid>
                    <a:gridCol w="847872">
                      <a:extLst>
                        <a:ext uri="{9D8B030D-6E8A-4147-A177-3AD203B41FA5}">
                          <a16:colId xmlns="" xmlns:a16="http://schemas.microsoft.com/office/drawing/2014/main" xmlns:a14="http://schemas.microsoft.com/office/drawing/2010/main" val="610044912"/>
                        </a:ext>
                      </a:extLst>
                    </a:gridCol>
                    <a:gridCol w="890581">
                      <a:extLst>
                        <a:ext uri="{9D8B030D-6E8A-4147-A177-3AD203B41FA5}">
                          <a16:colId xmlns="" xmlns:a16="http://schemas.microsoft.com/office/drawing/2014/main" xmlns:a14="http://schemas.microsoft.com/office/drawing/2010/main" val="3192430418"/>
                        </a:ext>
                      </a:extLst>
                    </a:gridCol>
                    <a:gridCol w="862945">
                      <a:extLst>
                        <a:ext uri="{9D8B030D-6E8A-4147-A177-3AD203B41FA5}">
                          <a16:colId xmlns="" xmlns:a16="http://schemas.microsoft.com/office/drawing/2014/main" xmlns:a14="http://schemas.microsoft.com/office/drawing/2010/main" val="4269197880"/>
                        </a:ext>
                      </a:extLst>
                    </a:gridCol>
                    <a:gridCol w="890581">
                      <a:extLst>
                        <a:ext uri="{9D8B030D-6E8A-4147-A177-3AD203B41FA5}">
                          <a16:colId xmlns="" xmlns:a16="http://schemas.microsoft.com/office/drawing/2014/main" xmlns:a14="http://schemas.microsoft.com/office/drawing/2010/main" val="2287319334"/>
                        </a:ext>
                      </a:extLst>
                    </a:gridCol>
                    <a:gridCol w="3759532">
                      <a:extLst>
                        <a:ext uri="{9D8B030D-6E8A-4147-A177-3AD203B41FA5}">
                          <a16:colId xmlns="" xmlns:a16="http://schemas.microsoft.com/office/drawing/2014/main" xmlns:a14="http://schemas.microsoft.com/office/drawing/2010/main" val="3090671109"/>
                        </a:ext>
                      </a:extLst>
                    </a:gridCol>
                  </a:tblGrid>
                  <a:tr h="502443">
                    <a:tc gridSpan="3">
                      <a:txBody>
                        <a:bodyPr/>
                        <a:lstStyle/>
                        <a:p>
                          <a:pPr algn="ctr">
                            <a:lnSpc>
                              <a:spcPts val="2000"/>
                            </a:lnSpc>
                            <a:spcAft>
                              <a:spcPts val="0"/>
                            </a:spcAft>
                          </a:pPr>
                          <a:r>
                            <a:rPr lang="zh-CN" sz="2000" b="1" kern="100" dirty="0">
                              <a:effectLst/>
                              <a:latin typeface="Times New Roman" panose="02020603050405020304" pitchFamily="18" charset="0"/>
                              <a:ea typeface="微软雅黑" panose="020B0503020204020204" pitchFamily="34" charset="-122"/>
                              <a:cs typeface="Times New Roman" panose="02020603050405020304" pitchFamily="18" charset="0"/>
                            </a:rPr>
                            <a:t>输入</a:t>
                          </a:r>
                        </a:p>
                      </a:txBody>
                      <a:tcPr marL="135659" marR="135659" marT="0" marB="0" anchor="ctr">
                        <a:lnR w="19050" cap="flat" cmpd="sng" algn="ctr">
                          <a:solidFill>
                            <a:srgbClr val="FF0000"/>
                          </a:solidFill>
                          <a:prstDash val="solid"/>
                          <a:round/>
                          <a:headEnd type="none" w="med" len="med"/>
                          <a:tailEnd type="none" w="med" len="med"/>
                        </a:lnR>
                      </a:tcPr>
                    </a:tc>
                    <a:tc hMerge="1">
                      <a:txBody>
                        <a:bodyPr/>
                        <a:lstStyle/>
                        <a:p>
                          <a:endParaRPr lang="zh-CN" altLang="en-US"/>
                        </a:p>
                      </a:txBody>
                      <a:tcPr/>
                    </a:tc>
                    <a:tc hMerge="1">
                      <a:txBody>
                        <a:bodyPr/>
                        <a:lstStyle/>
                        <a:p>
                          <a:endParaRPr lang="zh-CN" altLang="en-US"/>
                        </a:p>
                      </a:txBody>
                      <a:tcPr/>
                    </a:tc>
                    <a:tc rowSpan="2">
                      <a:txBody>
                        <a:bodyPr/>
                        <a:lstStyle/>
                        <a:p>
                          <a:pPr algn="ctr">
                            <a:lnSpc>
                              <a:spcPts val="2000"/>
                            </a:lnSpc>
                            <a:spcAft>
                              <a:spcPts val="0"/>
                            </a:spcAft>
                          </a:pPr>
                          <a:r>
                            <a:rPr lang="zh-CN" sz="2000" b="1" kern="100" dirty="0">
                              <a:effectLst/>
                              <a:latin typeface="Times New Roman" panose="02020603050405020304" pitchFamily="18" charset="0"/>
                              <a:ea typeface="微软雅黑" panose="020B0503020204020204" pitchFamily="34" charset="-122"/>
                              <a:cs typeface="Times New Roman" panose="02020603050405020304" pitchFamily="18" charset="0"/>
                            </a:rPr>
                            <a:t>输出</a:t>
                          </a:r>
                        </a:p>
                        <a:p>
                          <a:pPr algn="ctr">
                            <a:lnSpc>
                              <a:spcPts val="2000"/>
                            </a:lnSpc>
                            <a:spcAft>
                              <a:spcPts val="0"/>
                            </a:spcAft>
                          </a:pPr>
                          <a:r>
                            <a:rPr lang="en-US" sz="2000" b="1" kern="100" dirty="0">
                              <a:effectLst/>
                              <a:latin typeface="Times New Roman" panose="02020603050405020304" pitchFamily="18" charset="0"/>
                              <a:ea typeface="微软雅黑" panose="020B0503020204020204" pitchFamily="34" charset="-122"/>
                              <a:cs typeface="Times New Roman" panose="02020603050405020304" pitchFamily="18" charset="0"/>
                            </a:rPr>
                            <a:t>Q</a:t>
                          </a:r>
                          <a:r>
                            <a:rPr lang="en-US" sz="2000" b="1" kern="100" baseline="30000" dirty="0">
                              <a:effectLst/>
                              <a:latin typeface="Times New Roman" panose="02020603050405020304" pitchFamily="18" charset="0"/>
                              <a:ea typeface="微软雅黑" panose="020B0503020204020204" pitchFamily="34" charset="-122"/>
                              <a:cs typeface="Times New Roman" panose="02020603050405020304" pitchFamily="18" charset="0"/>
                            </a:rPr>
                            <a:t>n+1</a:t>
                          </a:r>
                          <a:endParaRPr lang="zh-CN" sz="20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35659" marR="135659" marT="0" marB="0" anchor="ctr">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tcPr>
                    </a:tc>
                    <a:tc rowSpan="2">
                      <a:txBody>
                        <a:bodyPr/>
                        <a:lstStyle/>
                        <a:p>
                          <a:pPr algn="ctr">
                            <a:lnSpc>
                              <a:spcPts val="2000"/>
                            </a:lnSpc>
                            <a:spcAft>
                              <a:spcPts val="0"/>
                            </a:spcAft>
                          </a:pPr>
                          <a:r>
                            <a:rPr lang="zh-CN" sz="2000" b="1" kern="100" dirty="0">
                              <a:effectLst/>
                              <a:latin typeface="Times New Roman" panose="02020603050405020304" pitchFamily="18" charset="0"/>
                              <a:ea typeface="微软雅黑" panose="020B0503020204020204" pitchFamily="34" charset="-122"/>
                              <a:cs typeface="Times New Roman" panose="02020603050405020304" pitchFamily="18" charset="0"/>
                            </a:rPr>
                            <a:t>功能</a:t>
                          </a:r>
                        </a:p>
                      </a:txBody>
                      <a:tcPr marL="135659" marR="135659" marT="0" marB="0" anchor="ctr">
                        <a:lnL w="19050" cap="flat" cmpd="sng" algn="ctr">
                          <a:solidFill>
                            <a:srgbClr val="FF0000"/>
                          </a:solidFill>
                          <a:prstDash val="solid"/>
                          <a:round/>
                          <a:headEnd type="none" w="med" len="med"/>
                          <a:tailEnd type="none" w="med" len="med"/>
                        </a:lnL>
                      </a:tcPr>
                    </a:tc>
                    <a:extLst>
                      <a:ext uri="{0D108BD9-81ED-4DB2-BD59-A6C34878D82A}">
                        <a16:rowId xmlns="" xmlns:a16="http://schemas.microsoft.com/office/drawing/2014/main" xmlns:a14="http://schemas.microsoft.com/office/drawing/2010/main" val="3204467294"/>
                      </a:ext>
                    </a:extLst>
                  </a:tr>
                  <a:tr h="502443">
                    <a:tc>
                      <a:txBody>
                        <a:bodyPr/>
                        <a:lstStyle/>
                        <a:p>
                          <a:endParaRPr lang="zh-CN"/>
                        </a:p>
                      </a:txBody>
                      <a:tcPr marL="135659" marR="135659" marT="0" marB="0" anchor="ctr">
                        <a:blipFill rotWithShape="1">
                          <a:blip r:embed="rId3"/>
                          <a:stretch>
                            <a:fillRect t="-101220" r="-756115" b="-408537"/>
                          </a:stretch>
                        </a:blipFill>
                      </a:tcPr>
                    </a:tc>
                    <a:tc>
                      <a:txBody>
                        <a:bodyPr/>
                        <a:lstStyle/>
                        <a:p>
                          <a:pPr algn="ctr">
                            <a:lnSpc>
                              <a:spcPts val="2000"/>
                            </a:lnSpc>
                            <a:spcAft>
                              <a:spcPts val="0"/>
                            </a:spcAft>
                          </a:pPr>
                          <a:r>
                            <a:rPr lang="en-US" sz="2000" b="1" kern="100">
                              <a:effectLst/>
                              <a:latin typeface="Times New Roman" panose="02020603050405020304" pitchFamily="18" charset="0"/>
                              <a:ea typeface="微软雅黑" panose="020B0503020204020204" pitchFamily="34" charset="-122"/>
                              <a:cs typeface="Times New Roman" panose="02020603050405020304" pitchFamily="18" charset="0"/>
                            </a:rPr>
                            <a:t>CLK</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35659" marR="135659" marT="0" marB="0" anchor="ctr"/>
                    </a:tc>
                    <a:tc>
                      <a:txBody>
                        <a:bodyPr/>
                        <a:lstStyle/>
                        <a:p>
                          <a:pPr algn="ctr">
                            <a:lnSpc>
                              <a:spcPts val="2000"/>
                            </a:lnSpc>
                            <a:spcAft>
                              <a:spcPts val="0"/>
                            </a:spcAft>
                          </a:pPr>
                          <a:r>
                            <a:rPr lang="en-US" sz="2000" b="1" kern="100" dirty="0">
                              <a:effectLst/>
                              <a:latin typeface="Times New Roman" panose="02020603050405020304" pitchFamily="18" charset="0"/>
                              <a:ea typeface="微软雅黑" panose="020B0503020204020204" pitchFamily="34" charset="-122"/>
                              <a:cs typeface="Times New Roman" panose="02020603050405020304" pitchFamily="18" charset="0"/>
                            </a:rPr>
                            <a:t>D</a:t>
                          </a:r>
                          <a:endParaRPr lang="zh-CN" sz="20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35659" marR="135659" marT="0" marB="0" anchor="ctr">
                        <a:lnR w="19050" cap="flat" cmpd="sng" algn="ctr">
                          <a:solidFill>
                            <a:srgbClr val="FF0000"/>
                          </a:solidFill>
                          <a:prstDash val="solid"/>
                          <a:round/>
                          <a:headEnd type="none" w="med" len="med"/>
                          <a:tailEnd type="none" w="med" len="med"/>
                        </a:lnR>
                      </a:tcPr>
                    </a:tc>
                    <a:tc vMerge="1">
                      <a:txBody>
                        <a:bodyPr/>
                        <a:lstStyle/>
                        <a:p>
                          <a:endParaRPr lang="zh-CN" altLang="en-US"/>
                        </a:p>
                      </a:txBody>
                      <a:tcPr/>
                    </a:tc>
                    <a:tc vMerge="1">
                      <a:txBody>
                        <a:bodyPr/>
                        <a:lstStyle/>
                        <a:p>
                          <a:endParaRPr lang="zh-CN" altLang="en-US"/>
                        </a:p>
                      </a:txBody>
                      <a:tcPr/>
                    </a:tc>
                    <a:extLst>
                      <a:ext uri="{0D108BD9-81ED-4DB2-BD59-A6C34878D82A}">
                        <a16:rowId xmlns="" xmlns:a16="http://schemas.microsoft.com/office/drawing/2014/main" xmlns:a14="http://schemas.microsoft.com/office/drawing/2010/main" val="3911924450"/>
                      </a:ext>
                    </a:extLst>
                  </a:tr>
                  <a:tr h="502443">
                    <a:tc>
                      <a:txBody>
                        <a:bodyPr/>
                        <a:lstStyle/>
                        <a:p>
                          <a:pPr algn="ctr">
                            <a:lnSpc>
                              <a:spcPts val="2000"/>
                            </a:lnSpc>
                            <a:spcAft>
                              <a:spcPts val="0"/>
                            </a:spcAft>
                          </a:pPr>
                          <a:r>
                            <a:rPr lang="en-US" sz="2000" b="1" kern="10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35659" marR="135659" marT="0" marB="0" anchor="ctr"/>
                    </a:tc>
                    <a:tc>
                      <a:txBody>
                        <a:bodyPr/>
                        <a:lstStyle/>
                        <a:p>
                          <a:pPr algn="ctr">
                            <a:lnSpc>
                              <a:spcPts val="2000"/>
                            </a:lnSpc>
                            <a:spcAft>
                              <a:spcPts val="0"/>
                            </a:spcAft>
                          </a:pPr>
                          <a:r>
                            <a:rPr lang="en-US" sz="2000" b="1" kern="1200" dirty="0">
                              <a:solidFill>
                                <a:srgbClr val="FF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a:t>
                          </a:r>
                          <a:endParaRPr lang="zh-CN" sz="2000" b="1" kern="100" dirty="0">
                            <a:solidFill>
                              <a:srgbClr val="FF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135659" marR="135659" marT="0" marB="0" anchor="ctr"/>
                    </a:tc>
                    <a:tc>
                      <a:txBody>
                        <a:bodyPr/>
                        <a:lstStyle/>
                        <a:p>
                          <a:pPr algn="ctr">
                            <a:lnSpc>
                              <a:spcPts val="2000"/>
                            </a:lnSpc>
                            <a:spcAft>
                              <a:spcPts val="0"/>
                            </a:spcAft>
                          </a:pPr>
                          <a:r>
                            <a:rPr lang="en-US" sz="2000" b="1" kern="10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35659" marR="135659" marT="0" marB="0" anchor="ctr">
                        <a:lnR w="19050"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en-US" sz="2000" b="1" kern="10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35659" marR="135659" marT="0" marB="0" anchor="ctr">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tcPr>
                    </a:tc>
                    <a:tc rowSpan="2">
                      <a:txBody>
                        <a:bodyPr/>
                        <a:lstStyle/>
                        <a:p>
                          <a:pPr algn="ctr">
                            <a:lnSpc>
                              <a:spcPts val="2000"/>
                            </a:lnSpc>
                            <a:spcAft>
                              <a:spcPts val="0"/>
                            </a:spcAft>
                          </a:pPr>
                          <a:r>
                            <a:rPr lang="zh-CN" sz="2000" b="1" kern="100" dirty="0">
                              <a:effectLst/>
                              <a:latin typeface="Times New Roman" panose="02020603050405020304" pitchFamily="18" charset="0"/>
                              <a:ea typeface="微软雅黑" panose="020B0503020204020204" pitchFamily="34" charset="-122"/>
                              <a:cs typeface="Times New Roman" panose="02020603050405020304" pitchFamily="18" charset="0"/>
                            </a:rPr>
                            <a:t>数据输入，并允许输出</a:t>
                          </a:r>
                        </a:p>
                      </a:txBody>
                      <a:tcPr marL="135659" marR="135659" marT="0" marB="0" anchor="ctr">
                        <a:lnL w="19050" cap="flat" cmpd="sng" algn="ctr">
                          <a:solidFill>
                            <a:srgbClr val="FF0000"/>
                          </a:solidFill>
                          <a:prstDash val="solid"/>
                          <a:round/>
                          <a:headEnd type="none" w="med" len="med"/>
                          <a:tailEnd type="none" w="med" len="med"/>
                        </a:lnL>
                      </a:tcPr>
                    </a:tc>
                    <a:extLst>
                      <a:ext uri="{0D108BD9-81ED-4DB2-BD59-A6C34878D82A}">
                        <a16:rowId xmlns="" xmlns:a16="http://schemas.microsoft.com/office/drawing/2014/main" xmlns:a14="http://schemas.microsoft.com/office/drawing/2010/main" val="1239388308"/>
                      </a:ext>
                    </a:extLst>
                  </a:tr>
                  <a:tr h="502443">
                    <a:tc>
                      <a:txBody>
                        <a:bodyPr/>
                        <a:lstStyle/>
                        <a:p>
                          <a:pPr algn="ctr">
                            <a:lnSpc>
                              <a:spcPts val="2000"/>
                            </a:lnSpc>
                            <a:spcAft>
                              <a:spcPts val="0"/>
                            </a:spcAft>
                          </a:pPr>
                          <a:r>
                            <a:rPr lang="en-US" sz="2000" b="1" kern="10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35659" marR="135659" marT="0" marB="0" anchor="ctr"/>
                    </a:tc>
                    <a:tc>
                      <a:txBody>
                        <a:bodyPr/>
                        <a:lstStyle/>
                        <a:p>
                          <a:pPr algn="ctr">
                            <a:lnSpc>
                              <a:spcPts val="2000"/>
                            </a:lnSpc>
                            <a:spcAft>
                              <a:spcPts val="0"/>
                            </a:spcAft>
                          </a:pPr>
                          <a:r>
                            <a:rPr lang="en-US" sz="2000" b="1" kern="1200" dirty="0">
                              <a:solidFill>
                                <a:srgbClr val="FF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a:t>
                          </a:r>
                          <a:endParaRPr lang="zh-CN" sz="2000" b="1" kern="100" dirty="0">
                            <a:solidFill>
                              <a:srgbClr val="FF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135659" marR="135659" marT="0" marB="0" anchor="ctr"/>
                    </a:tc>
                    <a:tc>
                      <a:txBody>
                        <a:bodyPr/>
                        <a:lstStyle/>
                        <a:p>
                          <a:pPr algn="ctr">
                            <a:lnSpc>
                              <a:spcPts val="2000"/>
                            </a:lnSpc>
                            <a:spcAft>
                              <a:spcPts val="0"/>
                            </a:spcAft>
                          </a:pPr>
                          <a:r>
                            <a:rPr lang="en-US" sz="2000" b="1" kern="10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35659" marR="135659" marT="0" marB="0" anchor="ctr">
                        <a:lnR w="19050"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en-US" sz="2000" b="1" kern="10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35659" marR="135659" marT="0" marB="0" anchor="ctr">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tcPr>
                    </a:tc>
                    <a:tc vMerge="1">
                      <a:txBody>
                        <a:bodyPr/>
                        <a:lstStyle/>
                        <a:p>
                          <a:endParaRPr lang="zh-CN" altLang="en-US"/>
                        </a:p>
                      </a:txBody>
                      <a:tcPr/>
                    </a:tc>
                    <a:extLst>
                      <a:ext uri="{0D108BD9-81ED-4DB2-BD59-A6C34878D82A}">
                        <a16:rowId xmlns="" xmlns:a16="http://schemas.microsoft.com/office/drawing/2014/main" xmlns:a14="http://schemas.microsoft.com/office/drawing/2010/main" val="1648516072"/>
                      </a:ext>
                    </a:extLst>
                  </a:tr>
                  <a:tr h="502443">
                    <a:tc>
                      <a:txBody>
                        <a:bodyPr/>
                        <a:lstStyle/>
                        <a:p>
                          <a:pPr algn="ctr">
                            <a:lnSpc>
                              <a:spcPts val="2000"/>
                            </a:lnSpc>
                            <a:spcAft>
                              <a:spcPts val="0"/>
                            </a:spcAft>
                          </a:pPr>
                          <a:r>
                            <a:rPr lang="en-US" sz="2000" b="1" kern="10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35659" marR="135659" marT="0" marB="0" anchor="ctr"/>
                    </a:tc>
                    <a:tc>
                      <a:txBody>
                        <a:bodyPr/>
                        <a:lstStyle/>
                        <a:p>
                          <a:pPr algn="ctr">
                            <a:lnSpc>
                              <a:spcPts val="2000"/>
                            </a:lnSpc>
                            <a:spcAft>
                              <a:spcPts val="0"/>
                            </a:spcAft>
                          </a:pPr>
                          <a:r>
                            <a:rPr lang="en-US" sz="2000" b="1" kern="10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35659" marR="135659" marT="0" marB="0" anchor="ctr"/>
                    </a:tc>
                    <a:tc>
                      <a:txBody>
                        <a:bodyPr/>
                        <a:lstStyle/>
                        <a:p>
                          <a:pPr algn="ctr">
                            <a:lnSpc>
                              <a:spcPts val="2000"/>
                            </a:lnSpc>
                            <a:spcAft>
                              <a:spcPts val="0"/>
                            </a:spcAft>
                          </a:pPr>
                          <a:r>
                            <a:rPr lang="en-US" sz="2000" b="1" kern="100">
                              <a:effectLst/>
                              <a:latin typeface="Times New Roman" panose="02020603050405020304" pitchFamily="18" charset="0"/>
                              <a:ea typeface="微软雅黑" panose="020B0503020204020204" pitchFamily="34" charset="-122"/>
                              <a:cs typeface="Times New Roman" panose="02020603050405020304" pitchFamily="18" charset="0"/>
                            </a:rPr>
                            <a:t>d</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35659" marR="135659" marT="0" marB="0" anchor="ctr">
                        <a:lnR w="19050"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en-US" sz="2000" b="1" kern="100">
                              <a:effectLst/>
                              <a:latin typeface="Times New Roman" panose="02020603050405020304" pitchFamily="18" charset="0"/>
                              <a:ea typeface="微软雅黑" panose="020B0503020204020204" pitchFamily="34" charset="-122"/>
                              <a:cs typeface="Times New Roman" panose="02020603050405020304" pitchFamily="18" charset="0"/>
                            </a:rPr>
                            <a:t>Q</a:t>
                          </a:r>
                          <a:r>
                            <a:rPr lang="en-US" sz="2000" b="1" kern="100" baseline="30000">
                              <a:effectLst/>
                              <a:latin typeface="Times New Roman" panose="02020603050405020304" pitchFamily="18" charset="0"/>
                              <a:ea typeface="微软雅黑" panose="020B0503020204020204" pitchFamily="34" charset="-122"/>
                              <a:cs typeface="Times New Roman" panose="02020603050405020304" pitchFamily="18" charset="0"/>
                            </a:rPr>
                            <a:t>n</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35659" marR="135659" marT="0" marB="0" anchor="ctr">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zh-CN" sz="2000" b="1" kern="100" dirty="0">
                              <a:effectLst/>
                              <a:latin typeface="Times New Roman" panose="02020603050405020304" pitchFamily="18" charset="0"/>
                              <a:ea typeface="微软雅黑" panose="020B0503020204020204" pitchFamily="34" charset="-122"/>
                              <a:cs typeface="Times New Roman" panose="02020603050405020304" pitchFamily="18" charset="0"/>
                            </a:rPr>
                            <a:t>数据保持，并允许输出</a:t>
                          </a:r>
                        </a:p>
                      </a:txBody>
                      <a:tcPr marL="135659" marR="135659" marT="0" marB="0" anchor="ctr">
                        <a:lnL w="19050" cap="flat" cmpd="sng" algn="ctr">
                          <a:solidFill>
                            <a:srgbClr val="FF0000"/>
                          </a:solidFill>
                          <a:prstDash val="solid"/>
                          <a:round/>
                          <a:headEnd type="none" w="med" len="med"/>
                          <a:tailEnd type="none" w="med" len="med"/>
                        </a:lnL>
                      </a:tcPr>
                    </a:tc>
                    <a:extLst>
                      <a:ext uri="{0D108BD9-81ED-4DB2-BD59-A6C34878D82A}">
                        <a16:rowId xmlns="" xmlns:a16="http://schemas.microsoft.com/office/drawing/2014/main" xmlns:a14="http://schemas.microsoft.com/office/drawing/2010/main" val="16999902"/>
                      </a:ext>
                    </a:extLst>
                  </a:tr>
                  <a:tr h="502443">
                    <a:tc>
                      <a:txBody>
                        <a:bodyPr/>
                        <a:lstStyle/>
                        <a:p>
                          <a:pPr algn="ctr">
                            <a:lnSpc>
                              <a:spcPts val="2000"/>
                            </a:lnSpc>
                            <a:spcAft>
                              <a:spcPts val="0"/>
                            </a:spcAft>
                          </a:pPr>
                          <a:r>
                            <a:rPr lang="en-US" sz="2000" b="1" kern="10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35659" marR="135659" marT="0" marB="0" anchor="ctr"/>
                    </a:tc>
                    <a:tc>
                      <a:txBody>
                        <a:bodyPr/>
                        <a:lstStyle/>
                        <a:p>
                          <a:pPr algn="ctr">
                            <a:lnSpc>
                              <a:spcPts val="2000"/>
                            </a:lnSpc>
                            <a:spcAft>
                              <a:spcPts val="0"/>
                            </a:spcAft>
                          </a:pPr>
                          <a:r>
                            <a:rPr lang="en-US" sz="2000" b="1" kern="100">
                              <a:effectLst/>
                              <a:latin typeface="Times New Roman" panose="02020603050405020304" pitchFamily="18" charset="0"/>
                              <a:ea typeface="微软雅黑" panose="020B0503020204020204" pitchFamily="34" charset="-122"/>
                              <a:cs typeface="Times New Roman" panose="02020603050405020304" pitchFamily="18" charset="0"/>
                            </a:rPr>
                            <a:t>d</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35659" marR="135659" marT="0" marB="0" anchor="ctr"/>
                    </a:tc>
                    <a:tc>
                      <a:txBody>
                        <a:bodyPr/>
                        <a:lstStyle/>
                        <a:p>
                          <a:pPr algn="ctr">
                            <a:lnSpc>
                              <a:spcPts val="2000"/>
                            </a:lnSpc>
                            <a:spcAft>
                              <a:spcPts val="0"/>
                            </a:spcAft>
                          </a:pPr>
                          <a:r>
                            <a:rPr lang="en-US" sz="2000" b="1" kern="100">
                              <a:effectLst/>
                              <a:latin typeface="Times New Roman" panose="02020603050405020304" pitchFamily="18" charset="0"/>
                              <a:ea typeface="微软雅黑" panose="020B0503020204020204" pitchFamily="34" charset="-122"/>
                              <a:cs typeface="Times New Roman" panose="02020603050405020304" pitchFamily="18" charset="0"/>
                            </a:rPr>
                            <a:t>d</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35659" marR="135659" marT="0" marB="0" anchor="ctr">
                        <a:lnR w="19050"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en-US" sz="2000" b="1" kern="100">
                              <a:effectLst/>
                              <a:latin typeface="Times New Roman" panose="02020603050405020304" pitchFamily="18" charset="0"/>
                              <a:ea typeface="微软雅黑" panose="020B0503020204020204" pitchFamily="34" charset="-122"/>
                              <a:cs typeface="Times New Roman" panose="02020603050405020304" pitchFamily="18" charset="0"/>
                            </a:rPr>
                            <a:t>Z</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35659" marR="135659" marT="0" marB="0" anchor="ctr">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zh-CN" sz="2000" b="1" kern="100" dirty="0">
                              <a:effectLst/>
                              <a:latin typeface="Times New Roman" panose="02020603050405020304" pitchFamily="18" charset="0"/>
                              <a:ea typeface="微软雅黑" panose="020B0503020204020204" pitchFamily="34" charset="-122"/>
                              <a:cs typeface="Times New Roman" panose="02020603050405020304" pitchFamily="18" charset="0"/>
                            </a:rPr>
                            <a:t>禁止输出数据，高阻抗状态</a:t>
                          </a:r>
                        </a:p>
                      </a:txBody>
                      <a:tcPr marL="135659" marR="135659" marT="0" marB="0" anchor="ctr">
                        <a:lnL w="19050" cap="flat" cmpd="sng" algn="ctr">
                          <a:solidFill>
                            <a:srgbClr val="FF0000"/>
                          </a:solidFill>
                          <a:prstDash val="solid"/>
                          <a:round/>
                          <a:headEnd type="none" w="med" len="med"/>
                          <a:tailEnd type="none" w="med" len="med"/>
                        </a:lnL>
                      </a:tcPr>
                    </a:tc>
                    <a:extLst>
                      <a:ext uri="{0D108BD9-81ED-4DB2-BD59-A6C34878D82A}">
                        <a16:rowId xmlns="" xmlns:a16="http://schemas.microsoft.com/office/drawing/2014/main" xmlns:a14="http://schemas.microsoft.com/office/drawing/2010/main" val="932743264"/>
                      </a:ext>
                    </a:extLst>
                  </a:tr>
                </a:tbl>
              </a:graphicData>
            </a:graphic>
          </p:graphicFrame>
        </mc:Fallback>
      </mc:AlternateContent>
      <p:sp>
        <p:nvSpPr>
          <p:cNvPr id="27" name="矩形 26"/>
          <p:cNvSpPr/>
          <p:nvPr/>
        </p:nvSpPr>
        <p:spPr>
          <a:xfrm>
            <a:off x="791776" y="4953000"/>
            <a:ext cx="10252307" cy="646331"/>
          </a:xfrm>
          <a:prstGeom prst="rect">
            <a:avLst/>
          </a:prstGeom>
        </p:spPr>
        <p:txBody>
          <a:bodyPr wrap="square">
            <a:spAutoFit/>
          </a:bodyPr>
          <a:lstStyle/>
          <a:p>
            <a:pPr marL="342900" indent="-342900" defTabSz="468000">
              <a:lnSpc>
                <a:spcPct val="150000"/>
              </a:lnSpc>
              <a:buClr>
                <a:srgbClr val="3859CD"/>
              </a:buClr>
              <a:buFont typeface="Wingdings" panose="05000000000000000000" pitchFamily="2" charset="2"/>
              <a:buChar char="n"/>
            </a:pPr>
            <a:r>
              <a:rPr lang="en-US" altLang="zh-CN" sz="2400" b="1" dirty="0">
                <a:latin typeface="微软雅黑" panose="020B0503020204020204" pitchFamily="34" charset="-122"/>
                <a:ea typeface="微软雅黑" panose="020B0503020204020204" pitchFamily="34" charset="-122"/>
              </a:rPr>
              <a:t>74LS374</a:t>
            </a:r>
            <a:r>
              <a:rPr lang="zh-CN" altLang="en-US" sz="2400" b="1" dirty="0">
                <a:latin typeface="微软雅黑" panose="020B0503020204020204" pitchFamily="34" charset="-122"/>
                <a:ea typeface="微软雅黑" panose="020B0503020204020204" pitchFamily="34" charset="-122"/>
              </a:rPr>
              <a:t>也</a:t>
            </a:r>
            <a:r>
              <a:rPr lang="zh-CN" altLang="en-US" sz="2400" b="1" dirty="0">
                <a:solidFill>
                  <a:srgbClr val="FF0000"/>
                </a:solidFill>
                <a:latin typeface="微软雅黑" panose="020B0503020204020204" pitchFamily="34" charset="-122"/>
                <a:ea typeface="微软雅黑" panose="020B0503020204020204" pitchFamily="34" charset="-122"/>
              </a:rPr>
              <a:t>具有三态输出控制</a:t>
            </a:r>
            <a:r>
              <a:rPr lang="zh-CN" altLang="en-US" sz="2400" b="1" dirty="0">
                <a:latin typeface="微软雅黑" panose="020B0503020204020204" pitchFamily="34" charset="-122"/>
                <a:ea typeface="微软雅黑" panose="020B0503020204020204" pitchFamily="34" charset="-122"/>
              </a:rPr>
              <a:t>，故也</a:t>
            </a:r>
            <a:r>
              <a:rPr lang="zh-CN" altLang="en-US" sz="2400" b="1" dirty="0">
                <a:solidFill>
                  <a:srgbClr val="FF0000"/>
                </a:solidFill>
                <a:latin typeface="微软雅黑" panose="020B0503020204020204" pitchFamily="34" charset="-122"/>
                <a:ea typeface="微软雅黑" panose="020B0503020204020204" pitchFamily="34" charset="-122"/>
              </a:rPr>
              <a:t>适用于计算机的总线系统</a:t>
            </a:r>
            <a:r>
              <a:rPr lang="zh-CN" altLang="en-US" sz="2400" b="1" dirty="0">
                <a:latin typeface="微软雅黑" panose="020B0503020204020204" pitchFamily="34" charset="-122"/>
                <a:ea typeface="微软雅黑" panose="020B0503020204020204" pitchFamily="34" charset="-122"/>
              </a:rPr>
              <a:t>。</a:t>
            </a:r>
          </a:p>
        </p:txBody>
      </p:sp>
      <p:pic>
        <p:nvPicPr>
          <p:cNvPr id="58777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91302" y="2909837"/>
            <a:ext cx="4886256" cy="3776713"/>
          </a:xfrm>
          <a:prstGeom prst="rect">
            <a:avLst/>
          </a:prstGeom>
          <a:noFill/>
          <a:ln w="9525">
            <a:solidFill>
              <a:srgbClr val="FF66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0577684"/>
      </p:ext>
    </p:extLst>
  </p:cSld>
  <p:clrMapOvr>
    <a:masterClrMapping/>
  </p:clrMapOvr>
  <mc:AlternateContent xmlns:mc="http://schemas.openxmlformats.org/markup-compatibility/2006" xmlns:p14="http://schemas.microsoft.com/office/powerpoint/2010/main">
    <mc:Choice Requires="p14">
      <p:transition spd="slow" p14:dur="1250">
        <p:randomBar dir="vert"/>
      </p:transition>
    </mc:Choice>
    <mc:Fallback xmlns="">
      <p:transition spd="slow">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circle(in)">
                                      <p:cBhvr>
                                        <p:cTn id="7" dur="20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fade">
                                      <p:cBhvr>
                                        <p:cTn id="12" dur="1000"/>
                                        <p:tgtEl>
                                          <p:spTgt spid="27"/>
                                        </p:tgtEl>
                                      </p:cBhvr>
                                    </p:animEffect>
                                    <p:anim calcmode="lin" valueType="num">
                                      <p:cBhvr>
                                        <p:cTn id="13" dur="1000" fill="hold"/>
                                        <p:tgtEl>
                                          <p:spTgt spid="27"/>
                                        </p:tgtEl>
                                        <p:attrNameLst>
                                          <p:attrName>ppt_x</p:attrName>
                                        </p:attrNameLst>
                                      </p:cBhvr>
                                      <p:tavLst>
                                        <p:tav tm="0">
                                          <p:val>
                                            <p:strVal val="#ppt_x"/>
                                          </p:val>
                                        </p:tav>
                                        <p:tav tm="100000">
                                          <p:val>
                                            <p:strVal val="#ppt_x"/>
                                          </p:val>
                                        </p:tav>
                                      </p:tavLst>
                                    </p:anim>
                                    <p:anim calcmode="lin" valueType="num">
                                      <p:cBhvr>
                                        <p:cTn id="14"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87778"/>
                                        </p:tgtEl>
                                        <p:attrNameLst>
                                          <p:attrName>style.visibility</p:attrName>
                                        </p:attrNameLst>
                                      </p:cBhvr>
                                      <p:to>
                                        <p:strVal val="visible"/>
                                      </p:to>
                                    </p:set>
                                    <p:anim calcmode="lin" valueType="num">
                                      <p:cBhvr additive="base">
                                        <p:cTn id="19" dur="500" fill="hold"/>
                                        <p:tgtEl>
                                          <p:spTgt spid="587778"/>
                                        </p:tgtEl>
                                        <p:attrNameLst>
                                          <p:attrName>ppt_x</p:attrName>
                                        </p:attrNameLst>
                                      </p:cBhvr>
                                      <p:tavLst>
                                        <p:tav tm="0">
                                          <p:val>
                                            <p:strVal val="#ppt_x"/>
                                          </p:val>
                                        </p:tav>
                                        <p:tav tm="100000">
                                          <p:val>
                                            <p:strVal val="#ppt_x"/>
                                          </p:val>
                                        </p:tav>
                                      </p:tavLst>
                                    </p:anim>
                                    <p:anim calcmode="lin" valueType="num">
                                      <p:cBhvr additive="base">
                                        <p:cTn id="20" dur="500" fill="hold"/>
                                        <p:tgtEl>
                                          <p:spTgt spid="58777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332509" y="934734"/>
            <a:ext cx="5114562" cy="581057"/>
          </a:xfrm>
          <a:prstGeom prst="rect">
            <a:avLst/>
          </a:prstGeom>
          <a:noFill/>
        </p:spPr>
        <p:txBody>
          <a:bodyPr wrap="square" rtlCol="0">
            <a:spAutoFit/>
          </a:bodyPr>
          <a:lstStyle/>
          <a:p>
            <a:pPr marL="342900" indent="-342900" defTabSz="468000">
              <a:lnSpc>
                <a:spcPct val="150000"/>
              </a:lnSpc>
              <a:buClr>
                <a:srgbClr val="3859CD"/>
              </a:buClr>
              <a:buFont typeface="Wingdings" panose="05000000000000000000" pitchFamily="2" charset="2"/>
              <a:buChar char="n"/>
            </a:pPr>
            <a:r>
              <a:rPr lang="en-US" altLang="zh-CN" sz="2400" b="1" dirty="0">
                <a:solidFill>
                  <a:srgbClr val="0000CC"/>
                </a:solidFill>
                <a:latin typeface="微软雅黑" panose="020B0503020204020204" pitchFamily="34" charset="-122"/>
                <a:ea typeface="微软雅黑" panose="020B0503020204020204" pitchFamily="34" charset="-122"/>
              </a:rPr>
              <a:t>74LS273</a:t>
            </a:r>
            <a:r>
              <a:rPr lang="zh-CN" altLang="en-US" sz="2400" b="1" dirty="0">
                <a:solidFill>
                  <a:srgbClr val="0000CC"/>
                </a:solidFill>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带</a:t>
            </a:r>
            <a:r>
              <a:rPr lang="zh-CN" altLang="en-US" sz="2400" b="1" dirty="0">
                <a:solidFill>
                  <a:srgbClr val="FF0000"/>
                </a:solidFill>
                <a:latin typeface="微软雅黑" panose="020B0503020204020204" pitchFamily="34" charset="-122"/>
                <a:ea typeface="微软雅黑" panose="020B0503020204020204" pitchFamily="34" charset="-122"/>
              </a:rPr>
              <a:t>清零端的</a:t>
            </a:r>
            <a:r>
              <a:rPr lang="en-US" altLang="zh-CN" sz="2400" b="1" dirty="0">
                <a:solidFill>
                  <a:srgbClr val="FF0000"/>
                </a:solidFill>
                <a:latin typeface="微软雅黑" panose="020B0503020204020204" pitchFamily="34" charset="-122"/>
                <a:ea typeface="微软雅黑" panose="020B0503020204020204" pitchFamily="34" charset="-122"/>
              </a:rPr>
              <a:t>8D</a:t>
            </a:r>
            <a:r>
              <a:rPr lang="zh-CN" altLang="en-US" sz="2400" b="1" dirty="0">
                <a:solidFill>
                  <a:srgbClr val="FF0000"/>
                </a:solidFill>
                <a:latin typeface="微软雅黑" panose="020B0503020204020204" pitchFamily="34" charset="-122"/>
                <a:ea typeface="微软雅黑" panose="020B0503020204020204" pitchFamily="34" charset="-122"/>
              </a:rPr>
              <a:t>寄存器</a:t>
            </a:r>
          </a:p>
        </p:txBody>
      </p:sp>
      <p:sp>
        <p:nvSpPr>
          <p:cNvPr id="10" name="平行四边形 9"/>
          <p:cNvSpPr/>
          <p:nvPr/>
        </p:nvSpPr>
        <p:spPr>
          <a:xfrm>
            <a:off x="304512" y="129448"/>
            <a:ext cx="1739441" cy="612000"/>
          </a:xfrm>
          <a:prstGeom prst="parallelogram">
            <a:avLst/>
          </a:prstGeom>
          <a:effectLst>
            <a:glow rad="63500">
              <a:schemeClr val="accent1">
                <a:satMod val="175000"/>
                <a:alpha val="40000"/>
              </a:schemeClr>
            </a:glow>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latin typeface="微软雅黑" panose="020B0503020204020204" pitchFamily="34" charset="-122"/>
                <a:ea typeface="微软雅黑" panose="020B0503020204020204" pitchFamily="34" charset="-122"/>
                <a:cs typeface="Times New Roman" panose="02020603050405020304" pitchFamily="18" charset="0"/>
              </a:rPr>
              <a:t>6.4.2</a:t>
            </a:r>
            <a:endParaRPr lang="zh-CN" altLang="en-US" sz="36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3" name="标题 2"/>
          <p:cNvSpPr>
            <a:spLocks noGrp="1"/>
          </p:cNvSpPr>
          <p:nvPr>
            <p:ph type="title"/>
          </p:nvPr>
        </p:nvSpPr>
        <p:spPr>
          <a:xfrm>
            <a:off x="2187686" y="97943"/>
            <a:ext cx="6291295" cy="732155"/>
          </a:xfrm>
        </p:spPr>
        <p:txBody>
          <a:bodyPr>
            <a:normAutofit/>
          </a:bodyPr>
          <a:lstStyle/>
          <a:p>
            <a:r>
              <a:rPr lang="zh-CN" altLang="en-US" dirty="0">
                <a:effectLst>
                  <a:outerShdw blurRad="38100" dist="38100" dir="2700000" algn="tl">
                    <a:srgbClr val="000000">
                      <a:alpha val="43137"/>
                    </a:srgbClr>
                  </a:outerShdw>
                </a:effectLst>
              </a:rPr>
              <a:t>基本寄存器</a:t>
            </a:r>
          </a:p>
        </p:txBody>
      </p:sp>
      <p:sp>
        <p:nvSpPr>
          <p:cNvPr id="9" name="页脚占位符 3"/>
          <p:cNvSpPr>
            <a:spLocks noGrp="1"/>
          </p:cNvSpPr>
          <p:nvPr>
            <p:ph type="ftr" sz="quarter" idx="11"/>
          </p:nvPr>
        </p:nvSpPr>
        <p:spPr>
          <a:xfrm>
            <a:off x="9642764" y="0"/>
            <a:ext cx="2549236" cy="510988"/>
          </a:xfrm>
        </p:spPr>
        <p:txBody>
          <a:bodyPr/>
          <a:lstStyle/>
          <a:p>
            <a:r>
              <a:rPr lang="zh-CN" altLang="en-US"/>
              <a:t>第</a:t>
            </a:r>
            <a:r>
              <a:rPr lang="en-US" altLang="zh-CN"/>
              <a:t>6</a:t>
            </a:r>
            <a:r>
              <a:rPr lang="zh-CN" altLang="en-US"/>
              <a:t>章 同步时序逻辑电路</a:t>
            </a:r>
            <a:endParaRPr lang="zh-CN" altLang="en-US" dirty="0"/>
          </a:p>
        </p:txBody>
      </p:sp>
      <p:graphicFrame>
        <p:nvGraphicFramePr>
          <p:cNvPr id="24" name="对象 23"/>
          <p:cNvGraphicFramePr>
            <a:graphicFrameLocks noChangeAspect="1"/>
          </p:cNvGraphicFramePr>
          <p:nvPr>
            <p:extLst>
              <p:ext uri="{D42A27DB-BD31-4B8C-83A1-F6EECF244321}">
                <p14:modId xmlns:p14="http://schemas.microsoft.com/office/powerpoint/2010/main" val="3688772937"/>
              </p:ext>
            </p:extLst>
          </p:nvPr>
        </p:nvGraphicFramePr>
        <p:xfrm>
          <a:off x="304512" y="1581065"/>
          <a:ext cx="8978401" cy="2394513"/>
        </p:xfrm>
        <a:graphic>
          <a:graphicData uri="http://schemas.openxmlformats.org/presentationml/2006/ole">
            <mc:AlternateContent xmlns:mc="http://schemas.openxmlformats.org/markup-compatibility/2006">
              <mc:Choice xmlns:v="urn:schemas-microsoft-com:vml" Requires="v">
                <p:oleObj spid="_x0000_s510052" name="Visio" r:id="rId4" imgW="4123309" imgH="1104408" progId="Visio.Drawing.11">
                  <p:embed/>
                </p:oleObj>
              </mc:Choice>
              <mc:Fallback>
                <p:oleObj name="Visio" r:id="rId4" imgW="4123309" imgH="1104408" progId="Visio.Drawing.11">
                  <p:embed/>
                  <p:pic>
                    <p:nvPicPr>
                      <p:cNvPr id="0" name="对象 2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4512" y="1581065"/>
                        <a:ext cx="8978401" cy="2394513"/>
                      </a:xfrm>
                      <a:prstGeom prst="rect">
                        <a:avLst/>
                      </a:prstGeom>
                      <a:solidFill>
                        <a:schemeClr val="accent5">
                          <a:lumMod val="20000"/>
                          <a:lumOff val="80000"/>
                        </a:schemeClr>
                      </a:solidFill>
                      <a:ln>
                        <a:noFill/>
                      </a:ln>
                    </p:spPr>
                  </p:pic>
                </p:oleObj>
              </mc:Fallback>
            </mc:AlternateContent>
          </a:graphicData>
        </a:graphic>
      </p:graphicFrame>
      <p:graphicFrame>
        <p:nvGraphicFramePr>
          <p:cNvPr id="25" name="对象 24"/>
          <p:cNvGraphicFramePr>
            <a:graphicFrameLocks noChangeAspect="1"/>
          </p:cNvGraphicFramePr>
          <p:nvPr>
            <p:extLst>
              <p:ext uri="{D42A27DB-BD31-4B8C-83A1-F6EECF244321}">
                <p14:modId xmlns:p14="http://schemas.microsoft.com/office/powerpoint/2010/main" val="462432631"/>
              </p:ext>
            </p:extLst>
          </p:nvPr>
        </p:nvGraphicFramePr>
        <p:xfrm>
          <a:off x="9559177" y="1100549"/>
          <a:ext cx="2349500" cy="3049587"/>
        </p:xfrm>
        <a:graphic>
          <a:graphicData uri="http://schemas.openxmlformats.org/presentationml/2006/ole">
            <mc:AlternateContent xmlns:mc="http://schemas.openxmlformats.org/markup-compatibility/2006">
              <mc:Choice xmlns:v="urn:schemas-microsoft-com:vml" Requires="v">
                <p:oleObj spid="_x0000_s510053" name="Visio" r:id="rId6" imgW="1226620" imgH="1595592" progId="Visio.Drawing.11">
                  <p:embed/>
                </p:oleObj>
              </mc:Choice>
              <mc:Fallback>
                <p:oleObj name="Visio" r:id="rId6" imgW="1226620" imgH="1595592" progId="Visio.Drawing.11">
                  <p:embed/>
                  <p:pic>
                    <p:nvPicPr>
                      <p:cNvPr id="0" name="对象 3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59177" y="1100549"/>
                        <a:ext cx="2349500" cy="3049587"/>
                      </a:xfrm>
                      <a:prstGeom prst="rect">
                        <a:avLst/>
                      </a:prstGeom>
                      <a:solidFill>
                        <a:schemeClr val="accent4">
                          <a:lumMod val="20000"/>
                          <a:lumOff val="80000"/>
                        </a:schemeClr>
                      </a:solidFill>
                      <a:ln>
                        <a:noFill/>
                      </a:ln>
                      <a:extLst/>
                    </p:spPr>
                  </p:pic>
                </p:oleObj>
              </mc:Fallback>
            </mc:AlternateContent>
          </a:graphicData>
        </a:graphic>
      </p:graphicFrame>
      <mc:AlternateContent xmlns:mc="http://schemas.openxmlformats.org/markup-compatibility/2006" xmlns:a14="http://schemas.microsoft.com/office/drawing/2010/main">
        <mc:Choice Requires="a14">
          <p:sp>
            <p:nvSpPr>
              <p:cNvPr id="37" name="文本框 5"/>
              <p:cNvSpPr txBox="1"/>
              <p:nvPr/>
            </p:nvSpPr>
            <p:spPr>
              <a:xfrm>
                <a:off x="304512" y="3985901"/>
                <a:ext cx="11477913" cy="2862322"/>
              </a:xfrm>
              <a:prstGeom prst="rect">
                <a:avLst/>
              </a:prstGeom>
              <a:noFill/>
            </p:spPr>
            <p:txBody>
              <a:bodyPr wrap="square" rtlCol="0">
                <a:spAutoFit/>
              </a:bodyPr>
              <a:lstStyle/>
              <a:p>
                <a:pPr marL="342900" indent="-342900" defTabSz="468000">
                  <a:lnSpc>
                    <a:spcPct val="150000"/>
                  </a:lnSpc>
                  <a:buClr>
                    <a:srgbClr val="3859CD"/>
                  </a:buClr>
                  <a:buFont typeface="Wingdings" panose="05000000000000000000" pitchFamily="2" charset="2"/>
                  <a:buChar char="n"/>
                </a:pPr>
                <a:r>
                  <a:rPr lang="zh-CN" altLang="en-US" sz="2400" b="1" dirty="0">
                    <a:latin typeface="微软雅黑" panose="020B0503020204020204" pitchFamily="34" charset="-122"/>
                    <a:ea typeface="微软雅黑" panose="020B0503020204020204" pitchFamily="34" charset="-122"/>
                  </a:rPr>
                  <a:t>由</a:t>
                </a:r>
                <a:r>
                  <a:rPr lang="en-US" altLang="zh-CN" sz="2400" b="1" dirty="0">
                    <a:latin typeface="微软雅黑" panose="020B0503020204020204" pitchFamily="34" charset="-122"/>
                    <a:ea typeface="微软雅黑" panose="020B0503020204020204" pitchFamily="34" charset="-122"/>
                  </a:rPr>
                  <a:t>8</a:t>
                </a:r>
                <a:r>
                  <a:rPr lang="zh-CN" altLang="en-US" sz="2400" b="1" dirty="0">
                    <a:latin typeface="微软雅黑" panose="020B0503020204020204" pitchFamily="34" charset="-122"/>
                    <a:ea typeface="微软雅黑" panose="020B0503020204020204" pitchFamily="34" charset="-122"/>
                  </a:rPr>
                  <a:t>个下跳沿触发的、有</a:t>
                </a:r>
                <a:r>
                  <a:rPr lang="zh-CN" altLang="en-US" sz="2400" b="1" dirty="0">
                    <a:solidFill>
                      <a:srgbClr val="FF0000"/>
                    </a:solidFill>
                    <a:latin typeface="微软雅黑" panose="020B0503020204020204" pitchFamily="34" charset="-122"/>
                    <a:ea typeface="微软雅黑" panose="020B0503020204020204" pitchFamily="34" charset="-122"/>
                  </a:rPr>
                  <a:t>异步清零端的</a:t>
                </a:r>
                <a:r>
                  <a:rPr lang="en-US" altLang="zh-CN" sz="2400" b="1" dirty="0">
                    <a:solidFill>
                      <a:srgbClr val="FF0000"/>
                    </a:solidFill>
                    <a:latin typeface="微软雅黑" panose="020B0503020204020204" pitchFamily="34" charset="-122"/>
                    <a:ea typeface="微软雅黑" panose="020B0503020204020204" pitchFamily="34" charset="-122"/>
                  </a:rPr>
                  <a:t>D</a:t>
                </a:r>
                <a:r>
                  <a:rPr lang="zh-CN" altLang="en-US" sz="2400" b="1" dirty="0">
                    <a:solidFill>
                      <a:srgbClr val="FF0000"/>
                    </a:solidFill>
                    <a:latin typeface="微软雅黑" panose="020B0503020204020204" pitchFamily="34" charset="-122"/>
                    <a:ea typeface="微软雅黑" panose="020B0503020204020204" pitchFamily="34" charset="-122"/>
                  </a:rPr>
                  <a:t>触发器</a:t>
                </a:r>
                <a:r>
                  <a:rPr lang="zh-CN" altLang="en-US" sz="2400" b="1" dirty="0">
                    <a:latin typeface="微软雅黑" panose="020B0503020204020204" pitchFamily="34" charset="-122"/>
                    <a:ea typeface="微软雅黑" panose="020B0503020204020204" pitchFamily="34" charset="-122"/>
                  </a:rPr>
                  <a:t>构成。</a:t>
                </a:r>
                <a:endParaRPr lang="en-US" altLang="zh-CN" sz="2400" b="1" dirty="0">
                  <a:latin typeface="微软雅黑" panose="020B0503020204020204" pitchFamily="34" charset="-122"/>
                  <a:ea typeface="微软雅黑" panose="020B0503020204020204" pitchFamily="34" charset="-122"/>
                </a:endParaRPr>
              </a:p>
              <a:p>
                <a:pPr marL="342900" indent="-342900" defTabSz="468000">
                  <a:lnSpc>
                    <a:spcPct val="150000"/>
                  </a:lnSpc>
                  <a:buClr>
                    <a:srgbClr val="3859CD"/>
                  </a:buClr>
                  <a:buFont typeface="Wingdings" panose="05000000000000000000" pitchFamily="2" charset="2"/>
                  <a:buChar char="n"/>
                </a:pPr>
                <a:r>
                  <a:rPr lang="zh-CN" altLang="en-US" sz="2400" b="1" dirty="0">
                    <a:latin typeface="微软雅黑" panose="020B0503020204020204" pitchFamily="34" charset="-122"/>
                    <a:ea typeface="微软雅黑" panose="020B0503020204020204" pitchFamily="34" charset="-122"/>
                  </a:rPr>
                  <a:t>在</a:t>
                </a:r>
                <a:r>
                  <a:rPr lang="en-US" altLang="zh-CN" sz="2400" b="1" dirty="0">
                    <a:latin typeface="微软雅黑" panose="020B0503020204020204" pitchFamily="34" charset="-122"/>
                    <a:ea typeface="微软雅黑" panose="020B0503020204020204" pitchFamily="34" charset="-122"/>
                  </a:rPr>
                  <a:t>CLK</a:t>
                </a:r>
                <a:r>
                  <a:rPr lang="zh-CN" altLang="en-US" sz="2400" b="1" dirty="0">
                    <a:latin typeface="微软雅黑" panose="020B0503020204020204" pitchFamily="34" charset="-122"/>
                    <a:ea typeface="微软雅黑" panose="020B0503020204020204" pitchFamily="34" charset="-122"/>
                  </a:rPr>
                  <a:t>上跳沿，将</a:t>
                </a:r>
                <a:r>
                  <a:rPr lang="en-US" altLang="zh-CN" sz="2400" b="1" dirty="0">
                    <a:latin typeface="微软雅黑" panose="020B0503020204020204" pitchFamily="34" charset="-122"/>
                    <a:ea typeface="微软雅黑" panose="020B0503020204020204" pitchFamily="34" charset="-122"/>
                  </a:rPr>
                  <a:t>D</a:t>
                </a:r>
                <a:r>
                  <a:rPr lang="zh-CN" altLang="en-US" sz="2400" b="1" dirty="0">
                    <a:latin typeface="微软雅黑" panose="020B0503020204020204" pitchFamily="34" charset="-122"/>
                    <a:ea typeface="微软雅黑" panose="020B0503020204020204" pitchFamily="34" charset="-122"/>
                  </a:rPr>
                  <a:t>端数据置入寄存器（</a:t>
                </a:r>
                <a:r>
                  <a:rPr lang="en-US" altLang="zh-CN" sz="2400" b="1" dirty="0">
                    <a:latin typeface="微软雅黑" panose="020B0503020204020204" pitchFamily="34" charset="-122"/>
                    <a:ea typeface="微软雅黑" panose="020B0503020204020204" pitchFamily="34" charset="-122"/>
                  </a:rPr>
                  <a:t>Q</a:t>
                </a:r>
                <a:r>
                  <a:rPr lang="zh-CN" altLang="en-US" sz="2400" b="1" dirty="0">
                    <a:latin typeface="微软雅黑" panose="020B0503020204020204" pitchFamily="34" charset="-122"/>
                    <a:ea typeface="微软雅黑" panose="020B0503020204020204" pitchFamily="34" charset="-122"/>
                  </a:rPr>
                  <a:t>端）。</a:t>
                </a:r>
                <a:endParaRPr lang="en-US" altLang="zh-CN" sz="2400" b="1" dirty="0">
                  <a:latin typeface="微软雅黑" panose="020B0503020204020204" pitchFamily="34" charset="-122"/>
                  <a:ea typeface="微软雅黑" panose="020B0503020204020204" pitchFamily="34" charset="-122"/>
                </a:endParaRPr>
              </a:p>
              <a:p>
                <a:pPr marL="342900" indent="-342900" defTabSz="468000">
                  <a:lnSpc>
                    <a:spcPct val="150000"/>
                  </a:lnSpc>
                  <a:buClr>
                    <a:srgbClr val="3859CD"/>
                  </a:buClr>
                  <a:buFont typeface="Wingdings" panose="05000000000000000000" pitchFamily="2" charset="2"/>
                  <a:buChar char="n"/>
                </a:pPr>
                <a:r>
                  <a:rPr lang="zh-CN" altLang="en-US" sz="2400" b="1" dirty="0">
                    <a:latin typeface="微软雅黑" panose="020B0503020204020204" pitchFamily="34" charset="-122"/>
                    <a:ea typeface="微软雅黑" panose="020B0503020204020204" pitchFamily="34" charset="-122"/>
                  </a:rPr>
                  <a:t>具有</a:t>
                </a:r>
                <a:r>
                  <a:rPr lang="zh-CN" altLang="en-US" sz="2400" b="1" dirty="0">
                    <a:solidFill>
                      <a:srgbClr val="FF0000"/>
                    </a:solidFill>
                    <a:latin typeface="微软雅黑" panose="020B0503020204020204" pitchFamily="34" charset="-122"/>
                    <a:ea typeface="微软雅黑" panose="020B0503020204020204" pitchFamily="34" charset="-122"/>
                  </a:rPr>
                  <a:t>异步清零端（或称主复位）</a:t>
                </a:r>
                <a14:m>
                  <m:oMath xmlns:m="http://schemas.openxmlformats.org/officeDocument/2006/math">
                    <m:acc>
                      <m:accPr>
                        <m:chr m:val="̅"/>
                        <m:ctrlPr>
                          <a:rPr lang="zh-CN" altLang="zh-CN" sz="2400" b="1"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accPr>
                      <m:e>
                        <m:r>
                          <m:rPr>
                            <m:nor/>
                          </m:rPr>
                          <a:rPr lang="en-US" altLang="zh-CN" sz="2400" b="1">
                            <a:solidFill>
                              <a:srgbClr val="FF0000"/>
                            </a:solidFill>
                            <a:effectLst/>
                            <a:latin typeface="Times New Roman" panose="02020603050405020304" pitchFamily="18" charset="0"/>
                            <a:ea typeface="宋体" panose="02010600030101010101" pitchFamily="2" charset="-122"/>
                          </a:rPr>
                          <m:t>MR</m:t>
                        </m:r>
                      </m:e>
                    </m:acc>
                  </m:oMath>
                </a14:m>
                <a:r>
                  <a:rPr lang="zh-CN" altLang="en-US" sz="2400" b="1" dirty="0">
                    <a:latin typeface="微软雅黑" panose="020B0503020204020204" pitchFamily="34" charset="-122"/>
                    <a:ea typeface="微软雅黑" panose="020B0503020204020204" pitchFamily="34" charset="-122"/>
                  </a:rPr>
                  <a:t>：当</a:t>
                </a:r>
                <a14:m>
                  <m:oMath xmlns:m="http://schemas.openxmlformats.org/officeDocument/2006/math">
                    <m:acc>
                      <m:accPr>
                        <m:chr m:val="̅"/>
                        <m:ctrlPr>
                          <a:rPr lang="zh-CN" altLang="zh-CN" sz="2400" b="1"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accPr>
                      <m:e>
                        <m:r>
                          <m:rPr>
                            <m:nor/>
                          </m:rPr>
                          <a:rPr lang="en-US" altLang="zh-CN" sz="2400" b="1">
                            <a:solidFill>
                              <a:srgbClr val="FF0000"/>
                            </a:solidFill>
                            <a:latin typeface="Times New Roman" panose="02020603050405020304" pitchFamily="18" charset="0"/>
                            <a:ea typeface="宋体" panose="02010600030101010101" pitchFamily="2" charset="-122"/>
                          </a:rPr>
                          <m:t>MR</m:t>
                        </m:r>
                      </m:e>
                    </m:acc>
                  </m:oMath>
                </a14:m>
                <a:r>
                  <a:rPr lang="en-US" altLang="zh-CN" sz="2400" b="1" dirty="0">
                    <a:latin typeface="微软雅黑" panose="020B0503020204020204" pitchFamily="34" charset="-122"/>
                    <a:ea typeface="微软雅黑" panose="020B0503020204020204" pitchFamily="34" charset="-122"/>
                  </a:rPr>
                  <a:t>=0</a:t>
                </a:r>
                <a:r>
                  <a:rPr lang="zh-CN" altLang="en-US" sz="2400" b="1" dirty="0">
                    <a:latin typeface="微软雅黑" panose="020B0503020204020204" pitchFamily="34" charset="-122"/>
                    <a:ea typeface="微软雅黑" panose="020B0503020204020204" pitchFamily="34" charset="-122"/>
                  </a:rPr>
                  <a:t>时，无论是否有</a:t>
                </a:r>
                <a:r>
                  <a:rPr lang="en-US" altLang="zh-CN" sz="2400" b="1" dirty="0">
                    <a:latin typeface="微软雅黑" panose="020B0503020204020204" pitchFamily="34" charset="-122"/>
                    <a:ea typeface="微软雅黑" panose="020B0503020204020204" pitchFamily="34" charset="-122"/>
                  </a:rPr>
                  <a:t>CLK</a:t>
                </a:r>
                <a:r>
                  <a:rPr lang="zh-CN" altLang="en-US" sz="2400" b="1" dirty="0">
                    <a:latin typeface="微软雅黑" panose="020B0503020204020204" pitchFamily="34" charset="-122"/>
                    <a:ea typeface="微软雅黑" panose="020B0503020204020204" pitchFamily="34" charset="-122"/>
                  </a:rPr>
                  <a:t>上跳沿来临，寄存器都执行清零操作。</a:t>
                </a:r>
              </a:p>
              <a:p>
                <a:pPr marL="800100" lvl="1" indent="-342900" defTabSz="468000">
                  <a:lnSpc>
                    <a:spcPct val="150000"/>
                  </a:lnSpc>
                  <a:buClr>
                    <a:srgbClr val="3859CD"/>
                  </a:buClr>
                  <a:buFont typeface="Wingdings" panose="05000000000000000000" pitchFamily="2" charset="2"/>
                  <a:buChar char="n"/>
                </a:pPr>
                <a:r>
                  <a:rPr lang="zh-CN" altLang="en-US" sz="2400" b="1" dirty="0">
                    <a:latin typeface="微软雅黑" panose="020B0503020204020204" pitchFamily="34" charset="-122"/>
                    <a:ea typeface="微软雅黑" panose="020B0503020204020204" pitchFamily="34" charset="-122"/>
                  </a:rPr>
                  <a:t>所谓异步，指控制信号不受时钟信号的控制，一旦有效，立即执行相应的操作。</a:t>
                </a:r>
              </a:p>
            </p:txBody>
          </p:sp>
        </mc:Choice>
        <mc:Fallback xmlns="">
          <p:sp>
            <p:nvSpPr>
              <p:cNvPr id="37" name="文本框 5"/>
              <p:cNvSpPr txBox="1">
                <a:spLocks noRot="1" noChangeAspect="1" noMove="1" noResize="1" noEditPoints="1" noAdjustHandles="1" noChangeArrowheads="1" noChangeShapeType="1" noTextEdit="1"/>
              </p:cNvSpPr>
              <p:nvPr/>
            </p:nvSpPr>
            <p:spPr>
              <a:xfrm>
                <a:off x="304512" y="3985901"/>
                <a:ext cx="11477913" cy="2862322"/>
              </a:xfrm>
              <a:prstGeom prst="rect">
                <a:avLst/>
              </a:prstGeom>
              <a:blipFill rotWithShape="1">
                <a:blip r:embed="rId8"/>
                <a:stretch>
                  <a:fillRect l="-743" r="-2284" b="-1919"/>
                </a:stretch>
              </a:blipFill>
            </p:spPr>
            <p:txBody>
              <a:bodyPr/>
              <a:lstStyle/>
              <a:p>
                <a:r>
                  <a:rPr lang="zh-CN" altLang="en-US">
                    <a:noFill/>
                  </a:rPr>
                  <a:t> </a:t>
                </a:r>
              </a:p>
            </p:txBody>
          </p:sp>
        </mc:Fallback>
      </mc:AlternateContent>
      <p:sp>
        <p:nvSpPr>
          <p:cNvPr id="27" name="灯片编号占位符 26"/>
          <p:cNvSpPr>
            <a:spLocks noGrp="1"/>
          </p:cNvSpPr>
          <p:nvPr>
            <p:ph type="sldNum" sz="quarter" idx="12"/>
          </p:nvPr>
        </p:nvSpPr>
        <p:spPr/>
        <p:txBody>
          <a:bodyPr/>
          <a:lstStyle/>
          <a:p>
            <a:fld id="{B6D9C768-8413-45FA-BDC7-53DA68035736}" type="slidenum">
              <a:rPr lang="zh-CN" altLang="en-US" smtClean="0"/>
              <a:pPr/>
              <a:t>13</a:t>
            </a:fld>
            <a:endParaRPr lang="zh-CN" altLang="en-US" dirty="0"/>
          </a:p>
        </p:txBody>
      </p:sp>
    </p:spTree>
    <p:extLst>
      <p:ext uri="{BB962C8B-B14F-4D97-AF65-F5344CB8AC3E}">
        <p14:creationId xmlns:p14="http://schemas.microsoft.com/office/powerpoint/2010/main" val="1081169123"/>
      </p:ext>
    </p:extLst>
  </p:cSld>
  <p:clrMapOvr>
    <a:masterClrMapping/>
  </p:clrMapOvr>
  <mc:AlternateContent xmlns:mc="http://schemas.openxmlformats.org/markup-compatibility/2006" xmlns:p14="http://schemas.microsoft.com/office/powerpoint/2010/main">
    <mc:Choice Requires="p14">
      <p:transition spd="slow" p14:dur="1250">
        <p:randomBar dir="vert"/>
      </p:transition>
    </mc:Choice>
    <mc:Fallback xmlns="">
      <p:transition spd="slow">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1000"/>
                                        <p:tgtEl>
                                          <p:spTgt spid="24"/>
                                        </p:tgtEl>
                                      </p:cBhvr>
                                    </p:animEffect>
                                    <p:anim calcmode="lin" valueType="num">
                                      <p:cBhvr>
                                        <p:cTn id="8" dur="1000" fill="hold"/>
                                        <p:tgtEl>
                                          <p:spTgt spid="24"/>
                                        </p:tgtEl>
                                        <p:attrNameLst>
                                          <p:attrName>ppt_x</p:attrName>
                                        </p:attrNameLst>
                                      </p:cBhvr>
                                      <p:tavLst>
                                        <p:tav tm="0">
                                          <p:val>
                                            <p:strVal val="#ppt_x"/>
                                          </p:val>
                                        </p:tav>
                                        <p:tav tm="100000">
                                          <p:val>
                                            <p:strVal val="#ppt_x"/>
                                          </p:val>
                                        </p:tav>
                                      </p:tavLst>
                                    </p:anim>
                                    <p:anim calcmode="lin" valueType="num">
                                      <p:cBhvr>
                                        <p:cTn id="9" dur="1000" fill="hold"/>
                                        <p:tgtEl>
                                          <p:spTgt spid="24"/>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1000"/>
                                        <p:tgtEl>
                                          <p:spTgt spid="25"/>
                                        </p:tgtEl>
                                      </p:cBhvr>
                                    </p:animEffect>
                                    <p:anim calcmode="lin" valueType="num">
                                      <p:cBhvr>
                                        <p:cTn id="13" dur="1000" fill="hold"/>
                                        <p:tgtEl>
                                          <p:spTgt spid="25"/>
                                        </p:tgtEl>
                                        <p:attrNameLst>
                                          <p:attrName>ppt_x</p:attrName>
                                        </p:attrNameLst>
                                      </p:cBhvr>
                                      <p:tavLst>
                                        <p:tav tm="0">
                                          <p:val>
                                            <p:strVal val="#ppt_x"/>
                                          </p:val>
                                        </p:tav>
                                        <p:tav tm="100000">
                                          <p:val>
                                            <p:strVal val="#ppt_x"/>
                                          </p:val>
                                        </p:tav>
                                      </p:tavLst>
                                    </p:anim>
                                    <p:anim calcmode="lin" valueType="num">
                                      <p:cBhvr>
                                        <p:cTn id="14"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7"/>
                                        </p:tgtEl>
                                        <p:attrNameLst>
                                          <p:attrName>style.visibility</p:attrName>
                                        </p:attrNameLst>
                                      </p:cBhvr>
                                      <p:to>
                                        <p:strVal val="visible"/>
                                      </p:to>
                                    </p:set>
                                    <p:anim calcmode="lin" valueType="num">
                                      <p:cBhvr additive="base">
                                        <p:cTn id="19" dur="500" fill="hold"/>
                                        <p:tgtEl>
                                          <p:spTgt spid="37"/>
                                        </p:tgtEl>
                                        <p:attrNameLst>
                                          <p:attrName>ppt_x</p:attrName>
                                        </p:attrNameLst>
                                      </p:cBhvr>
                                      <p:tavLst>
                                        <p:tav tm="0">
                                          <p:val>
                                            <p:strVal val="#ppt_x"/>
                                          </p:val>
                                        </p:tav>
                                        <p:tav tm="100000">
                                          <p:val>
                                            <p:strVal val="#ppt_x"/>
                                          </p:val>
                                        </p:tav>
                                      </p:tavLst>
                                    </p:anim>
                                    <p:anim calcmode="lin" valueType="num">
                                      <p:cBhvr additive="base">
                                        <p:cTn id="20"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B6D9C768-8413-45FA-BDC7-53DA68035736}" type="slidenum">
              <a:rPr lang="zh-CN" altLang="en-US" smtClean="0"/>
              <a:t>14</a:t>
            </a:fld>
            <a:endParaRPr lang="zh-CN" altLang="en-US"/>
          </a:p>
        </p:txBody>
      </p:sp>
      <p:sp>
        <p:nvSpPr>
          <p:cNvPr id="10" name="平行四边形 9"/>
          <p:cNvSpPr/>
          <p:nvPr/>
        </p:nvSpPr>
        <p:spPr>
          <a:xfrm>
            <a:off x="304512" y="129448"/>
            <a:ext cx="1739441" cy="612000"/>
          </a:xfrm>
          <a:prstGeom prst="parallelogram">
            <a:avLst/>
          </a:prstGeom>
          <a:effectLst>
            <a:glow rad="63500">
              <a:schemeClr val="accent1">
                <a:satMod val="175000"/>
                <a:alpha val="40000"/>
              </a:schemeClr>
            </a:glow>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latin typeface="微软雅黑" panose="020B0503020204020204" pitchFamily="34" charset="-122"/>
                <a:ea typeface="微软雅黑" panose="020B0503020204020204" pitchFamily="34" charset="-122"/>
                <a:cs typeface="Times New Roman" panose="02020603050405020304" pitchFamily="18" charset="0"/>
              </a:rPr>
              <a:t>6.4.2</a:t>
            </a:r>
            <a:endParaRPr lang="zh-CN" altLang="en-US" sz="36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3" name="标题 2"/>
          <p:cNvSpPr>
            <a:spLocks noGrp="1"/>
          </p:cNvSpPr>
          <p:nvPr>
            <p:ph type="title"/>
          </p:nvPr>
        </p:nvSpPr>
        <p:spPr>
          <a:xfrm>
            <a:off x="2187686" y="97943"/>
            <a:ext cx="6291295" cy="732155"/>
          </a:xfrm>
        </p:spPr>
        <p:txBody>
          <a:bodyPr>
            <a:normAutofit/>
          </a:bodyPr>
          <a:lstStyle/>
          <a:p>
            <a:r>
              <a:rPr lang="zh-CN" altLang="en-US" dirty="0">
                <a:effectLst>
                  <a:outerShdw blurRad="38100" dist="38100" dir="2700000" algn="tl">
                    <a:srgbClr val="000000">
                      <a:alpha val="43137"/>
                    </a:srgbClr>
                  </a:outerShdw>
                </a:effectLst>
              </a:rPr>
              <a:t>基本寄存器</a:t>
            </a:r>
          </a:p>
        </p:txBody>
      </p:sp>
      <p:sp>
        <p:nvSpPr>
          <p:cNvPr id="9" name="页脚占位符 3"/>
          <p:cNvSpPr>
            <a:spLocks noGrp="1"/>
          </p:cNvSpPr>
          <p:nvPr>
            <p:ph type="ftr" sz="quarter" idx="11"/>
          </p:nvPr>
        </p:nvSpPr>
        <p:spPr>
          <a:xfrm>
            <a:off x="9642764" y="0"/>
            <a:ext cx="2549236" cy="510988"/>
          </a:xfrm>
        </p:spPr>
        <p:txBody>
          <a:bodyPr/>
          <a:lstStyle/>
          <a:p>
            <a:r>
              <a:rPr lang="zh-CN" altLang="en-US"/>
              <a:t>第</a:t>
            </a:r>
            <a:r>
              <a:rPr lang="en-US" altLang="zh-CN"/>
              <a:t>6</a:t>
            </a:r>
            <a:r>
              <a:rPr lang="zh-CN" altLang="en-US"/>
              <a:t>章 同步时序逻辑电路</a:t>
            </a:r>
            <a:endParaRPr lang="zh-CN" altLang="en-US" dirty="0"/>
          </a:p>
        </p:txBody>
      </p:sp>
      <p:sp>
        <p:nvSpPr>
          <p:cNvPr id="24" name="文本框 23"/>
          <p:cNvSpPr txBox="1"/>
          <p:nvPr/>
        </p:nvSpPr>
        <p:spPr>
          <a:xfrm>
            <a:off x="540592" y="1139152"/>
            <a:ext cx="2979356" cy="581057"/>
          </a:xfrm>
          <a:prstGeom prst="rect">
            <a:avLst/>
          </a:prstGeom>
          <a:noFill/>
        </p:spPr>
        <p:txBody>
          <a:bodyPr wrap="square" rtlCol="0">
            <a:spAutoFit/>
          </a:bodyPr>
          <a:lstStyle>
            <a:defPPr>
              <a:defRPr lang="zh-CN"/>
            </a:defPPr>
            <a:lvl1pPr marL="342900" indent="-342900" defTabSz="468000">
              <a:lnSpc>
                <a:spcPct val="150000"/>
              </a:lnSpc>
              <a:buClr>
                <a:srgbClr val="3859CD"/>
              </a:buClr>
              <a:buFont typeface="Wingdings" panose="05000000000000000000" pitchFamily="2" charset="2"/>
              <a:buChar char="n"/>
              <a:defRPr sz="2400" b="1">
                <a:latin typeface="微软雅黑" panose="020B0503020204020204" pitchFamily="34" charset="-122"/>
                <a:ea typeface="微软雅黑" panose="020B0503020204020204" pitchFamily="34" charset="-122"/>
              </a:defRPr>
            </a:lvl1pPr>
          </a:lstStyle>
          <a:p>
            <a:r>
              <a:rPr lang="en-US" altLang="zh-CN" dirty="0">
                <a:solidFill>
                  <a:srgbClr val="0000CC"/>
                </a:solidFill>
              </a:rPr>
              <a:t>74LS273</a:t>
            </a:r>
            <a:r>
              <a:rPr lang="zh-CN" altLang="en-US" dirty="0">
                <a:solidFill>
                  <a:srgbClr val="0000CC"/>
                </a:solidFill>
              </a:rPr>
              <a:t>功能表</a:t>
            </a:r>
          </a:p>
        </p:txBody>
      </p:sp>
      <mc:AlternateContent xmlns:mc="http://schemas.openxmlformats.org/markup-compatibility/2006" xmlns:a14="http://schemas.microsoft.com/office/drawing/2010/main">
        <mc:Choice Requires="a14">
          <p:graphicFrame>
            <p:nvGraphicFramePr>
              <p:cNvPr id="27" name="表格 26"/>
              <p:cNvGraphicFramePr>
                <a:graphicFrameLocks noGrp="1"/>
              </p:cNvGraphicFramePr>
              <p:nvPr>
                <p:extLst>
                  <p:ext uri="{D42A27DB-BD31-4B8C-83A1-F6EECF244321}">
                    <p14:modId xmlns:p14="http://schemas.microsoft.com/office/powerpoint/2010/main" val="1324921962"/>
                  </p:ext>
                </p:extLst>
              </p:nvPr>
            </p:nvGraphicFramePr>
            <p:xfrm>
              <a:off x="862004" y="1792698"/>
              <a:ext cx="4527467" cy="2577306"/>
            </p:xfrm>
            <a:graphic>
              <a:graphicData uri="http://schemas.openxmlformats.org/drawingml/2006/table">
                <a:tbl>
                  <a:tblPr firstRow="1" firstCol="1" bandRow="1">
                    <a:tableStyleId>{B301B821-A1FF-4177-AEE7-76D212191A09}</a:tableStyleId>
                  </a:tblPr>
                  <a:tblGrid>
                    <a:gridCol w="724867">
                      <a:extLst>
                        <a:ext uri="{9D8B030D-6E8A-4147-A177-3AD203B41FA5}">
                          <a16:colId xmlns:a16="http://schemas.microsoft.com/office/drawing/2014/main" val="1796396981"/>
                        </a:ext>
                      </a:extLst>
                    </a:gridCol>
                    <a:gridCol w="761379">
                      <a:extLst>
                        <a:ext uri="{9D8B030D-6E8A-4147-A177-3AD203B41FA5}">
                          <a16:colId xmlns:a16="http://schemas.microsoft.com/office/drawing/2014/main" val="2853119103"/>
                        </a:ext>
                      </a:extLst>
                    </a:gridCol>
                    <a:gridCol w="737754">
                      <a:extLst>
                        <a:ext uri="{9D8B030D-6E8A-4147-A177-3AD203B41FA5}">
                          <a16:colId xmlns:a16="http://schemas.microsoft.com/office/drawing/2014/main" val="157490258"/>
                        </a:ext>
                      </a:extLst>
                    </a:gridCol>
                    <a:gridCol w="761379">
                      <a:extLst>
                        <a:ext uri="{9D8B030D-6E8A-4147-A177-3AD203B41FA5}">
                          <a16:colId xmlns:a16="http://schemas.microsoft.com/office/drawing/2014/main" val="1195072633"/>
                        </a:ext>
                      </a:extLst>
                    </a:gridCol>
                    <a:gridCol w="1542088">
                      <a:extLst>
                        <a:ext uri="{9D8B030D-6E8A-4147-A177-3AD203B41FA5}">
                          <a16:colId xmlns:a16="http://schemas.microsoft.com/office/drawing/2014/main" val="1968448534"/>
                        </a:ext>
                      </a:extLst>
                    </a:gridCol>
                  </a:tblGrid>
                  <a:tr h="429551">
                    <a:tc gridSpan="3">
                      <a:txBody>
                        <a:bodyPr/>
                        <a:lstStyle/>
                        <a:p>
                          <a:pPr algn="ctr">
                            <a:lnSpc>
                              <a:spcPts val="2000"/>
                            </a:lnSpc>
                            <a:spcAft>
                              <a:spcPts val="0"/>
                            </a:spcAft>
                          </a:pPr>
                          <a:r>
                            <a:rPr lang="zh-CN" sz="1800" b="1" kern="100" dirty="0">
                              <a:effectLst/>
                              <a:latin typeface="Times New Roman" panose="02020603050405020304" pitchFamily="18" charset="0"/>
                              <a:ea typeface="微软雅黑" panose="020B0503020204020204" pitchFamily="34" charset="-122"/>
                              <a:cs typeface="Times New Roman" panose="02020603050405020304" pitchFamily="18" charset="0"/>
                            </a:rPr>
                            <a:t>输入</a:t>
                          </a:r>
                        </a:p>
                      </a:txBody>
                      <a:tcPr marL="115979" marR="115979" marT="0" marB="0" anchor="ctr">
                        <a:lnR w="19050" cap="flat" cmpd="sng" algn="ctr">
                          <a:solidFill>
                            <a:srgbClr val="FF0000"/>
                          </a:solidFill>
                          <a:prstDash val="solid"/>
                          <a:round/>
                          <a:headEnd type="none" w="med" len="med"/>
                          <a:tailEnd type="none" w="med" len="med"/>
                        </a:lnR>
                      </a:tcPr>
                    </a:tc>
                    <a:tc hMerge="1">
                      <a:txBody>
                        <a:bodyPr/>
                        <a:lstStyle/>
                        <a:p>
                          <a:endParaRPr lang="zh-CN" altLang="en-US"/>
                        </a:p>
                      </a:txBody>
                      <a:tcPr/>
                    </a:tc>
                    <a:tc hMerge="1">
                      <a:txBody>
                        <a:bodyPr/>
                        <a:lstStyle/>
                        <a:p>
                          <a:endParaRPr lang="zh-CN" altLang="en-US"/>
                        </a:p>
                      </a:txBody>
                      <a:tcPr/>
                    </a:tc>
                    <a:tc rowSpan="2">
                      <a:txBody>
                        <a:bodyPr/>
                        <a:lstStyle/>
                        <a:p>
                          <a:pPr algn="ctr">
                            <a:lnSpc>
                              <a:spcPts val="2000"/>
                            </a:lnSpc>
                            <a:spcAft>
                              <a:spcPts val="0"/>
                            </a:spcAft>
                          </a:pPr>
                          <a:r>
                            <a:rPr lang="zh-CN" sz="1800" b="1" kern="100" dirty="0">
                              <a:effectLst/>
                              <a:latin typeface="Times New Roman" panose="02020603050405020304" pitchFamily="18" charset="0"/>
                              <a:ea typeface="微软雅黑" panose="020B0503020204020204" pitchFamily="34" charset="-122"/>
                              <a:cs typeface="Times New Roman" panose="02020603050405020304" pitchFamily="18" charset="0"/>
                            </a:rPr>
                            <a:t>输出</a:t>
                          </a:r>
                        </a:p>
                        <a:p>
                          <a:pPr algn="ctr">
                            <a:lnSpc>
                              <a:spcPts val="2000"/>
                            </a:lnSpc>
                            <a:spcAft>
                              <a:spcPts val="0"/>
                            </a:spcAft>
                          </a:pPr>
                          <a:r>
                            <a:rPr lang="en-US" sz="1800" b="1" kern="100" dirty="0">
                              <a:effectLst/>
                              <a:latin typeface="Times New Roman" panose="02020603050405020304" pitchFamily="18" charset="0"/>
                              <a:ea typeface="微软雅黑" panose="020B0503020204020204" pitchFamily="34" charset="-122"/>
                              <a:cs typeface="Times New Roman" panose="02020603050405020304" pitchFamily="18" charset="0"/>
                            </a:rPr>
                            <a:t>Q</a:t>
                          </a:r>
                          <a:r>
                            <a:rPr lang="en-US" sz="1800" b="1" kern="100" baseline="30000" dirty="0">
                              <a:effectLst/>
                              <a:latin typeface="Times New Roman" panose="02020603050405020304" pitchFamily="18" charset="0"/>
                              <a:ea typeface="微软雅黑" panose="020B0503020204020204" pitchFamily="34" charset="-122"/>
                              <a:cs typeface="Times New Roman" panose="02020603050405020304" pitchFamily="18" charset="0"/>
                            </a:rPr>
                            <a:t>n+1</a:t>
                          </a:r>
                          <a:endParaRPr lang="zh-CN" sz="18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15979" marR="115979" marT="0" marB="0" anchor="ctr">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tcPr>
                    </a:tc>
                    <a:tc rowSpan="2">
                      <a:txBody>
                        <a:bodyPr/>
                        <a:lstStyle/>
                        <a:p>
                          <a:pPr algn="ctr">
                            <a:lnSpc>
                              <a:spcPts val="2000"/>
                            </a:lnSpc>
                            <a:spcAft>
                              <a:spcPts val="0"/>
                            </a:spcAft>
                          </a:pPr>
                          <a:r>
                            <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rPr>
                            <a:t>功能</a:t>
                          </a:r>
                        </a:p>
                      </a:txBody>
                      <a:tcPr marL="115979" marR="115979" marT="0" marB="0" anchor="ctr">
                        <a:lnL w="19050" cap="flat" cmpd="sng" algn="ctr">
                          <a:solidFill>
                            <a:srgbClr val="FF0000"/>
                          </a:solidFill>
                          <a:prstDash val="solid"/>
                          <a:round/>
                          <a:headEnd type="none" w="med" len="med"/>
                          <a:tailEnd type="none" w="med" len="med"/>
                        </a:lnL>
                      </a:tcPr>
                    </a:tc>
                    <a:extLst>
                      <a:ext uri="{0D108BD9-81ED-4DB2-BD59-A6C34878D82A}">
                        <a16:rowId xmlns:a16="http://schemas.microsoft.com/office/drawing/2014/main" val="1148629569"/>
                      </a:ext>
                    </a:extLst>
                  </a:tr>
                  <a:tr h="429551">
                    <a:tc>
                      <a:txBody>
                        <a:bodyPr/>
                        <a:lstStyle/>
                        <a:p>
                          <a:pPr algn="ctr">
                            <a:lnSpc>
                              <a:spcPts val="2000"/>
                            </a:lnSpc>
                            <a:spcAft>
                              <a:spcPts val="0"/>
                            </a:spcAft>
                          </a:pPr>
                          <a14:m>
                            <m:oMathPara xmlns:m="http://schemas.openxmlformats.org/officeDocument/2006/math">
                              <m:oMathParaPr>
                                <m:jc m:val="centerGroup"/>
                              </m:oMathParaPr>
                              <m:oMath xmlns:m="http://schemas.openxmlformats.org/officeDocument/2006/math">
                                <m:acc>
                                  <m:accPr>
                                    <m:chr m:val="̅"/>
                                    <m:ctrlPr>
                                      <a:rPr lang="zh-CN" sz="1800" b="1" i="1" kern="100">
                                        <a:effectLst/>
                                        <a:latin typeface="Cambria Math" panose="02040503050406030204" pitchFamily="18" charset="0"/>
                                      </a:rPr>
                                    </m:ctrlPr>
                                  </m:accPr>
                                  <m:e>
                                    <m:r>
                                      <m:rPr>
                                        <m:nor/>
                                      </m:rPr>
                                      <a:rPr lang="en-US" sz="1800" b="1" kern="100">
                                        <a:effectLst/>
                                        <a:latin typeface="Times New Roman" panose="02020603050405020304" pitchFamily="18" charset="0"/>
                                        <a:ea typeface="微软雅黑" panose="020B0503020204020204" pitchFamily="34" charset="-122"/>
                                        <a:cs typeface="Times New Roman" panose="02020603050405020304" pitchFamily="18" charset="0"/>
                                      </a:rPr>
                                      <m:t>MR</m:t>
                                    </m:r>
                                  </m:e>
                                </m:acc>
                              </m:oMath>
                            </m:oMathPara>
                          </a14:m>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15979" marR="115979" marT="0" marB="0" anchor="ctr"/>
                    </a:tc>
                    <a:tc>
                      <a:txBody>
                        <a:bodyPr/>
                        <a:lstStyle/>
                        <a:p>
                          <a:pPr algn="ctr">
                            <a:lnSpc>
                              <a:spcPts val="2000"/>
                            </a:lnSpc>
                            <a:spcAft>
                              <a:spcPts val="0"/>
                            </a:spcAft>
                          </a:pPr>
                          <a:r>
                            <a:rPr lang="en-US" sz="1800" b="1" kern="100">
                              <a:effectLst/>
                              <a:latin typeface="Times New Roman" panose="02020603050405020304" pitchFamily="18" charset="0"/>
                              <a:ea typeface="微软雅黑" panose="020B0503020204020204" pitchFamily="34" charset="-122"/>
                              <a:cs typeface="Times New Roman" panose="02020603050405020304" pitchFamily="18" charset="0"/>
                            </a:rPr>
                            <a:t>CLK</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15979" marR="115979" marT="0" marB="0" anchor="ctr"/>
                    </a:tc>
                    <a:tc>
                      <a:txBody>
                        <a:bodyPr/>
                        <a:lstStyle/>
                        <a:p>
                          <a:pPr algn="ctr">
                            <a:lnSpc>
                              <a:spcPts val="2000"/>
                            </a:lnSpc>
                            <a:spcAft>
                              <a:spcPts val="0"/>
                            </a:spcAft>
                          </a:pPr>
                          <a:r>
                            <a:rPr lang="en-US" sz="1800" b="1" kern="100" dirty="0">
                              <a:effectLst/>
                              <a:latin typeface="Times New Roman" panose="02020603050405020304" pitchFamily="18" charset="0"/>
                              <a:ea typeface="微软雅黑" panose="020B0503020204020204" pitchFamily="34" charset="-122"/>
                              <a:cs typeface="Times New Roman" panose="02020603050405020304" pitchFamily="18" charset="0"/>
                            </a:rPr>
                            <a:t>D</a:t>
                          </a:r>
                          <a:endParaRPr lang="zh-CN" sz="18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15979" marR="115979" marT="0" marB="0" anchor="ctr">
                        <a:lnR w="19050" cap="flat" cmpd="sng" algn="ctr">
                          <a:solidFill>
                            <a:srgbClr val="FF0000"/>
                          </a:solidFill>
                          <a:prstDash val="solid"/>
                          <a:round/>
                          <a:headEnd type="none" w="med" len="med"/>
                          <a:tailEnd type="none" w="med" len="med"/>
                        </a:lnR>
                      </a:tcP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val="947460745"/>
                      </a:ext>
                    </a:extLst>
                  </a:tr>
                  <a:tr h="429551">
                    <a:tc>
                      <a:txBody>
                        <a:bodyPr/>
                        <a:lstStyle/>
                        <a:p>
                          <a:pPr algn="ctr">
                            <a:lnSpc>
                              <a:spcPts val="2000"/>
                            </a:lnSpc>
                            <a:spcAft>
                              <a:spcPts val="0"/>
                            </a:spcAft>
                          </a:pPr>
                          <a:r>
                            <a:rPr lang="en-US" sz="1800" b="1" kern="10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15979" marR="115979" marT="0" marB="0" anchor="ctr"/>
                    </a:tc>
                    <a:tc>
                      <a:txBody>
                        <a:bodyPr/>
                        <a:lstStyle/>
                        <a:p>
                          <a:pPr algn="ctr">
                            <a:lnSpc>
                              <a:spcPts val="2000"/>
                            </a:lnSpc>
                            <a:spcAft>
                              <a:spcPts val="0"/>
                            </a:spcAft>
                          </a:pPr>
                          <a:r>
                            <a:rPr lang="en-US" sz="1800" b="1" kern="100">
                              <a:effectLst/>
                              <a:latin typeface="Times New Roman" panose="02020603050405020304" pitchFamily="18" charset="0"/>
                              <a:ea typeface="微软雅黑" panose="020B0503020204020204" pitchFamily="34" charset="-122"/>
                              <a:cs typeface="Times New Roman" panose="02020603050405020304" pitchFamily="18" charset="0"/>
                            </a:rPr>
                            <a:t>d</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15979" marR="115979" marT="0" marB="0" anchor="ctr"/>
                    </a:tc>
                    <a:tc>
                      <a:txBody>
                        <a:bodyPr/>
                        <a:lstStyle/>
                        <a:p>
                          <a:pPr algn="ctr">
                            <a:lnSpc>
                              <a:spcPts val="2000"/>
                            </a:lnSpc>
                            <a:spcAft>
                              <a:spcPts val="0"/>
                            </a:spcAft>
                          </a:pPr>
                          <a:r>
                            <a:rPr lang="en-US" sz="1800" b="1" kern="100">
                              <a:effectLst/>
                              <a:latin typeface="Times New Roman" panose="02020603050405020304" pitchFamily="18" charset="0"/>
                              <a:ea typeface="微软雅黑" panose="020B0503020204020204" pitchFamily="34" charset="-122"/>
                              <a:cs typeface="Times New Roman" panose="02020603050405020304" pitchFamily="18" charset="0"/>
                            </a:rPr>
                            <a:t>d</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15979" marR="115979" marT="0" marB="0" anchor="ctr">
                        <a:lnR w="19050"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en-US" sz="1800" b="1" kern="10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15979" marR="115979" marT="0" marB="0" anchor="ctr">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zh-CN" sz="1800" b="1" kern="100" dirty="0">
                              <a:effectLst/>
                              <a:latin typeface="Times New Roman" panose="02020603050405020304" pitchFamily="18" charset="0"/>
                              <a:ea typeface="微软雅黑" panose="020B0503020204020204" pitchFamily="34" charset="-122"/>
                              <a:cs typeface="Times New Roman" panose="02020603050405020304" pitchFamily="18" charset="0"/>
                            </a:rPr>
                            <a:t>异步清零</a:t>
                          </a:r>
                        </a:p>
                      </a:txBody>
                      <a:tcPr marL="115979" marR="115979" marT="0" marB="0" anchor="ctr">
                        <a:lnL w="19050" cap="flat" cmpd="sng" algn="ctr">
                          <a:solidFill>
                            <a:srgbClr val="FF0000"/>
                          </a:solidFill>
                          <a:prstDash val="solid"/>
                          <a:round/>
                          <a:headEnd type="none" w="med" len="med"/>
                          <a:tailEnd type="none" w="med" len="med"/>
                        </a:lnL>
                      </a:tcPr>
                    </a:tc>
                    <a:extLst>
                      <a:ext uri="{0D108BD9-81ED-4DB2-BD59-A6C34878D82A}">
                        <a16:rowId xmlns:a16="http://schemas.microsoft.com/office/drawing/2014/main" val="2357952763"/>
                      </a:ext>
                    </a:extLst>
                  </a:tr>
                  <a:tr h="429551">
                    <a:tc>
                      <a:txBody>
                        <a:bodyPr/>
                        <a:lstStyle/>
                        <a:p>
                          <a:pPr algn="ctr">
                            <a:lnSpc>
                              <a:spcPts val="2000"/>
                            </a:lnSpc>
                            <a:spcAft>
                              <a:spcPts val="0"/>
                            </a:spcAft>
                          </a:pPr>
                          <a:r>
                            <a:rPr lang="en-US" sz="1800" b="1" kern="10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15979" marR="115979" marT="0" marB="0" anchor="ctr"/>
                    </a:tc>
                    <a:tc>
                      <a:txBody>
                        <a:bodyPr/>
                        <a:lstStyle/>
                        <a:p>
                          <a:pPr algn="ctr">
                            <a:lnSpc>
                              <a:spcPts val="2000"/>
                            </a:lnSpc>
                            <a:spcAft>
                              <a:spcPts val="0"/>
                            </a:spcAft>
                          </a:pPr>
                          <a:r>
                            <a:rPr lang="en-US" sz="1800" b="1" kern="1200" dirty="0">
                              <a:effectLst/>
                              <a:latin typeface="Times New Roman" panose="02020603050405020304" pitchFamily="18" charset="0"/>
                              <a:ea typeface="微软雅黑" panose="020B0503020204020204" pitchFamily="34" charset="-122"/>
                              <a:cs typeface="Times New Roman" panose="02020603050405020304" pitchFamily="18" charset="0"/>
                            </a:rPr>
                            <a:t>↑</a:t>
                          </a:r>
                          <a:endParaRPr lang="zh-CN" sz="18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15979" marR="115979" marT="0" marB="0" anchor="ctr"/>
                    </a:tc>
                    <a:tc>
                      <a:txBody>
                        <a:bodyPr/>
                        <a:lstStyle/>
                        <a:p>
                          <a:pPr algn="ctr">
                            <a:lnSpc>
                              <a:spcPts val="2000"/>
                            </a:lnSpc>
                            <a:spcAft>
                              <a:spcPts val="0"/>
                            </a:spcAft>
                          </a:pPr>
                          <a:r>
                            <a:rPr lang="en-US" sz="1800" b="1" kern="10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15979" marR="115979" marT="0" marB="0" anchor="ctr">
                        <a:lnR w="19050"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en-US" sz="1800" b="1" kern="10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15979" marR="115979" marT="0" marB="0" anchor="ctr">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tcPr>
                    </a:tc>
                    <a:tc rowSpan="2">
                      <a:txBody>
                        <a:bodyPr/>
                        <a:lstStyle/>
                        <a:p>
                          <a:pPr algn="ctr">
                            <a:lnSpc>
                              <a:spcPts val="2000"/>
                            </a:lnSpc>
                            <a:spcAft>
                              <a:spcPts val="0"/>
                            </a:spcAft>
                          </a:pPr>
                          <a:r>
                            <a:rPr lang="zh-CN" sz="1800" b="1" kern="100" dirty="0">
                              <a:effectLst/>
                              <a:latin typeface="Times New Roman" panose="02020603050405020304" pitchFamily="18" charset="0"/>
                              <a:ea typeface="微软雅黑" panose="020B0503020204020204" pitchFamily="34" charset="-122"/>
                              <a:cs typeface="Times New Roman" panose="02020603050405020304" pitchFamily="18" charset="0"/>
                            </a:rPr>
                            <a:t>数据输入</a:t>
                          </a:r>
                        </a:p>
                      </a:txBody>
                      <a:tcPr marL="115979" marR="115979" marT="0" marB="0" anchor="ctr">
                        <a:lnL w="19050" cap="flat" cmpd="sng" algn="ctr">
                          <a:solidFill>
                            <a:srgbClr val="FF0000"/>
                          </a:solidFill>
                          <a:prstDash val="solid"/>
                          <a:round/>
                          <a:headEnd type="none" w="med" len="med"/>
                          <a:tailEnd type="none" w="med" len="med"/>
                        </a:lnL>
                      </a:tcPr>
                    </a:tc>
                    <a:extLst>
                      <a:ext uri="{0D108BD9-81ED-4DB2-BD59-A6C34878D82A}">
                        <a16:rowId xmlns:a16="http://schemas.microsoft.com/office/drawing/2014/main" val="2679857277"/>
                      </a:ext>
                    </a:extLst>
                  </a:tr>
                  <a:tr h="429551">
                    <a:tc>
                      <a:txBody>
                        <a:bodyPr/>
                        <a:lstStyle/>
                        <a:p>
                          <a:pPr algn="ctr">
                            <a:lnSpc>
                              <a:spcPts val="2000"/>
                            </a:lnSpc>
                            <a:spcAft>
                              <a:spcPts val="0"/>
                            </a:spcAft>
                          </a:pPr>
                          <a:r>
                            <a:rPr lang="en-US" sz="1800" b="1" kern="10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15979" marR="115979" marT="0" marB="0" anchor="ctr"/>
                    </a:tc>
                    <a:tc>
                      <a:txBody>
                        <a:bodyPr/>
                        <a:lstStyle/>
                        <a:p>
                          <a:pPr algn="ctr">
                            <a:lnSpc>
                              <a:spcPts val="2000"/>
                            </a:lnSpc>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15979" marR="115979" marT="0" marB="0" anchor="ctr"/>
                    </a:tc>
                    <a:tc>
                      <a:txBody>
                        <a:bodyPr/>
                        <a:lstStyle/>
                        <a:p>
                          <a:pPr algn="ctr">
                            <a:lnSpc>
                              <a:spcPts val="2000"/>
                            </a:lnSpc>
                            <a:spcAft>
                              <a:spcPts val="0"/>
                            </a:spcAft>
                          </a:pPr>
                          <a:r>
                            <a:rPr lang="en-US" sz="1800" b="1" kern="10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15979" marR="115979" marT="0" marB="0" anchor="ctr">
                        <a:lnR w="19050"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en-US" sz="1800" b="1" kern="10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15979" marR="115979" marT="0" marB="0" anchor="ctr">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tcPr>
                    </a:tc>
                    <a:tc vMerge="1">
                      <a:txBody>
                        <a:bodyPr/>
                        <a:lstStyle/>
                        <a:p>
                          <a:endParaRPr lang="zh-CN" altLang="en-US"/>
                        </a:p>
                      </a:txBody>
                      <a:tcPr/>
                    </a:tc>
                    <a:extLst>
                      <a:ext uri="{0D108BD9-81ED-4DB2-BD59-A6C34878D82A}">
                        <a16:rowId xmlns:a16="http://schemas.microsoft.com/office/drawing/2014/main" val="2451114186"/>
                      </a:ext>
                    </a:extLst>
                  </a:tr>
                  <a:tr h="429551">
                    <a:tc>
                      <a:txBody>
                        <a:bodyPr/>
                        <a:lstStyle/>
                        <a:p>
                          <a:pPr algn="ctr">
                            <a:lnSpc>
                              <a:spcPts val="2000"/>
                            </a:lnSpc>
                            <a:spcAft>
                              <a:spcPts val="0"/>
                            </a:spcAft>
                          </a:pPr>
                          <a:r>
                            <a:rPr lang="en-US" sz="1800" b="1" kern="10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15979" marR="115979" marT="0" marB="0" anchor="ctr"/>
                    </a:tc>
                    <a:tc>
                      <a:txBody>
                        <a:bodyPr/>
                        <a:lstStyle/>
                        <a:p>
                          <a:pPr algn="ctr">
                            <a:lnSpc>
                              <a:spcPts val="2000"/>
                            </a:lnSpc>
                            <a:spcAft>
                              <a:spcPts val="0"/>
                            </a:spcAft>
                          </a:pPr>
                          <a:r>
                            <a:rPr lang="en-US" sz="1800" b="1" kern="10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15979" marR="115979" marT="0" marB="0" anchor="ctr"/>
                    </a:tc>
                    <a:tc>
                      <a:txBody>
                        <a:bodyPr/>
                        <a:lstStyle/>
                        <a:p>
                          <a:pPr algn="ctr">
                            <a:lnSpc>
                              <a:spcPts val="2000"/>
                            </a:lnSpc>
                            <a:spcAft>
                              <a:spcPts val="0"/>
                            </a:spcAft>
                          </a:pPr>
                          <a:r>
                            <a:rPr lang="en-US" sz="1800" b="1" kern="100">
                              <a:effectLst/>
                              <a:latin typeface="Times New Roman" panose="02020603050405020304" pitchFamily="18" charset="0"/>
                              <a:ea typeface="微软雅黑" panose="020B0503020204020204" pitchFamily="34" charset="-122"/>
                              <a:cs typeface="Times New Roman" panose="02020603050405020304" pitchFamily="18" charset="0"/>
                            </a:rPr>
                            <a:t>d</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15979" marR="115979" marT="0" marB="0" anchor="ctr">
                        <a:lnR w="19050"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en-US" sz="1800" b="1" kern="100">
                              <a:effectLst/>
                              <a:latin typeface="Times New Roman" panose="02020603050405020304" pitchFamily="18" charset="0"/>
                              <a:ea typeface="微软雅黑" panose="020B0503020204020204" pitchFamily="34" charset="-122"/>
                              <a:cs typeface="Times New Roman" panose="02020603050405020304" pitchFamily="18" charset="0"/>
                            </a:rPr>
                            <a:t>Q</a:t>
                          </a:r>
                          <a:r>
                            <a:rPr lang="en-US" sz="1800" b="1" kern="100" baseline="30000">
                              <a:effectLst/>
                              <a:latin typeface="Times New Roman" panose="02020603050405020304" pitchFamily="18" charset="0"/>
                              <a:ea typeface="微软雅黑" panose="020B0503020204020204" pitchFamily="34" charset="-122"/>
                              <a:cs typeface="Times New Roman" panose="02020603050405020304" pitchFamily="18" charset="0"/>
                            </a:rPr>
                            <a:t>n</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15979" marR="115979" marT="0" marB="0" anchor="ctr">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zh-CN" sz="1800" b="1" kern="100" dirty="0">
                              <a:effectLst/>
                              <a:latin typeface="Times New Roman" panose="02020603050405020304" pitchFamily="18" charset="0"/>
                              <a:ea typeface="微软雅黑" panose="020B0503020204020204" pitchFamily="34" charset="-122"/>
                              <a:cs typeface="Times New Roman" panose="02020603050405020304" pitchFamily="18" charset="0"/>
                            </a:rPr>
                            <a:t>数据保持</a:t>
                          </a:r>
                        </a:p>
                      </a:txBody>
                      <a:tcPr marL="115979" marR="115979" marT="0" marB="0" anchor="ctr">
                        <a:lnL w="19050" cap="flat" cmpd="sng" algn="ctr">
                          <a:solidFill>
                            <a:srgbClr val="FF0000"/>
                          </a:solidFill>
                          <a:prstDash val="solid"/>
                          <a:round/>
                          <a:headEnd type="none" w="med" len="med"/>
                          <a:tailEnd type="none" w="med" len="med"/>
                        </a:lnL>
                      </a:tcPr>
                    </a:tc>
                    <a:extLst>
                      <a:ext uri="{0D108BD9-81ED-4DB2-BD59-A6C34878D82A}">
                        <a16:rowId xmlns:a16="http://schemas.microsoft.com/office/drawing/2014/main" val="1741423108"/>
                      </a:ext>
                    </a:extLst>
                  </a:tr>
                </a:tbl>
              </a:graphicData>
            </a:graphic>
          </p:graphicFrame>
        </mc:Choice>
        <mc:Fallback xmlns="">
          <p:graphicFrame>
            <p:nvGraphicFramePr>
              <p:cNvPr id="27" name="表格 26"/>
              <p:cNvGraphicFramePr>
                <a:graphicFrameLocks noGrp="1"/>
              </p:cNvGraphicFramePr>
              <p:nvPr>
                <p:extLst>
                  <p:ext uri="{D42A27DB-BD31-4B8C-83A1-F6EECF244321}">
                    <p14:modId xmlns:p14="http://schemas.microsoft.com/office/powerpoint/2010/main" val="1324921962"/>
                  </p:ext>
                </p:extLst>
              </p:nvPr>
            </p:nvGraphicFramePr>
            <p:xfrm>
              <a:off x="862004" y="1792698"/>
              <a:ext cx="4527467" cy="2577306"/>
            </p:xfrm>
            <a:graphic>
              <a:graphicData uri="http://schemas.openxmlformats.org/drawingml/2006/table">
                <a:tbl>
                  <a:tblPr firstRow="1" firstCol="1" bandRow="1">
                    <a:tableStyleId>{B301B821-A1FF-4177-AEE7-76D212191A09}</a:tableStyleId>
                  </a:tblPr>
                  <a:tblGrid>
                    <a:gridCol w="724867">
                      <a:extLst>
                        <a:ext uri="{9D8B030D-6E8A-4147-A177-3AD203B41FA5}">
                          <a16:colId xmlns:a16="http://schemas.microsoft.com/office/drawing/2014/main" xmlns="" xmlns:a14="http://schemas.microsoft.com/office/drawing/2010/main" val="1796396981"/>
                        </a:ext>
                      </a:extLst>
                    </a:gridCol>
                    <a:gridCol w="761379">
                      <a:extLst>
                        <a:ext uri="{9D8B030D-6E8A-4147-A177-3AD203B41FA5}">
                          <a16:colId xmlns:a16="http://schemas.microsoft.com/office/drawing/2014/main" xmlns="" xmlns:a14="http://schemas.microsoft.com/office/drawing/2010/main" val="2853119103"/>
                        </a:ext>
                      </a:extLst>
                    </a:gridCol>
                    <a:gridCol w="737754">
                      <a:extLst>
                        <a:ext uri="{9D8B030D-6E8A-4147-A177-3AD203B41FA5}">
                          <a16:colId xmlns:a16="http://schemas.microsoft.com/office/drawing/2014/main" xmlns="" xmlns:a14="http://schemas.microsoft.com/office/drawing/2010/main" val="157490258"/>
                        </a:ext>
                      </a:extLst>
                    </a:gridCol>
                    <a:gridCol w="761379">
                      <a:extLst>
                        <a:ext uri="{9D8B030D-6E8A-4147-A177-3AD203B41FA5}">
                          <a16:colId xmlns:a16="http://schemas.microsoft.com/office/drawing/2014/main" xmlns="" xmlns:a14="http://schemas.microsoft.com/office/drawing/2010/main" val="1195072633"/>
                        </a:ext>
                      </a:extLst>
                    </a:gridCol>
                    <a:gridCol w="1542088">
                      <a:extLst>
                        <a:ext uri="{9D8B030D-6E8A-4147-A177-3AD203B41FA5}">
                          <a16:colId xmlns:a16="http://schemas.microsoft.com/office/drawing/2014/main" xmlns="" xmlns:a14="http://schemas.microsoft.com/office/drawing/2010/main" val="1968448534"/>
                        </a:ext>
                      </a:extLst>
                    </a:gridCol>
                  </a:tblGrid>
                  <a:tr h="429551">
                    <a:tc gridSpan="3">
                      <a:txBody>
                        <a:bodyPr/>
                        <a:lstStyle/>
                        <a:p>
                          <a:pPr algn="ctr">
                            <a:lnSpc>
                              <a:spcPts val="2000"/>
                            </a:lnSpc>
                            <a:spcAft>
                              <a:spcPts val="0"/>
                            </a:spcAft>
                          </a:pPr>
                          <a:r>
                            <a:rPr lang="zh-CN" sz="1800" b="1" kern="100" dirty="0">
                              <a:effectLst/>
                              <a:latin typeface="Times New Roman" panose="02020603050405020304" pitchFamily="18" charset="0"/>
                              <a:ea typeface="微软雅黑" panose="020B0503020204020204" pitchFamily="34" charset="-122"/>
                              <a:cs typeface="Times New Roman" panose="02020603050405020304" pitchFamily="18" charset="0"/>
                            </a:rPr>
                            <a:t>输入</a:t>
                          </a:r>
                        </a:p>
                      </a:txBody>
                      <a:tcPr marL="115979" marR="115979" marT="0" marB="0" anchor="ctr">
                        <a:lnR w="19050" cap="flat" cmpd="sng" algn="ctr">
                          <a:solidFill>
                            <a:srgbClr val="FF0000"/>
                          </a:solidFill>
                          <a:prstDash val="solid"/>
                          <a:round/>
                          <a:headEnd type="none" w="med" len="med"/>
                          <a:tailEnd type="none" w="med" len="med"/>
                        </a:lnR>
                      </a:tcPr>
                    </a:tc>
                    <a:tc hMerge="1">
                      <a:txBody>
                        <a:bodyPr/>
                        <a:lstStyle/>
                        <a:p>
                          <a:endParaRPr lang="zh-CN" altLang="en-US"/>
                        </a:p>
                      </a:txBody>
                      <a:tcPr/>
                    </a:tc>
                    <a:tc hMerge="1">
                      <a:txBody>
                        <a:bodyPr/>
                        <a:lstStyle/>
                        <a:p>
                          <a:endParaRPr lang="zh-CN" altLang="en-US"/>
                        </a:p>
                      </a:txBody>
                      <a:tcPr/>
                    </a:tc>
                    <a:tc rowSpan="2">
                      <a:txBody>
                        <a:bodyPr/>
                        <a:lstStyle/>
                        <a:p>
                          <a:pPr algn="ctr">
                            <a:lnSpc>
                              <a:spcPts val="2000"/>
                            </a:lnSpc>
                            <a:spcAft>
                              <a:spcPts val="0"/>
                            </a:spcAft>
                          </a:pPr>
                          <a:r>
                            <a:rPr lang="zh-CN" sz="1800" b="1" kern="100" dirty="0">
                              <a:effectLst/>
                              <a:latin typeface="Times New Roman" panose="02020603050405020304" pitchFamily="18" charset="0"/>
                              <a:ea typeface="微软雅黑" panose="020B0503020204020204" pitchFamily="34" charset="-122"/>
                              <a:cs typeface="Times New Roman" panose="02020603050405020304" pitchFamily="18" charset="0"/>
                            </a:rPr>
                            <a:t>输出</a:t>
                          </a:r>
                        </a:p>
                        <a:p>
                          <a:pPr algn="ctr">
                            <a:lnSpc>
                              <a:spcPts val="2000"/>
                            </a:lnSpc>
                            <a:spcAft>
                              <a:spcPts val="0"/>
                            </a:spcAft>
                          </a:pPr>
                          <a:r>
                            <a:rPr lang="en-US" sz="1800" b="1" kern="100" dirty="0">
                              <a:effectLst/>
                              <a:latin typeface="Times New Roman" panose="02020603050405020304" pitchFamily="18" charset="0"/>
                              <a:ea typeface="微软雅黑" panose="020B0503020204020204" pitchFamily="34" charset="-122"/>
                              <a:cs typeface="Times New Roman" panose="02020603050405020304" pitchFamily="18" charset="0"/>
                            </a:rPr>
                            <a:t>Q</a:t>
                          </a:r>
                          <a:r>
                            <a:rPr lang="en-US" sz="1800" b="1" kern="100" baseline="30000" dirty="0">
                              <a:effectLst/>
                              <a:latin typeface="Times New Roman" panose="02020603050405020304" pitchFamily="18" charset="0"/>
                              <a:ea typeface="微软雅黑" panose="020B0503020204020204" pitchFamily="34" charset="-122"/>
                              <a:cs typeface="Times New Roman" panose="02020603050405020304" pitchFamily="18" charset="0"/>
                            </a:rPr>
                            <a:t>n+1</a:t>
                          </a:r>
                          <a:endParaRPr lang="zh-CN" sz="18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15979" marR="115979" marT="0" marB="0" anchor="ctr">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tcPr>
                    </a:tc>
                    <a:tc rowSpan="2">
                      <a:txBody>
                        <a:bodyPr/>
                        <a:lstStyle/>
                        <a:p>
                          <a:pPr algn="ctr">
                            <a:lnSpc>
                              <a:spcPts val="2000"/>
                            </a:lnSpc>
                            <a:spcAft>
                              <a:spcPts val="0"/>
                            </a:spcAft>
                          </a:pPr>
                          <a:r>
                            <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rPr>
                            <a:t>功能</a:t>
                          </a:r>
                        </a:p>
                      </a:txBody>
                      <a:tcPr marL="115979" marR="115979" marT="0" marB="0" anchor="ctr">
                        <a:lnL w="19050" cap="flat" cmpd="sng" algn="ctr">
                          <a:solidFill>
                            <a:srgbClr val="FF0000"/>
                          </a:solidFill>
                          <a:prstDash val="solid"/>
                          <a:round/>
                          <a:headEnd type="none" w="med" len="med"/>
                          <a:tailEnd type="none" w="med" len="med"/>
                        </a:lnL>
                      </a:tcPr>
                    </a:tc>
                    <a:extLst>
                      <a:ext uri="{0D108BD9-81ED-4DB2-BD59-A6C34878D82A}">
                        <a16:rowId xmlns:a16="http://schemas.microsoft.com/office/drawing/2014/main" xmlns="" xmlns:a14="http://schemas.microsoft.com/office/drawing/2010/main" val="1148629569"/>
                      </a:ext>
                    </a:extLst>
                  </a:tr>
                  <a:tr h="429551">
                    <a:tc>
                      <a:txBody>
                        <a:bodyPr/>
                        <a:lstStyle/>
                        <a:p>
                          <a:endParaRPr lang="zh-CN"/>
                        </a:p>
                      </a:txBody>
                      <a:tcPr marL="115979" marR="115979" marT="0" marB="0" anchor="ctr">
                        <a:blipFill rotWithShape="1">
                          <a:blip r:embed="rId3"/>
                          <a:stretch>
                            <a:fillRect t="-102857" r="-525210" b="-415714"/>
                          </a:stretch>
                        </a:blipFill>
                      </a:tcPr>
                    </a:tc>
                    <a:tc>
                      <a:txBody>
                        <a:bodyPr/>
                        <a:lstStyle/>
                        <a:p>
                          <a:pPr algn="ctr">
                            <a:lnSpc>
                              <a:spcPts val="2000"/>
                            </a:lnSpc>
                            <a:spcAft>
                              <a:spcPts val="0"/>
                            </a:spcAft>
                          </a:pPr>
                          <a:r>
                            <a:rPr lang="en-US" sz="1800" b="1" kern="100">
                              <a:effectLst/>
                              <a:latin typeface="Times New Roman" panose="02020603050405020304" pitchFamily="18" charset="0"/>
                              <a:ea typeface="微软雅黑" panose="020B0503020204020204" pitchFamily="34" charset="-122"/>
                              <a:cs typeface="Times New Roman" panose="02020603050405020304" pitchFamily="18" charset="0"/>
                            </a:rPr>
                            <a:t>CLK</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15979" marR="115979" marT="0" marB="0" anchor="ctr"/>
                    </a:tc>
                    <a:tc>
                      <a:txBody>
                        <a:bodyPr/>
                        <a:lstStyle/>
                        <a:p>
                          <a:pPr algn="ctr">
                            <a:lnSpc>
                              <a:spcPts val="2000"/>
                            </a:lnSpc>
                            <a:spcAft>
                              <a:spcPts val="0"/>
                            </a:spcAft>
                          </a:pPr>
                          <a:r>
                            <a:rPr lang="en-US" sz="1800" b="1" kern="100" dirty="0">
                              <a:effectLst/>
                              <a:latin typeface="Times New Roman" panose="02020603050405020304" pitchFamily="18" charset="0"/>
                              <a:ea typeface="微软雅黑" panose="020B0503020204020204" pitchFamily="34" charset="-122"/>
                              <a:cs typeface="Times New Roman" panose="02020603050405020304" pitchFamily="18" charset="0"/>
                            </a:rPr>
                            <a:t>D</a:t>
                          </a:r>
                          <a:endParaRPr lang="zh-CN" sz="18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15979" marR="115979" marT="0" marB="0" anchor="ctr">
                        <a:lnR w="19050" cap="flat" cmpd="sng" algn="ctr">
                          <a:solidFill>
                            <a:srgbClr val="FF0000"/>
                          </a:solidFill>
                          <a:prstDash val="solid"/>
                          <a:round/>
                          <a:headEnd type="none" w="med" len="med"/>
                          <a:tailEnd type="none" w="med" len="med"/>
                        </a:lnR>
                      </a:tcP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xmlns="" xmlns:a14="http://schemas.microsoft.com/office/drawing/2010/main" val="947460745"/>
                      </a:ext>
                    </a:extLst>
                  </a:tr>
                  <a:tr h="429551">
                    <a:tc>
                      <a:txBody>
                        <a:bodyPr/>
                        <a:lstStyle/>
                        <a:p>
                          <a:pPr algn="ctr">
                            <a:lnSpc>
                              <a:spcPts val="2000"/>
                            </a:lnSpc>
                            <a:spcAft>
                              <a:spcPts val="0"/>
                            </a:spcAft>
                          </a:pPr>
                          <a:r>
                            <a:rPr lang="en-US" sz="1800" b="1" kern="10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15979" marR="115979" marT="0" marB="0" anchor="ctr"/>
                    </a:tc>
                    <a:tc>
                      <a:txBody>
                        <a:bodyPr/>
                        <a:lstStyle/>
                        <a:p>
                          <a:pPr algn="ctr">
                            <a:lnSpc>
                              <a:spcPts val="2000"/>
                            </a:lnSpc>
                            <a:spcAft>
                              <a:spcPts val="0"/>
                            </a:spcAft>
                          </a:pPr>
                          <a:r>
                            <a:rPr lang="en-US" sz="1800" b="1" kern="100">
                              <a:effectLst/>
                              <a:latin typeface="Times New Roman" panose="02020603050405020304" pitchFamily="18" charset="0"/>
                              <a:ea typeface="微软雅黑" panose="020B0503020204020204" pitchFamily="34" charset="-122"/>
                              <a:cs typeface="Times New Roman" panose="02020603050405020304" pitchFamily="18" charset="0"/>
                            </a:rPr>
                            <a:t>d</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15979" marR="115979" marT="0" marB="0" anchor="ctr"/>
                    </a:tc>
                    <a:tc>
                      <a:txBody>
                        <a:bodyPr/>
                        <a:lstStyle/>
                        <a:p>
                          <a:pPr algn="ctr">
                            <a:lnSpc>
                              <a:spcPts val="2000"/>
                            </a:lnSpc>
                            <a:spcAft>
                              <a:spcPts val="0"/>
                            </a:spcAft>
                          </a:pPr>
                          <a:r>
                            <a:rPr lang="en-US" sz="1800" b="1" kern="100">
                              <a:effectLst/>
                              <a:latin typeface="Times New Roman" panose="02020603050405020304" pitchFamily="18" charset="0"/>
                              <a:ea typeface="微软雅黑" panose="020B0503020204020204" pitchFamily="34" charset="-122"/>
                              <a:cs typeface="Times New Roman" panose="02020603050405020304" pitchFamily="18" charset="0"/>
                            </a:rPr>
                            <a:t>d</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15979" marR="115979" marT="0" marB="0" anchor="ctr">
                        <a:lnR w="19050"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en-US" sz="1800" b="1" kern="10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15979" marR="115979" marT="0" marB="0" anchor="ctr">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zh-CN" sz="1800" b="1" kern="100" dirty="0">
                              <a:effectLst/>
                              <a:latin typeface="Times New Roman" panose="02020603050405020304" pitchFamily="18" charset="0"/>
                              <a:ea typeface="微软雅黑" panose="020B0503020204020204" pitchFamily="34" charset="-122"/>
                              <a:cs typeface="Times New Roman" panose="02020603050405020304" pitchFamily="18" charset="0"/>
                            </a:rPr>
                            <a:t>异步清零</a:t>
                          </a:r>
                        </a:p>
                      </a:txBody>
                      <a:tcPr marL="115979" marR="115979" marT="0" marB="0" anchor="ctr">
                        <a:lnL w="19050" cap="flat" cmpd="sng" algn="ctr">
                          <a:solidFill>
                            <a:srgbClr val="FF0000"/>
                          </a:solidFill>
                          <a:prstDash val="solid"/>
                          <a:round/>
                          <a:headEnd type="none" w="med" len="med"/>
                          <a:tailEnd type="none" w="med" len="med"/>
                        </a:lnL>
                      </a:tcPr>
                    </a:tc>
                    <a:extLst>
                      <a:ext uri="{0D108BD9-81ED-4DB2-BD59-A6C34878D82A}">
                        <a16:rowId xmlns:a16="http://schemas.microsoft.com/office/drawing/2014/main" xmlns="" xmlns:a14="http://schemas.microsoft.com/office/drawing/2010/main" val="2357952763"/>
                      </a:ext>
                    </a:extLst>
                  </a:tr>
                  <a:tr h="429551">
                    <a:tc>
                      <a:txBody>
                        <a:bodyPr/>
                        <a:lstStyle/>
                        <a:p>
                          <a:pPr algn="ctr">
                            <a:lnSpc>
                              <a:spcPts val="2000"/>
                            </a:lnSpc>
                            <a:spcAft>
                              <a:spcPts val="0"/>
                            </a:spcAft>
                          </a:pPr>
                          <a:r>
                            <a:rPr lang="en-US" sz="1800" b="1" kern="10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15979" marR="115979" marT="0" marB="0" anchor="ctr"/>
                    </a:tc>
                    <a:tc>
                      <a:txBody>
                        <a:bodyPr/>
                        <a:lstStyle/>
                        <a:p>
                          <a:pPr algn="ctr">
                            <a:lnSpc>
                              <a:spcPts val="2000"/>
                            </a:lnSpc>
                            <a:spcAft>
                              <a:spcPts val="0"/>
                            </a:spcAft>
                          </a:pPr>
                          <a:r>
                            <a:rPr lang="en-US" sz="1800" b="1" kern="1200" dirty="0">
                              <a:effectLst/>
                              <a:latin typeface="Times New Roman" panose="02020603050405020304" pitchFamily="18" charset="0"/>
                              <a:ea typeface="微软雅黑" panose="020B0503020204020204" pitchFamily="34" charset="-122"/>
                              <a:cs typeface="Times New Roman" panose="02020603050405020304" pitchFamily="18" charset="0"/>
                            </a:rPr>
                            <a:t>↑</a:t>
                          </a:r>
                          <a:endParaRPr lang="zh-CN" sz="18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15979" marR="115979" marT="0" marB="0" anchor="ctr"/>
                    </a:tc>
                    <a:tc>
                      <a:txBody>
                        <a:bodyPr/>
                        <a:lstStyle/>
                        <a:p>
                          <a:pPr algn="ctr">
                            <a:lnSpc>
                              <a:spcPts val="2000"/>
                            </a:lnSpc>
                            <a:spcAft>
                              <a:spcPts val="0"/>
                            </a:spcAft>
                          </a:pPr>
                          <a:r>
                            <a:rPr lang="en-US" sz="1800" b="1" kern="10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15979" marR="115979" marT="0" marB="0" anchor="ctr">
                        <a:lnR w="19050"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en-US" sz="1800" b="1" kern="10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15979" marR="115979" marT="0" marB="0" anchor="ctr">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tcPr>
                    </a:tc>
                    <a:tc rowSpan="2">
                      <a:txBody>
                        <a:bodyPr/>
                        <a:lstStyle/>
                        <a:p>
                          <a:pPr algn="ctr">
                            <a:lnSpc>
                              <a:spcPts val="2000"/>
                            </a:lnSpc>
                            <a:spcAft>
                              <a:spcPts val="0"/>
                            </a:spcAft>
                          </a:pPr>
                          <a:r>
                            <a:rPr lang="zh-CN" sz="1800" b="1" kern="100" dirty="0">
                              <a:effectLst/>
                              <a:latin typeface="Times New Roman" panose="02020603050405020304" pitchFamily="18" charset="0"/>
                              <a:ea typeface="微软雅黑" panose="020B0503020204020204" pitchFamily="34" charset="-122"/>
                              <a:cs typeface="Times New Roman" panose="02020603050405020304" pitchFamily="18" charset="0"/>
                            </a:rPr>
                            <a:t>数据输入</a:t>
                          </a:r>
                        </a:p>
                      </a:txBody>
                      <a:tcPr marL="115979" marR="115979" marT="0" marB="0" anchor="ctr">
                        <a:lnL w="19050" cap="flat" cmpd="sng" algn="ctr">
                          <a:solidFill>
                            <a:srgbClr val="FF0000"/>
                          </a:solidFill>
                          <a:prstDash val="solid"/>
                          <a:round/>
                          <a:headEnd type="none" w="med" len="med"/>
                          <a:tailEnd type="none" w="med" len="med"/>
                        </a:lnL>
                      </a:tcPr>
                    </a:tc>
                    <a:extLst>
                      <a:ext uri="{0D108BD9-81ED-4DB2-BD59-A6C34878D82A}">
                        <a16:rowId xmlns:a16="http://schemas.microsoft.com/office/drawing/2014/main" xmlns="" xmlns:a14="http://schemas.microsoft.com/office/drawing/2010/main" val="2679857277"/>
                      </a:ext>
                    </a:extLst>
                  </a:tr>
                  <a:tr h="429551">
                    <a:tc>
                      <a:txBody>
                        <a:bodyPr/>
                        <a:lstStyle/>
                        <a:p>
                          <a:pPr algn="ctr">
                            <a:lnSpc>
                              <a:spcPts val="2000"/>
                            </a:lnSpc>
                            <a:spcAft>
                              <a:spcPts val="0"/>
                            </a:spcAft>
                          </a:pPr>
                          <a:r>
                            <a:rPr lang="en-US" sz="1800" b="1" kern="10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15979" marR="115979" marT="0" marB="0" anchor="ctr"/>
                    </a:tc>
                    <a:tc>
                      <a:txBody>
                        <a:bodyPr/>
                        <a:lstStyle/>
                        <a:p>
                          <a:pPr algn="ctr">
                            <a:lnSpc>
                              <a:spcPts val="2000"/>
                            </a:lnSpc>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15979" marR="115979" marT="0" marB="0" anchor="ctr"/>
                    </a:tc>
                    <a:tc>
                      <a:txBody>
                        <a:bodyPr/>
                        <a:lstStyle/>
                        <a:p>
                          <a:pPr algn="ctr">
                            <a:lnSpc>
                              <a:spcPts val="2000"/>
                            </a:lnSpc>
                            <a:spcAft>
                              <a:spcPts val="0"/>
                            </a:spcAft>
                          </a:pPr>
                          <a:r>
                            <a:rPr lang="en-US" sz="1800" b="1" kern="10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15979" marR="115979" marT="0" marB="0" anchor="ctr">
                        <a:lnR w="19050"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en-US" sz="1800" b="1" kern="10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15979" marR="115979" marT="0" marB="0" anchor="ctr">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tcPr>
                    </a:tc>
                    <a:tc vMerge="1">
                      <a:txBody>
                        <a:bodyPr/>
                        <a:lstStyle/>
                        <a:p>
                          <a:endParaRPr lang="zh-CN" altLang="en-US"/>
                        </a:p>
                      </a:txBody>
                      <a:tcPr/>
                    </a:tc>
                    <a:extLst>
                      <a:ext uri="{0D108BD9-81ED-4DB2-BD59-A6C34878D82A}">
                        <a16:rowId xmlns:a16="http://schemas.microsoft.com/office/drawing/2014/main" xmlns="" xmlns:a14="http://schemas.microsoft.com/office/drawing/2010/main" val="2451114186"/>
                      </a:ext>
                    </a:extLst>
                  </a:tr>
                  <a:tr h="429551">
                    <a:tc>
                      <a:txBody>
                        <a:bodyPr/>
                        <a:lstStyle/>
                        <a:p>
                          <a:pPr algn="ctr">
                            <a:lnSpc>
                              <a:spcPts val="2000"/>
                            </a:lnSpc>
                            <a:spcAft>
                              <a:spcPts val="0"/>
                            </a:spcAft>
                          </a:pPr>
                          <a:r>
                            <a:rPr lang="en-US" sz="1800" b="1" kern="10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15979" marR="115979" marT="0" marB="0" anchor="ctr"/>
                    </a:tc>
                    <a:tc>
                      <a:txBody>
                        <a:bodyPr/>
                        <a:lstStyle/>
                        <a:p>
                          <a:pPr algn="ctr">
                            <a:lnSpc>
                              <a:spcPts val="2000"/>
                            </a:lnSpc>
                            <a:spcAft>
                              <a:spcPts val="0"/>
                            </a:spcAft>
                          </a:pPr>
                          <a:r>
                            <a:rPr lang="en-US" sz="1800" b="1" kern="10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15979" marR="115979" marT="0" marB="0" anchor="ctr"/>
                    </a:tc>
                    <a:tc>
                      <a:txBody>
                        <a:bodyPr/>
                        <a:lstStyle/>
                        <a:p>
                          <a:pPr algn="ctr">
                            <a:lnSpc>
                              <a:spcPts val="2000"/>
                            </a:lnSpc>
                            <a:spcAft>
                              <a:spcPts val="0"/>
                            </a:spcAft>
                          </a:pPr>
                          <a:r>
                            <a:rPr lang="en-US" sz="1800" b="1" kern="100">
                              <a:effectLst/>
                              <a:latin typeface="Times New Roman" panose="02020603050405020304" pitchFamily="18" charset="0"/>
                              <a:ea typeface="微软雅黑" panose="020B0503020204020204" pitchFamily="34" charset="-122"/>
                              <a:cs typeface="Times New Roman" panose="02020603050405020304" pitchFamily="18" charset="0"/>
                            </a:rPr>
                            <a:t>d</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15979" marR="115979" marT="0" marB="0" anchor="ctr">
                        <a:lnR w="19050"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en-US" sz="1800" b="1" kern="100">
                              <a:effectLst/>
                              <a:latin typeface="Times New Roman" panose="02020603050405020304" pitchFamily="18" charset="0"/>
                              <a:ea typeface="微软雅黑" panose="020B0503020204020204" pitchFamily="34" charset="-122"/>
                              <a:cs typeface="Times New Roman" panose="02020603050405020304" pitchFamily="18" charset="0"/>
                            </a:rPr>
                            <a:t>Q</a:t>
                          </a:r>
                          <a:r>
                            <a:rPr lang="en-US" sz="1800" b="1" kern="100" baseline="30000">
                              <a:effectLst/>
                              <a:latin typeface="Times New Roman" panose="02020603050405020304" pitchFamily="18" charset="0"/>
                              <a:ea typeface="微软雅黑" panose="020B0503020204020204" pitchFamily="34" charset="-122"/>
                              <a:cs typeface="Times New Roman" panose="02020603050405020304" pitchFamily="18" charset="0"/>
                            </a:rPr>
                            <a:t>n</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15979" marR="115979" marT="0" marB="0" anchor="ctr">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zh-CN" sz="1800" b="1" kern="100" dirty="0">
                              <a:effectLst/>
                              <a:latin typeface="Times New Roman" panose="02020603050405020304" pitchFamily="18" charset="0"/>
                              <a:ea typeface="微软雅黑" panose="020B0503020204020204" pitchFamily="34" charset="-122"/>
                              <a:cs typeface="Times New Roman" panose="02020603050405020304" pitchFamily="18" charset="0"/>
                            </a:rPr>
                            <a:t>数据保持</a:t>
                          </a:r>
                        </a:p>
                      </a:txBody>
                      <a:tcPr marL="115979" marR="115979" marT="0" marB="0" anchor="ctr">
                        <a:lnL w="19050" cap="flat" cmpd="sng" algn="ctr">
                          <a:solidFill>
                            <a:srgbClr val="FF0000"/>
                          </a:solidFill>
                          <a:prstDash val="solid"/>
                          <a:round/>
                          <a:headEnd type="none" w="med" len="med"/>
                          <a:tailEnd type="none" w="med" len="med"/>
                        </a:lnL>
                      </a:tcPr>
                    </a:tc>
                    <a:extLst>
                      <a:ext uri="{0D108BD9-81ED-4DB2-BD59-A6C34878D82A}">
                        <a16:rowId xmlns:a16="http://schemas.microsoft.com/office/drawing/2014/main" xmlns="" xmlns:a14="http://schemas.microsoft.com/office/drawing/2010/main" val="1741423108"/>
                      </a:ext>
                    </a:extLst>
                  </a:tr>
                </a:tbl>
              </a:graphicData>
            </a:graphic>
          </p:graphicFrame>
        </mc:Fallback>
      </mc:AlternateContent>
      <p:sp>
        <p:nvSpPr>
          <p:cNvPr id="48" name="文本框 5"/>
          <p:cNvSpPr txBox="1"/>
          <p:nvPr/>
        </p:nvSpPr>
        <p:spPr>
          <a:xfrm>
            <a:off x="5618213" y="1039509"/>
            <a:ext cx="6272982" cy="5632311"/>
          </a:xfrm>
          <a:prstGeom prst="rect">
            <a:avLst/>
          </a:prstGeom>
          <a:noFill/>
        </p:spPr>
        <p:txBody>
          <a:bodyPr wrap="square" rtlCol="0">
            <a:spAutoFit/>
          </a:bodyPr>
          <a:lstStyle/>
          <a:p>
            <a:pPr marL="342900" indent="-342900" defTabSz="468000">
              <a:lnSpc>
                <a:spcPct val="150000"/>
              </a:lnSpc>
              <a:buClr>
                <a:srgbClr val="3859CD"/>
              </a:buClr>
              <a:buFont typeface="Wingdings" panose="05000000000000000000" pitchFamily="2" charset="2"/>
              <a:buChar char="n"/>
            </a:pPr>
            <a:r>
              <a:rPr lang="zh-CN" altLang="en-US" sz="2400" b="1" dirty="0">
                <a:solidFill>
                  <a:srgbClr val="FF0000"/>
                </a:solidFill>
                <a:latin typeface="微软雅黑" panose="020B0503020204020204" pitchFamily="34" charset="-122"/>
                <a:ea typeface="微软雅黑" panose="020B0503020204020204" pitchFamily="34" charset="-122"/>
              </a:rPr>
              <a:t>对比锁存器和寄存器：</a:t>
            </a:r>
            <a:endParaRPr lang="en-US" altLang="zh-CN" sz="2400" b="1" dirty="0">
              <a:solidFill>
                <a:srgbClr val="FF0000"/>
              </a:solidFill>
              <a:latin typeface="微软雅黑" panose="020B0503020204020204" pitchFamily="34" charset="-122"/>
              <a:ea typeface="微软雅黑" panose="020B0503020204020204" pitchFamily="34" charset="-122"/>
            </a:endParaRPr>
          </a:p>
          <a:p>
            <a:pPr marL="800100" lvl="1" indent="-342900" defTabSz="468000">
              <a:lnSpc>
                <a:spcPct val="150000"/>
              </a:lnSpc>
              <a:buClr>
                <a:srgbClr val="3859CD"/>
              </a:buClr>
              <a:buFont typeface="Wingdings" panose="05000000000000000000" pitchFamily="2" charset="2"/>
              <a:buChar char="n"/>
            </a:pPr>
            <a:r>
              <a:rPr lang="zh-CN" altLang="en-US" sz="2400" b="1" dirty="0">
                <a:solidFill>
                  <a:srgbClr val="0000CC"/>
                </a:solidFill>
                <a:latin typeface="微软雅黑" panose="020B0503020204020204" pitchFamily="34" charset="-122"/>
                <a:ea typeface="微软雅黑" panose="020B0503020204020204" pitchFamily="34" charset="-122"/>
              </a:rPr>
              <a:t>相同：</a:t>
            </a:r>
            <a:r>
              <a:rPr lang="zh-CN" altLang="en-US" sz="2400" b="1" dirty="0">
                <a:latin typeface="微软雅黑" panose="020B0503020204020204" pitchFamily="34" charset="-122"/>
                <a:ea typeface="微软雅黑" panose="020B0503020204020204" pitchFamily="34" charset="-122"/>
              </a:rPr>
              <a:t>都可以</a:t>
            </a:r>
            <a:r>
              <a:rPr lang="zh-CN" altLang="en-US" sz="2400" b="1" dirty="0">
                <a:solidFill>
                  <a:srgbClr val="00B050"/>
                </a:solidFill>
                <a:latin typeface="微软雅黑" panose="020B0503020204020204" pitchFamily="34" charset="-122"/>
                <a:ea typeface="微软雅黑" panose="020B0503020204020204" pitchFamily="34" charset="-122"/>
              </a:rPr>
              <a:t>保存多位二进制数据</a:t>
            </a:r>
            <a:r>
              <a:rPr lang="zh-CN" altLang="en-US" sz="2400" b="1" dirty="0">
                <a:latin typeface="微软雅黑" panose="020B0503020204020204" pitchFamily="34" charset="-122"/>
                <a:ea typeface="微软雅黑" panose="020B0503020204020204" pitchFamily="34" charset="-122"/>
              </a:rPr>
              <a:t>；</a:t>
            </a:r>
            <a:endParaRPr lang="en-US" altLang="zh-CN" sz="2400" b="1" dirty="0">
              <a:latin typeface="微软雅黑" panose="020B0503020204020204" pitchFamily="34" charset="-122"/>
              <a:ea typeface="微软雅黑" panose="020B0503020204020204" pitchFamily="34" charset="-122"/>
            </a:endParaRPr>
          </a:p>
          <a:p>
            <a:pPr marL="800100" lvl="1" indent="-342900" defTabSz="468000">
              <a:lnSpc>
                <a:spcPct val="150000"/>
              </a:lnSpc>
              <a:buClr>
                <a:srgbClr val="3859CD"/>
              </a:buClr>
              <a:buFont typeface="Wingdings" panose="05000000000000000000" pitchFamily="2" charset="2"/>
              <a:buChar char="n"/>
            </a:pPr>
            <a:r>
              <a:rPr lang="zh-CN" altLang="en-US" sz="2400" b="1" dirty="0">
                <a:solidFill>
                  <a:srgbClr val="0000CC"/>
                </a:solidFill>
                <a:latin typeface="微软雅黑" panose="020B0503020204020204" pitchFamily="34" charset="-122"/>
                <a:ea typeface="微软雅黑" panose="020B0503020204020204" pitchFamily="34" charset="-122"/>
              </a:rPr>
              <a:t>不同：</a:t>
            </a:r>
            <a:r>
              <a:rPr lang="zh-CN" altLang="en-US" sz="2400" b="1" dirty="0">
                <a:solidFill>
                  <a:srgbClr val="00B050"/>
                </a:solidFill>
                <a:latin typeface="微软雅黑" panose="020B0503020204020204" pitchFamily="34" charset="-122"/>
                <a:ea typeface="微软雅黑" panose="020B0503020204020204" pitchFamily="34" charset="-122"/>
              </a:rPr>
              <a:t>锁存器的时钟是电平信号</a:t>
            </a:r>
            <a:r>
              <a:rPr lang="zh-CN" altLang="en-US" sz="2400" b="1" dirty="0">
                <a:latin typeface="微软雅黑" panose="020B0503020204020204" pitchFamily="34" charset="-122"/>
                <a:ea typeface="微软雅黑" panose="020B0503020204020204" pitchFamily="34" charset="-122"/>
              </a:rPr>
              <a:t>，</a:t>
            </a:r>
            <a:r>
              <a:rPr lang="zh-CN" altLang="en-US" sz="2400" b="1" dirty="0">
                <a:solidFill>
                  <a:srgbClr val="9900FF"/>
                </a:solidFill>
                <a:latin typeface="微软雅黑" panose="020B0503020204020204" pitchFamily="34" charset="-122"/>
                <a:ea typeface="微软雅黑" panose="020B0503020204020204" pitchFamily="34" charset="-122"/>
              </a:rPr>
              <a:t>寄存器的时钟是边沿信号</a:t>
            </a:r>
            <a:endParaRPr lang="en-US" altLang="zh-CN" sz="2400" b="1" dirty="0">
              <a:solidFill>
                <a:srgbClr val="9900FF"/>
              </a:solidFill>
              <a:latin typeface="微软雅黑" panose="020B0503020204020204" pitchFamily="34" charset="-122"/>
              <a:ea typeface="微软雅黑" panose="020B0503020204020204" pitchFamily="34" charset="-122"/>
            </a:endParaRPr>
          </a:p>
          <a:p>
            <a:pPr marL="342900" indent="-342900" defTabSz="468000">
              <a:lnSpc>
                <a:spcPct val="150000"/>
              </a:lnSpc>
              <a:buClr>
                <a:srgbClr val="3859CD"/>
              </a:buClr>
              <a:buFont typeface="Wingdings" panose="05000000000000000000" pitchFamily="2" charset="2"/>
              <a:buChar char="n"/>
            </a:pPr>
            <a:r>
              <a:rPr lang="zh-CN" altLang="en-US" sz="2400" b="1" dirty="0">
                <a:solidFill>
                  <a:srgbClr val="FF0000"/>
                </a:solidFill>
                <a:latin typeface="微软雅黑" panose="020B0503020204020204" pitchFamily="34" charset="-122"/>
                <a:ea typeface="微软雅黑" panose="020B0503020204020204" pitchFamily="34" charset="-122"/>
              </a:rPr>
              <a:t>有不同的应用场合：</a:t>
            </a:r>
            <a:endParaRPr lang="en-US" altLang="zh-CN" sz="2400" b="1" dirty="0">
              <a:solidFill>
                <a:srgbClr val="FF0000"/>
              </a:solidFill>
              <a:latin typeface="微软雅黑" panose="020B0503020204020204" pitchFamily="34" charset="-122"/>
              <a:ea typeface="微软雅黑" panose="020B0503020204020204" pitchFamily="34" charset="-122"/>
            </a:endParaRPr>
          </a:p>
          <a:p>
            <a:pPr marL="800100" lvl="1" indent="-342900" defTabSz="468000">
              <a:lnSpc>
                <a:spcPct val="150000"/>
              </a:lnSpc>
              <a:buClr>
                <a:srgbClr val="3859CD"/>
              </a:buClr>
              <a:buFont typeface="Wingdings" panose="05000000000000000000" pitchFamily="2" charset="2"/>
              <a:buChar char="n"/>
            </a:pPr>
            <a:r>
              <a:rPr lang="zh-CN" altLang="en-US" sz="2400" b="1" dirty="0">
                <a:latin typeface="微软雅黑" panose="020B0503020204020204" pitchFamily="34" charset="-122"/>
                <a:ea typeface="微软雅黑" panose="020B0503020204020204" pitchFamily="34" charset="-122"/>
              </a:rPr>
              <a:t>若输入数据有效滞后于控制信号（</a:t>
            </a:r>
            <a:r>
              <a:rPr lang="en-US" altLang="zh-CN" sz="2400" b="1" dirty="0">
                <a:latin typeface="微软雅黑" panose="020B0503020204020204" pitchFamily="34" charset="-122"/>
                <a:ea typeface="微软雅黑" panose="020B0503020204020204" pitchFamily="34" charset="-122"/>
              </a:rPr>
              <a:t>CP</a:t>
            </a:r>
            <a:r>
              <a:rPr lang="zh-CN" altLang="en-US" sz="2400" b="1" dirty="0">
                <a:latin typeface="微软雅黑" panose="020B0503020204020204" pitchFamily="34" charset="-122"/>
                <a:ea typeface="微软雅黑" panose="020B0503020204020204" pitchFamily="34" charset="-122"/>
              </a:rPr>
              <a:t>）有效，则只能使用锁存器；</a:t>
            </a:r>
            <a:endParaRPr lang="en-US" altLang="zh-CN" sz="2400" b="1" dirty="0">
              <a:latin typeface="微软雅黑" panose="020B0503020204020204" pitchFamily="34" charset="-122"/>
              <a:ea typeface="微软雅黑" panose="020B0503020204020204" pitchFamily="34" charset="-122"/>
            </a:endParaRPr>
          </a:p>
          <a:p>
            <a:pPr marL="800100" lvl="1" indent="-342900" defTabSz="468000">
              <a:lnSpc>
                <a:spcPct val="150000"/>
              </a:lnSpc>
              <a:buClr>
                <a:srgbClr val="3859CD"/>
              </a:buClr>
              <a:buFont typeface="Wingdings" panose="05000000000000000000" pitchFamily="2" charset="2"/>
              <a:buChar char="n"/>
            </a:pPr>
            <a:r>
              <a:rPr lang="zh-CN" altLang="en-US" sz="2400" b="1" dirty="0">
                <a:latin typeface="微软雅黑" panose="020B0503020204020204" pitchFamily="34" charset="-122"/>
                <a:ea typeface="微软雅黑" panose="020B0503020204020204" pitchFamily="34" charset="-122"/>
              </a:rPr>
              <a:t>若输入数据有效早于控制信号（</a:t>
            </a:r>
            <a:r>
              <a:rPr lang="en-US" altLang="zh-CN" sz="2400" b="1" dirty="0">
                <a:latin typeface="微软雅黑" panose="020B0503020204020204" pitchFamily="34" charset="-122"/>
                <a:ea typeface="微软雅黑" panose="020B0503020204020204" pitchFamily="34" charset="-122"/>
              </a:rPr>
              <a:t>CP</a:t>
            </a:r>
            <a:r>
              <a:rPr lang="zh-CN" altLang="en-US" sz="2400" b="1" dirty="0">
                <a:latin typeface="微软雅黑" panose="020B0503020204020204" pitchFamily="34" charset="-122"/>
                <a:ea typeface="微软雅黑" panose="020B0503020204020204" pitchFamily="34" charset="-122"/>
              </a:rPr>
              <a:t>）有效，并要求同步操作，则可选用寄存器来存放数据。</a:t>
            </a:r>
          </a:p>
        </p:txBody>
      </p:sp>
      <p:pic>
        <p:nvPicPr>
          <p:cNvPr id="49" name="图片 48">
            <a:hlinkClick r:id="rId4" action="ppaction://hlinksldjump"/>
          </p:cNvPr>
          <p:cNvPicPr>
            <a:picLocks noChangeAspect="1"/>
          </p:cNvPicPr>
          <p:nvPr/>
        </p:nvPicPr>
        <p:blipFill>
          <a:blip r:embed="rId5" cstate="print">
            <a:lum bright="70000" contrast="-70000"/>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tretch>
            <a:fillRect/>
          </a:stretch>
        </p:blipFill>
        <p:spPr>
          <a:xfrm>
            <a:off x="4080433" y="5844155"/>
            <a:ext cx="452586" cy="452586"/>
          </a:xfrm>
          <a:prstGeom prst="rect">
            <a:avLst/>
          </a:prstGeom>
          <a:solidFill>
            <a:srgbClr val="3859CD"/>
          </a:solidFill>
          <a:effectLst>
            <a:glow rad="63500">
              <a:schemeClr val="accent1">
                <a:satMod val="175000"/>
                <a:alpha val="40000"/>
              </a:schemeClr>
            </a:glow>
            <a:softEdge rad="31750"/>
          </a:effectLst>
        </p:spPr>
      </p:pic>
      <p:pic>
        <p:nvPicPr>
          <p:cNvPr id="586754"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754329" y="3128520"/>
            <a:ext cx="4705350" cy="3543300"/>
          </a:xfrm>
          <a:prstGeom prst="rect">
            <a:avLst/>
          </a:prstGeom>
          <a:noFill/>
          <a:ln w="12700">
            <a:solidFill>
              <a:srgbClr val="FF66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92911900"/>
      </p:ext>
    </p:extLst>
  </p:cSld>
  <p:clrMapOvr>
    <a:masterClrMapping/>
  </p:clrMapOvr>
  <mc:AlternateContent xmlns:mc="http://schemas.openxmlformats.org/markup-compatibility/2006" xmlns:p14="http://schemas.microsoft.com/office/powerpoint/2010/main">
    <mc:Choice Requires="p14">
      <p:transition spd="slow" p14:dur="1250">
        <p:randomBar dir="vert"/>
      </p:transition>
    </mc:Choice>
    <mc:Fallback xmlns="">
      <p:transition spd="slow">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500"/>
                                        <p:tgtEl>
                                          <p:spTgt spid="49"/>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circle(in)">
                                      <p:cBhvr>
                                        <p:cTn id="12" dur="2000"/>
                                        <p:tgtEl>
                                          <p:spTgt spid="27"/>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nodeType="clickEffect">
                                  <p:stCondLst>
                                    <p:cond delay="0"/>
                                  </p:stCondLst>
                                  <p:childTnLst>
                                    <p:set>
                                      <p:cBhvr>
                                        <p:cTn id="16" dur="1" fill="hold">
                                          <p:stCondLst>
                                            <p:cond delay="0"/>
                                          </p:stCondLst>
                                        </p:cTn>
                                        <p:tgtEl>
                                          <p:spTgt spid="48">
                                            <p:txEl>
                                              <p:pRg st="0" end="0"/>
                                            </p:txEl>
                                          </p:spTgt>
                                        </p:tgtEl>
                                        <p:attrNameLst>
                                          <p:attrName>style.visibility</p:attrName>
                                        </p:attrNameLst>
                                      </p:cBhvr>
                                      <p:to>
                                        <p:strVal val="visible"/>
                                      </p:to>
                                    </p:set>
                                    <p:animEffect transition="in" filter="circle(in)">
                                      <p:cBhvr>
                                        <p:cTn id="17" dur="2000"/>
                                        <p:tgtEl>
                                          <p:spTgt spid="48">
                                            <p:txEl>
                                              <p:pRg st="0" end="0"/>
                                            </p:txEl>
                                          </p:spTgt>
                                        </p:tgtEl>
                                      </p:cBhvr>
                                    </p:animEffect>
                                  </p:childTnLst>
                                </p:cTn>
                              </p:par>
                              <p:par>
                                <p:cTn id="18" presetID="6" presetClass="entr" presetSubtype="16" fill="hold" nodeType="withEffect">
                                  <p:stCondLst>
                                    <p:cond delay="0"/>
                                  </p:stCondLst>
                                  <p:childTnLst>
                                    <p:set>
                                      <p:cBhvr>
                                        <p:cTn id="19" dur="1" fill="hold">
                                          <p:stCondLst>
                                            <p:cond delay="0"/>
                                          </p:stCondLst>
                                        </p:cTn>
                                        <p:tgtEl>
                                          <p:spTgt spid="48">
                                            <p:txEl>
                                              <p:pRg st="1" end="1"/>
                                            </p:txEl>
                                          </p:spTgt>
                                        </p:tgtEl>
                                        <p:attrNameLst>
                                          <p:attrName>style.visibility</p:attrName>
                                        </p:attrNameLst>
                                      </p:cBhvr>
                                      <p:to>
                                        <p:strVal val="visible"/>
                                      </p:to>
                                    </p:set>
                                    <p:animEffect transition="in" filter="circle(in)">
                                      <p:cBhvr>
                                        <p:cTn id="20" dur="2000"/>
                                        <p:tgtEl>
                                          <p:spTgt spid="48">
                                            <p:txEl>
                                              <p:pRg st="1" end="1"/>
                                            </p:txEl>
                                          </p:spTgt>
                                        </p:tgtEl>
                                      </p:cBhvr>
                                    </p:animEffect>
                                  </p:childTnLst>
                                </p:cTn>
                              </p:par>
                              <p:par>
                                <p:cTn id="21" presetID="6" presetClass="entr" presetSubtype="16" fill="hold" nodeType="withEffect">
                                  <p:stCondLst>
                                    <p:cond delay="0"/>
                                  </p:stCondLst>
                                  <p:childTnLst>
                                    <p:set>
                                      <p:cBhvr>
                                        <p:cTn id="22" dur="1" fill="hold">
                                          <p:stCondLst>
                                            <p:cond delay="0"/>
                                          </p:stCondLst>
                                        </p:cTn>
                                        <p:tgtEl>
                                          <p:spTgt spid="48">
                                            <p:txEl>
                                              <p:pRg st="2" end="2"/>
                                            </p:txEl>
                                          </p:spTgt>
                                        </p:tgtEl>
                                        <p:attrNameLst>
                                          <p:attrName>style.visibility</p:attrName>
                                        </p:attrNameLst>
                                      </p:cBhvr>
                                      <p:to>
                                        <p:strVal val="visible"/>
                                      </p:to>
                                    </p:set>
                                    <p:animEffect transition="in" filter="circle(in)">
                                      <p:cBhvr>
                                        <p:cTn id="23" dur="2000"/>
                                        <p:tgtEl>
                                          <p:spTgt spid="48">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48">
                                            <p:txEl>
                                              <p:pRg st="3" end="3"/>
                                            </p:txEl>
                                          </p:spTgt>
                                        </p:tgtEl>
                                        <p:attrNameLst>
                                          <p:attrName>style.visibility</p:attrName>
                                        </p:attrNameLst>
                                      </p:cBhvr>
                                      <p:to>
                                        <p:strVal val="visible"/>
                                      </p:to>
                                    </p:set>
                                    <p:animEffect transition="in" filter="fade">
                                      <p:cBhvr>
                                        <p:cTn id="28" dur="1000"/>
                                        <p:tgtEl>
                                          <p:spTgt spid="48">
                                            <p:txEl>
                                              <p:pRg st="3" end="3"/>
                                            </p:txEl>
                                          </p:spTgt>
                                        </p:tgtEl>
                                      </p:cBhvr>
                                    </p:animEffect>
                                    <p:anim calcmode="lin" valueType="num">
                                      <p:cBhvr>
                                        <p:cTn id="29" dur="1000" fill="hold"/>
                                        <p:tgtEl>
                                          <p:spTgt spid="48">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48">
                                            <p:txEl>
                                              <p:pRg st="3" end="3"/>
                                            </p:txEl>
                                          </p:spTgt>
                                        </p:tgtEl>
                                        <p:attrNameLst>
                                          <p:attrName>ppt_y</p:attrName>
                                        </p:attrNameLst>
                                      </p:cBhvr>
                                      <p:tavLst>
                                        <p:tav tm="0">
                                          <p:val>
                                            <p:strVal val="#ppt_y+.1"/>
                                          </p:val>
                                        </p:tav>
                                        <p:tav tm="100000">
                                          <p:val>
                                            <p:strVal val="#ppt_y"/>
                                          </p:val>
                                        </p:tav>
                                      </p:tavLst>
                                    </p:anim>
                                  </p:childTnLst>
                                </p:cTn>
                              </p:par>
                              <p:par>
                                <p:cTn id="31" presetID="42" presetClass="entr" presetSubtype="0" fill="hold" nodeType="withEffect">
                                  <p:stCondLst>
                                    <p:cond delay="0"/>
                                  </p:stCondLst>
                                  <p:childTnLst>
                                    <p:set>
                                      <p:cBhvr>
                                        <p:cTn id="32" dur="1" fill="hold">
                                          <p:stCondLst>
                                            <p:cond delay="0"/>
                                          </p:stCondLst>
                                        </p:cTn>
                                        <p:tgtEl>
                                          <p:spTgt spid="48">
                                            <p:txEl>
                                              <p:pRg st="4" end="4"/>
                                            </p:txEl>
                                          </p:spTgt>
                                        </p:tgtEl>
                                        <p:attrNameLst>
                                          <p:attrName>style.visibility</p:attrName>
                                        </p:attrNameLst>
                                      </p:cBhvr>
                                      <p:to>
                                        <p:strVal val="visible"/>
                                      </p:to>
                                    </p:set>
                                    <p:animEffect transition="in" filter="fade">
                                      <p:cBhvr>
                                        <p:cTn id="33" dur="1000"/>
                                        <p:tgtEl>
                                          <p:spTgt spid="48">
                                            <p:txEl>
                                              <p:pRg st="4" end="4"/>
                                            </p:txEl>
                                          </p:spTgt>
                                        </p:tgtEl>
                                      </p:cBhvr>
                                    </p:animEffect>
                                    <p:anim calcmode="lin" valueType="num">
                                      <p:cBhvr>
                                        <p:cTn id="34" dur="1000" fill="hold"/>
                                        <p:tgtEl>
                                          <p:spTgt spid="48">
                                            <p:txEl>
                                              <p:pRg st="4" end="4"/>
                                            </p:txEl>
                                          </p:spTgt>
                                        </p:tgtEl>
                                        <p:attrNameLst>
                                          <p:attrName>ppt_x</p:attrName>
                                        </p:attrNameLst>
                                      </p:cBhvr>
                                      <p:tavLst>
                                        <p:tav tm="0">
                                          <p:val>
                                            <p:strVal val="#ppt_x"/>
                                          </p:val>
                                        </p:tav>
                                        <p:tav tm="100000">
                                          <p:val>
                                            <p:strVal val="#ppt_x"/>
                                          </p:val>
                                        </p:tav>
                                      </p:tavLst>
                                    </p:anim>
                                    <p:anim calcmode="lin" valueType="num">
                                      <p:cBhvr>
                                        <p:cTn id="35" dur="1000" fill="hold"/>
                                        <p:tgtEl>
                                          <p:spTgt spid="48">
                                            <p:txEl>
                                              <p:pRg st="4" end="4"/>
                                            </p:txEl>
                                          </p:spTgt>
                                        </p:tgtEl>
                                        <p:attrNameLst>
                                          <p:attrName>ppt_y</p:attrName>
                                        </p:attrNameLst>
                                      </p:cBhvr>
                                      <p:tavLst>
                                        <p:tav tm="0">
                                          <p:val>
                                            <p:strVal val="#ppt_y+.1"/>
                                          </p:val>
                                        </p:tav>
                                        <p:tav tm="100000">
                                          <p:val>
                                            <p:strVal val="#ppt_y"/>
                                          </p:val>
                                        </p:tav>
                                      </p:tavLst>
                                    </p:anim>
                                  </p:childTnLst>
                                </p:cTn>
                              </p:par>
                              <p:par>
                                <p:cTn id="36" presetID="42" presetClass="entr" presetSubtype="0" fill="hold" nodeType="withEffect">
                                  <p:stCondLst>
                                    <p:cond delay="0"/>
                                  </p:stCondLst>
                                  <p:childTnLst>
                                    <p:set>
                                      <p:cBhvr>
                                        <p:cTn id="37" dur="1" fill="hold">
                                          <p:stCondLst>
                                            <p:cond delay="0"/>
                                          </p:stCondLst>
                                        </p:cTn>
                                        <p:tgtEl>
                                          <p:spTgt spid="48">
                                            <p:txEl>
                                              <p:pRg st="5" end="5"/>
                                            </p:txEl>
                                          </p:spTgt>
                                        </p:tgtEl>
                                        <p:attrNameLst>
                                          <p:attrName>style.visibility</p:attrName>
                                        </p:attrNameLst>
                                      </p:cBhvr>
                                      <p:to>
                                        <p:strVal val="visible"/>
                                      </p:to>
                                    </p:set>
                                    <p:animEffect transition="in" filter="fade">
                                      <p:cBhvr>
                                        <p:cTn id="38" dur="1000"/>
                                        <p:tgtEl>
                                          <p:spTgt spid="48">
                                            <p:txEl>
                                              <p:pRg st="5" end="5"/>
                                            </p:txEl>
                                          </p:spTgt>
                                        </p:tgtEl>
                                      </p:cBhvr>
                                    </p:animEffect>
                                    <p:anim calcmode="lin" valueType="num">
                                      <p:cBhvr>
                                        <p:cTn id="39" dur="1000" fill="hold"/>
                                        <p:tgtEl>
                                          <p:spTgt spid="48">
                                            <p:txEl>
                                              <p:pRg st="5" end="5"/>
                                            </p:txEl>
                                          </p:spTgt>
                                        </p:tgtEl>
                                        <p:attrNameLst>
                                          <p:attrName>ppt_x</p:attrName>
                                        </p:attrNameLst>
                                      </p:cBhvr>
                                      <p:tavLst>
                                        <p:tav tm="0">
                                          <p:val>
                                            <p:strVal val="#ppt_x"/>
                                          </p:val>
                                        </p:tav>
                                        <p:tav tm="100000">
                                          <p:val>
                                            <p:strVal val="#ppt_x"/>
                                          </p:val>
                                        </p:tav>
                                      </p:tavLst>
                                    </p:anim>
                                    <p:anim calcmode="lin" valueType="num">
                                      <p:cBhvr>
                                        <p:cTn id="40" dur="1000" fill="hold"/>
                                        <p:tgtEl>
                                          <p:spTgt spid="48">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nodeType="clickEffect">
                                  <p:stCondLst>
                                    <p:cond delay="0"/>
                                  </p:stCondLst>
                                  <p:childTnLst>
                                    <p:set>
                                      <p:cBhvr>
                                        <p:cTn id="44" dur="1" fill="hold">
                                          <p:stCondLst>
                                            <p:cond delay="0"/>
                                          </p:stCondLst>
                                        </p:cTn>
                                        <p:tgtEl>
                                          <p:spTgt spid="586754"/>
                                        </p:tgtEl>
                                        <p:attrNameLst>
                                          <p:attrName>style.visibility</p:attrName>
                                        </p:attrNameLst>
                                      </p:cBhvr>
                                      <p:to>
                                        <p:strVal val="visible"/>
                                      </p:to>
                                    </p:set>
                                    <p:anim calcmode="lin" valueType="num">
                                      <p:cBhvr additive="base">
                                        <p:cTn id="45" dur="500" fill="hold"/>
                                        <p:tgtEl>
                                          <p:spTgt spid="586754"/>
                                        </p:tgtEl>
                                        <p:attrNameLst>
                                          <p:attrName>ppt_x</p:attrName>
                                        </p:attrNameLst>
                                      </p:cBhvr>
                                      <p:tavLst>
                                        <p:tav tm="0">
                                          <p:val>
                                            <p:strVal val="#ppt_x"/>
                                          </p:val>
                                        </p:tav>
                                        <p:tav tm="100000">
                                          <p:val>
                                            <p:strVal val="#ppt_x"/>
                                          </p:val>
                                        </p:tav>
                                      </p:tavLst>
                                    </p:anim>
                                    <p:anim calcmode="lin" valueType="num">
                                      <p:cBhvr additive="base">
                                        <p:cTn id="46" dur="500" fill="hold"/>
                                        <p:tgtEl>
                                          <p:spTgt spid="58675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67E9FE4F-CD15-4AF1-B7A2-03B6F88DBF16}"/>
              </a:ext>
            </a:extLst>
          </p:cNvPr>
          <p:cNvSpPr>
            <a:spLocks noGrp="1"/>
          </p:cNvSpPr>
          <p:nvPr>
            <p:ph type="ftr" sz="quarter" idx="11"/>
          </p:nvPr>
        </p:nvSpPr>
        <p:spPr/>
        <p:txBody>
          <a:bodyPr/>
          <a:lstStyle/>
          <a:p>
            <a:r>
              <a:rPr lang="zh-CN" altLang="en-US"/>
              <a:t>第</a:t>
            </a:r>
            <a:r>
              <a:rPr lang="en-US" altLang="zh-CN"/>
              <a:t>6</a:t>
            </a:r>
            <a:r>
              <a:rPr lang="zh-CN" altLang="en-US"/>
              <a:t>章 同步时序逻辑电路</a:t>
            </a:r>
            <a:endParaRPr lang="zh-CN" altLang="en-US" dirty="0"/>
          </a:p>
        </p:txBody>
      </p:sp>
      <p:sp>
        <p:nvSpPr>
          <p:cNvPr id="3" name="灯片编号占位符 2">
            <a:extLst>
              <a:ext uri="{FF2B5EF4-FFF2-40B4-BE49-F238E27FC236}">
                <a16:creationId xmlns:a16="http://schemas.microsoft.com/office/drawing/2014/main" id="{517F7190-AA0A-4223-97C4-942C2155A865}"/>
              </a:ext>
            </a:extLst>
          </p:cNvPr>
          <p:cNvSpPr>
            <a:spLocks noGrp="1"/>
          </p:cNvSpPr>
          <p:nvPr>
            <p:ph type="sldNum" sz="quarter" idx="12"/>
          </p:nvPr>
        </p:nvSpPr>
        <p:spPr/>
        <p:txBody>
          <a:bodyPr/>
          <a:lstStyle/>
          <a:p>
            <a:fld id="{B6D9C768-8413-45FA-BDC7-53DA68035736}" type="slidenum">
              <a:rPr lang="zh-CN" altLang="en-US" smtClean="0"/>
              <a:pPr/>
              <a:t>15</a:t>
            </a:fld>
            <a:endParaRPr lang="zh-CN" altLang="en-US" dirty="0"/>
          </a:p>
        </p:txBody>
      </p:sp>
      <p:sp>
        <p:nvSpPr>
          <p:cNvPr id="4" name="标题 3">
            <a:extLst>
              <a:ext uri="{FF2B5EF4-FFF2-40B4-BE49-F238E27FC236}">
                <a16:creationId xmlns:a16="http://schemas.microsoft.com/office/drawing/2014/main" id="{A531ADD4-DFC3-4479-B77C-7CA6CC35EA2C}"/>
              </a:ext>
            </a:extLst>
          </p:cNvPr>
          <p:cNvSpPr>
            <a:spLocks noGrp="1"/>
          </p:cNvSpPr>
          <p:nvPr>
            <p:ph type="title"/>
          </p:nvPr>
        </p:nvSpPr>
        <p:spPr>
          <a:xfrm>
            <a:off x="2286000" y="97943"/>
            <a:ext cx="7650480" cy="732155"/>
          </a:xfrm>
        </p:spPr>
        <p:txBody>
          <a:bodyPr/>
          <a:lstStyle/>
          <a:p>
            <a:r>
              <a:rPr lang="zh-CN" altLang="en-US" dirty="0"/>
              <a:t>锁存器和寄存器对比</a:t>
            </a:r>
          </a:p>
        </p:txBody>
      </p:sp>
      <p:sp>
        <p:nvSpPr>
          <p:cNvPr id="5" name="内容占位符 4">
            <a:extLst>
              <a:ext uri="{FF2B5EF4-FFF2-40B4-BE49-F238E27FC236}">
                <a16:creationId xmlns:a16="http://schemas.microsoft.com/office/drawing/2014/main" id="{D8FA3E1A-1A4B-4E3B-9C80-EF9AFF11B3FE}"/>
              </a:ext>
            </a:extLst>
          </p:cNvPr>
          <p:cNvSpPr>
            <a:spLocks noGrp="1"/>
          </p:cNvSpPr>
          <p:nvPr>
            <p:ph sz="quarter" idx="13"/>
          </p:nvPr>
        </p:nvSpPr>
        <p:spPr/>
        <p:txBody>
          <a:bodyPr/>
          <a:lstStyle/>
          <a:p>
            <a:r>
              <a:rPr lang="en-US" altLang="zh-CN" dirty="0"/>
              <a:t>Data Sheet</a:t>
            </a:r>
          </a:p>
        </p:txBody>
      </p:sp>
      <p:pic>
        <p:nvPicPr>
          <p:cNvPr id="6" name="图片 5">
            <a:extLst>
              <a:ext uri="{FF2B5EF4-FFF2-40B4-BE49-F238E27FC236}">
                <a16:creationId xmlns:a16="http://schemas.microsoft.com/office/drawing/2014/main" id="{5871CB33-CF5F-4331-A774-FF47DD81026A}"/>
              </a:ext>
            </a:extLst>
          </p:cNvPr>
          <p:cNvPicPr>
            <a:picLocks noChangeAspect="1"/>
          </p:cNvPicPr>
          <p:nvPr/>
        </p:nvPicPr>
        <p:blipFill>
          <a:blip r:embed="rId2"/>
          <a:stretch>
            <a:fillRect/>
          </a:stretch>
        </p:blipFill>
        <p:spPr>
          <a:xfrm>
            <a:off x="1700306" y="3429000"/>
            <a:ext cx="3995103" cy="2956828"/>
          </a:xfrm>
          <a:prstGeom prst="rect">
            <a:avLst/>
          </a:prstGeom>
        </p:spPr>
      </p:pic>
      <p:pic>
        <p:nvPicPr>
          <p:cNvPr id="7" name="图片 6">
            <a:extLst>
              <a:ext uri="{FF2B5EF4-FFF2-40B4-BE49-F238E27FC236}">
                <a16:creationId xmlns:a16="http://schemas.microsoft.com/office/drawing/2014/main" id="{E1DC2AAB-99E9-4F7A-AD49-D67FA51083B7}"/>
              </a:ext>
            </a:extLst>
          </p:cNvPr>
          <p:cNvPicPr>
            <a:picLocks noChangeAspect="1"/>
          </p:cNvPicPr>
          <p:nvPr/>
        </p:nvPicPr>
        <p:blipFill>
          <a:blip r:embed="rId3"/>
          <a:stretch>
            <a:fillRect/>
          </a:stretch>
        </p:blipFill>
        <p:spPr>
          <a:xfrm>
            <a:off x="6820427" y="3249805"/>
            <a:ext cx="4099438" cy="3184592"/>
          </a:xfrm>
          <a:prstGeom prst="rect">
            <a:avLst/>
          </a:prstGeom>
        </p:spPr>
      </p:pic>
      <p:sp>
        <p:nvSpPr>
          <p:cNvPr id="8" name="平行四边形 7">
            <a:extLst>
              <a:ext uri="{FF2B5EF4-FFF2-40B4-BE49-F238E27FC236}">
                <a16:creationId xmlns:a16="http://schemas.microsoft.com/office/drawing/2014/main" id="{C9D35414-75DB-4D9F-9586-4C4D149F2834}"/>
              </a:ext>
            </a:extLst>
          </p:cNvPr>
          <p:cNvSpPr/>
          <p:nvPr/>
        </p:nvSpPr>
        <p:spPr>
          <a:xfrm>
            <a:off x="304512" y="129448"/>
            <a:ext cx="1739441" cy="612000"/>
          </a:xfrm>
          <a:prstGeom prst="parallelogram">
            <a:avLst/>
          </a:prstGeom>
          <a:effectLst>
            <a:glow rad="63500">
              <a:schemeClr val="accent1">
                <a:satMod val="175000"/>
                <a:alpha val="40000"/>
              </a:schemeClr>
            </a:glow>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latin typeface="微软雅黑" panose="020B0503020204020204" pitchFamily="34" charset="-122"/>
                <a:ea typeface="微软雅黑" panose="020B0503020204020204" pitchFamily="34" charset="-122"/>
                <a:cs typeface="Times New Roman" panose="02020603050405020304" pitchFamily="18" charset="0"/>
              </a:rPr>
              <a:t>6.4.2</a:t>
            </a:r>
            <a:endParaRPr lang="zh-CN" altLang="en-US" sz="3600" b="1" dirty="0">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3652004226"/>
      </p:ext>
    </p:extLst>
  </p:cSld>
  <p:clrMapOvr>
    <a:masterClrMapping/>
  </p:clrMapOvr>
  <mc:AlternateContent xmlns:mc="http://schemas.openxmlformats.org/markup-compatibility/2006" xmlns:p14="http://schemas.microsoft.com/office/powerpoint/2010/main">
    <mc:Choice Requires="p14">
      <p:transition spd="slow" p14:dur="1250" advTm="0">
        <p:randomBar dir="vert"/>
      </p:transition>
    </mc:Choice>
    <mc:Fallback xmlns="">
      <p:transition spd="slow" advTm="0">
        <p:randomBar dir="vert"/>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B6D9C768-8413-45FA-BDC7-53DA68035736}" type="slidenum">
              <a:rPr lang="zh-CN" altLang="en-US" smtClean="0"/>
              <a:t>16</a:t>
            </a:fld>
            <a:endParaRPr lang="zh-CN" altLang="en-US"/>
          </a:p>
        </p:txBody>
      </p:sp>
      <p:sp>
        <p:nvSpPr>
          <p:cNvPr id="6" name="文本框 5"/>
          <p:cNvSpPr txBox="1"/>
          <p:nvPr/>
        </p:nvSpPr>
        <p:spPr>
          <a:xfrm>
            <a:off x="509155" y="1020459"/>
            <a:ext cx="11216120" cy="5078313"/>
          </a:xfrm>
          <a:prstGeom prst="rect">
            <a:avLst/>
          </a:prstGeom>
          <a:noFill/>
        </p:spPr>
        <p:txBody>
          <a:bodyPr wrap="square" rtlCol="0">
            <a:spAutoFit/>
          </a:bodyPr>
          <a:lstStyle/>
          <a:p>
            <a:pPr marL="342900" indent="-342900" defTabSz="468000">
              <a:lnSpc>
                <a:spcPct val="150000"/>
              </a:lnSpc>
              <a:buClr>
                <a:srgbClr val="3859CD"/>
              </a:buClr>
              <a:buFont typeface="Wingdings" panose="05000000000000000000" pitchFamily="2" charset="2"/>
              <a:buChar char="n"/>
            </a:pPr>
            <a:r>
              <a:rPr lang="zh-CN" altLang="en-US" sz="2400" b="1" dirty="0">
                <a:solidFill>
                  <a:srgbClr val="FF0000"/>
                </a:solidFill>
                <a:latin typeface="微软雅黑" panose="020B0503020204020204" pitchFamily="34" charset="-122"/>
                <a:ea typeface="微软雅黑" panose="020B0503020204020204" pitchFamily="34" charset="-122"/>
              </a:rPr>
              <a:t>移位寄存器（</a:t>
            </a:r>
            <a:r>
              <a:rPr lang="en-US" altLang="zh-CN" sz="2400" b="1" dirty="0">
                <a:solidFill>
                  <a:srgbClr val="FF0000"/>
                </a:solidFill>
                <a:latin typeface="微软雅黑" panose="020B0503020204020204" pitchFamily="34" charset="-122"/>
                <a:ea typeface="微软雅黑" panose="020B0503020204020204" pitchFamily="34" charset="-122"/>
              </a:rPr>
              <a:t>Shift Register</a:t>
            </a:r>
            <a:r>
              <a:rPr lang="zh-CN" altLang="en-US" sz="2400" b="1" dirty="0">
                <a:solidFill>
                  <a:srgbClr val="FF0000"/>
                </a:solidFill>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：除了具有</a:t>
            </a:r>
            <a:r>
              <a:rPr lang="zh-CN" altLang="en-US" sz="2400" b="1" dirty="0">
                <a:solidFill>
                  <a:srgbClr val="0000CC"/>
                </a:solidFill>
                <a:latin typeface="微软雅黑" panose="020B0503020204020204" pitchFamily="34" charset="-122"/>
                <a:ea typeface="微软雅黑" panose="020B0503020204020204" pitchFamily="34" charset="-122"/>
              </a:rPr>
              <a:t>存储数据</a:t>
            </a:r>
            <a:r>
              <a:rPr lang="zh-CN" altLang="en-US" sz="2400" b="1" dirty="0">
                <a:latin typeface="微软雅黑" panose="020B0503020204020204" pitchFamily="34" charset="-122"/>
                <a:ea typeface="微软雅黑" panose="020B0503020204020204" pitchFamily="34" charset="-122"/>
              </a:rPr>
              <a:t>的功能外，还能将寄存器中的</a:t>
            </a:r>
            <a:r>
              <a:rPr lang="zh-CN" altLang="en-US" sz="2400" b="1" dirty="0">
                <a:solidFill>
                  <a:srgbClr val="0000CC"/>
                </a:solidFill>
                <a:latin typeface="微软雅黑" panose="020B0503020204020204" pitchFamily="34" charset="-122"/>
                <a:ea typeface="微软雅黑" panose="020B0503020204020204" pitchFamily="34" charset="-122"/>
              </a:rPr>
              <a:t>数据进行移位</a:t>
            </a:r>
            <a:r>
              <a:rPr lang="zh-CN" altLang="en-US" sz="2400" b="1" dirty="0">
                <a:latin typeface="微软雅黑" panose="020B0503020204020204" pitchFamily="34" charset="-122"/>
                <a:ea typeface="微软雅黑" panose="020B0503020204020204" pitchFamily="34" charset="-122"/>
              </a:rPr>
              <a:t>。</a:t>
            </a:r>
            <a:endParaRPr lang="en-US" altLang="zh-CN" sz="2400" b="1" dirty="0">
              <a:latin typeface="微软雅黑" panose="020B0503020204020204" pitchFamily="34" charset="-122"/>
              <a:ea typeface="微软雅黑" panose="020B0503020204020204" pitchFamily="34" charset="-122"/>
            </a:endParaRPr>
          </a:p>
          <a:p>
            <a:pPr marL="342900" indent="-342900" defTabSz="468000">
              <a:lnSpc>
                <a:spcPct val="150000"/>
              </a:lnSpc>
              <a:buClr>
                <a:srgbClr val="3859CD"/>
              </a:buClr>
              <a:buFont typeface="Wingdings" panose="05000000000000000000" pitchFamily="2" charset="2"/>
              <a:buChar char="n"/>
            </a:pPr>
            <a:r>
              <a:rPr lang="zh-CN" altLang="en-US" sz="2400" b="1" dirty="0">
                <a:solidFill>
                  <a:srgbClr val="FF0000"/>
                </a:solidFill>
                <a:latin typeface="微软雅黑" panose="020B0503020204020204" pitchFamily="34" charset="-122"/>
                <a:ea typeface="微软雅黑" panose="020B0503020204020204" pitchFamily="34" charset="-122"/>
              </a:rPr>
              <a:t>移位：</a:t>
            </a:r>
            <a:r>
              <a:rPr lang="zh-CN" altLang="en-US" sz="2400" b="1" dirty="0">
                <a:latin typeface="微软雅黑" panose="020B0503020204020204" pitchFamily="34" charset="-122"/>
                <a:ea typeface="微软雅黑" panose="020B0503020204020204" pitchFamily="34" charset="-122"/>
              </a:rPr>
              <a:t>寄存器中的二进制代码</a:t>
            </a:r>
            <a:r>
              <a:rPr lang="zh-CN" altLang="en-US" sz="2400" b="1" dirty="0">
                <a:solidFill>
                  <a:srgbClr val="0000CC"/>
                </a:solidFill>
                <a:latin typeface="微软雅黑" panose="020B0503020204020204" pitchFamily="34" charset="-122"/>
                <a:ea typeface="微软雅黑" panose="020B0503020204020204" pitchFamily="34" charset="-122"/>
              </a:rPr>
              <a:t>在时钟脉冲的作用下</a:t>
            </a:r>
            <a:r>
              <a:rPr lang="zh-CN" altLang="en-US" sz="2400" b="1" dirty="0">
                <a:latin typeface="微软雅黑" panose="020B0503020204020204" pitchFamily="34" charset="-122"/>
                <a:ea typeface="微软雅黑" panose="020B0503020204020204" pitchFamily="34" charset="-122"/>
              </a:rPr>
              <a:t>，</a:t>
            </a:r>
            <a:r>
              <a:rPr lang="zh-CN" altLang="en-US" sz="2400" b="1" dirty="0">
                <a:solidFill>
                  <a:srgbClr val="0000CC"/>
                </a:solidFill>
                <a:latin typeface="微软雅黑" panose="020B0503020204020204" pitchFamily="34" charset="-122"/>
                <a:ea typeface="微软雅黑" panose="020B0503020204020204" pitchFamily="34" charset="-122"/>
              </a:rPr>
              <a:t>依次进行左移或者右移</a:t>
            </a:r>
            <a:r>
              <a:rPr lang="zh-CN" altLang="en-US" sz="2400" b="1" dirty="0">
                <a:latin typeface="微软雅黑" panose="020B0503020204020204" pitchFamily="34" charset="-122"/>
                <a:ea typeface="微软雅黑" panose="020B0503020204020204" pitchFamily="34" charset="-122"/>
              </a:rPr>
              <a:t>。</a:t>
            </a:r>
            <a:endParaRPr lang="en-US" altLang="zh-CN" sz="2400" b="1" dirty="0">
              <a:latin typeface="微软雅黑" panose="020B0503020204020204" pitchFamily="34" charset="-122"/>
              <a:ea typeface="微软雅黑" panose="020B0503020204020204" pitchFamily="34" charset="-122"/>
            </a:endParaRPr>
          </a:p>
          <a:p>
            <a:pPr marL="342900" indent="-342900" defTabSz="468000">
              <a:lnSpc>
                <a:spcPct val="150000"/>
              </a:lnSpc>
              <a:buClr>
                <a:srgbClr val="3859CD"/>
              </a:buClr>
              <a:buFont typeface="Wingdings" panose="05000000000000000000" pitchFamily="2" charset="2"/>
              <a:buChar char="n"/>
            </a:pPr>
            <a:r>
              <a:rPr lang="zh-CN" altLang="en-US" sz="2400" b="1" dirty="0">
                <a:solidFill>
                  <a:srgbClr val="FF0000"/>
                </a:solidFill>
                <a:latin typeface="微软雅黑" panose="020B0503020204020204" pitchFamily="34" charset="-122"/>
                <a:ea typeface="微软雅黑" panose="020B0503020204020204" pitchFamily="34" charset="-122"/>
              </a:rPr>
              <a:t>移位寄存器功能：</a:t>
            </a:r>
            <a:r>
              <a:rPr lang="zh-CN" altLang="en-US" sz="2400" b="1" dirty="0">
                <a:latin typeface="微软雅黑" panose="020B0503020204020204" pitchFamily="34" charset="-122"/>
                <a:ea typeface="微软雅黑" panose="020B0503020204020204" pitchFamily="34" charset="-122"/>
              </a:rPr>
              <a:t>保存数据，实现数据的移位运算、串</a:t>
            </a:r>
            <a:r>
              <a:rPr lang="en-US" altLang="zh-CN" sz="2400" b="1" dirty="0">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并转换。</a:t>
            </a:r>
            <a:endParaRPr lang="en-US" altLang="zh-CN" sz="2400" b="1" dirty="0">
              <a:latin typeface="微软雅黑" panose="020B0503020204020204" pitchFamily="34" charset="-122"/>
              <a:ea typeface="微软雅黑" panose="020B0503020204020204" pitchFamily="34" charset="-122"/>
            </a:endParaRPr>
          </a:p>
          <a:p>
            <a:pPr marL="342900" indent="-342900" defTabSz="468000">
              <a:lnSpc>
                <a:spcPct val="150000"/>
              </a:lnSpc>
              <a:buClr>
                <a:srgbClr val="3859CD"/>
              </a:buClr>
              <a:buFont typeface="Wingdings" panose="05000000000000000000" pitchFamily="2" charset="2"/>
              <a:buChar char="n"/>
            </a:pPr>
            <a:r>
              <a:rPr lang="zh-CN" altLang="en-US" sz="2400" b="1" dirty="0">
                <a:latin typeface="微软雅黑" panose="020B0503020204020204" pitchFamily="34" charset="-122"/>
                <a:ea typeface="微软雅黑" panose="020B0503020204020204" pitchFamily="34" charset="-122"/>
              </a:rPr>
              <a:t>在电路形态上，移位寄存器也是将若干个触发器进行级联。</a:t>
            </a:r>
            <a:endParaRPr lang="en-US" altLang="zh-CN" sz="2400" b="1" dirty="0">
              <a:latin typeface="微软雅黑" panose="020B0503020204020204" pitchFamily="34" charset="-122"/>
              <a:ea typeface="微软雅黑" panose="020B0503020204020204" pitchFamily="34" charset="-122"/>
            </a:endParaRPr>
          </a:p>
          <a:p>
            <a:pPr marL="342900" indent="-342900" defTabSz="468000">
              <a:lnSpc>
                <a:spcPct val="150000"/>
              </a:lnSpc>
              <a:buClr>
                <a:srgbClr val="3859CD"/>
              </a:buClr>
              <a:buFont typeface="Wingdings" panose="05000000000000000000" pitchFamily="2" charset="2"/>
              <a:buChar char="n"/>
            </a:pPr>
            <a:r>
              <a:rPr lang="zh-CN" altLang="en-US" sz="2400" b="1" dirty="0">
                <a:solidFill>
                  <a:srgbClr val="FF0000"/>
                </a:solidFill>
                <a:latin typeface="微软雅黑" panose="020B0503020204020204" pitchFamily="34" charset="-122"/>
                <a:ea typeface="微软雅黑" panose="020B0503020204020204" pitchFamily="34" charset="-122"/>
              </a:rPr>
              <a:t>分类：</a:t>
            </a:r>
            <a:endParaRPr lang="en-US" altLang="zh-CN" sz="2400" b="1" dirty="0">
              <a:solidFill>
                <a:srgbClr val="FF0000"/>
              </a:solidFill>
              <a:latin typeface="微软雅黑" panose="020B0503020204020204" pitchFamily="34" charset="-122"/>
              <a:ea typeface="微软雅黑" panose="020B0503020204020204" pitchFamily="34" charset="-122"/>
            </a:endParaRPr>
          </a:p>
          <a:p>
            <a:pPr marL="800100" lvl="1" indent="-342900" defTabSz="468000">
              <a:lnSpc>
                <a:spcPct val="150000"/>
              </a:lnSpc>
              <a:buClr>
                <a:srgbClr val="3859CD"/>
              </a:buClr>
              <a:buFont typeface="Wingdings" panose="05000000000000000000" pitchFamily="2" charset="2"/>
              <a:buChar char="n"/>
            </a:pPr>
            <a:r>
              <a:rPr lang="zh-CN" altLang="en-US" sz="2400" b="1" dirty="0">
                <a:latin typeface="微软雅黑" panose="020B0503020204020204" pitchFamily="34" charset="-122"/>
                <a:ea typeface="微软雅黑" panose="020B0503020204020204" pitchFamily="34" charset="-122"/>
              </a:rPr>
              <a:t>按照</a:t>
            </a:r>
            <a:r>
              <a:rPr lang="zh-CN" altLang="en-US" sz="2400" b="1" dirty="0">
                <a:solidFill>
                  <a:srgbClr val="FF0000"/>
                </a:solidFill>
                <a:latin typeface="微软雅黑" panose="020B0503020204020204" pitchFamily="34" charset="-122"/>
                <a:ea typeface="微软雅黑" panose="020B0503020204020204" pitchFamily="34" charset="-122"/>
              </a:rPr>
              <a:t>数据输入方式</a:t>
            </a:r>
            <a:r>
              <a:rPr lang="zh-CN" altLang="en-US" sz="2400" b="1" dirty="0">
                <a:latin typeface="微软雅黑" panose="020B0503020204020204" pitchFamily="34" charset="-122"/>
                <a:ea typeface="微软雅黑" panose="020B0503020204020204" pitchFamily="34" charset="-122"/>
              </a:rPr>
              <a:t>来分，有</a:t>
            </a:r>
            <a:r>
              <a:rPr lang="zh-CN" altLang="en-US" sz="2400" b="1" dirty="0">
                <a:solidFill>
                  <a:srgbClr val="0000CC"/>
                </a:solidFill>
                <a:latin typeface="微软雅黑" panose="020B0503020204020204" pitchFamily="34" charset="-122"/>
                <a:ea typeface="微软雅黑" panose="020B0503020204020204" pitchFamily="34" charset="-122"/>
              </a:rPr>
              <a:t>串行输入和并行输入</a:t>
            </a:r>
            <a:r>
              <a:rPr lang="zh-CN" altLang="en-US" sz="2400" b="1" dirty="0">
                <a:latin typeface="微软雅黑" panose="020B0503020204020204" pitchFamily="34" charset="-122"/>
                <a:ea typeface="微软雅黑" panose="020B0503020204020204" pitchFamily="34" charset="-122"/>
              </a:rPr>
              <a:t>两种；</a:t>
            </a:r>
            <a:endParaRPr lang="en-US" altLang="zh-CN" sz="2400" b="1" dirty="0">
              <a:latin typeface="微软雅黑" panose="020B0503020204020204" pitchFamily="34" charset="-122"/>
              <a:ea typeface="微软雅黑" panose="020B0503020204020204" pitchFamily="34" charset="-122"/>
            </a:endParaRPr>
          </a:p>
          <a:p>
            <a:pPr marL="800100" lvl="1" indent="-342900" defTabSz="468000">
              <a:lnSpc>
                <a:spcPct val="150000"/>
              </a:lnSpc>
              <a:buClr>
                <a:srgbClr val="3859CD"/>
              </a:buClr>
              <a:buFont typeface="Wingdings" panose="05000000000000000000" pitchFamily="2" charset="2"/>
              <a:buChar char="n"/>
            </a:pPr>
            <a:r>
              <a:rPr lang="zh-CN" altLang="en-US" sz="2400" b="1" dirty="0">
                <a:latin typeface="微软雅黑" panose="020B0503020204020204" pitchFamily="34" charset="-122"/>
                <a:ea typeface="微软雅黑" panose="020B0503020204020204" pitchFamily="34" charset="-122"/>
              </a:rPr>
              <a:t>按照</a:t>
            </a:r>
            <a:r>
              <a:rPr lang="zh-CN" altLang="en-US" sz="2400" b="1" dirty="0">
                <a:solidFill>
                  <a:srgbClr val="FF0000"/>
                </a:solidFill>
                <a:latin typeface="微软雅黑" panose="020B0503020204020204" pitchFamily="34" charset="-122"/>
                <a:ea typeface="微软雅黑" panose="020B0503020204020204" pitchFamily="34" charset="-122"/>
              </a:rPr>
              <a:t>移位方向</a:t>
            </a:r>
            <a:r>
              <a:rPr lang="zh-CN" altLang="en-US" sz="2400" b="1" dirty="0">
                <a:latin typeface="微软雅黑" panose="020B0503020204020204" pitchFamily="34" charset="-122"/>
                <a:ea typeface="微软雅黑" panose="020B0503020204020204" pitchFamily="34" charset="-122"/>
              </a:rPr>
              <a:t>来分，有</a:t>
            </a:r>
            <a:r>
              <a:rPr lang="zh-CN" altLang="en-US" sz="2400" b="1" dirty="0">
                <a:solidFill>
                  <a:srgbClr val="0000CC"/>
                </a:solidFill>
                <a:latin typeface="微软雅黑" panose="020B0503020204020204" pitchFamily="34" charset="-122"/>
                <a:ea typeface="微软雅黑" panose="020B0503020204020204" pitchFamily="34" charset="-122"/>
              </a:rPr>
              <a:t>左移和右移</a:t>
            </a:r>
            <a:r>
              <a:rPr lang="zh-CN" altLang="en-US" sz="2400" b="1" dirty="0">
                <a:latin typeface="微软雅黑" panose="020B0503020204020204" pitchFamily="34" charset="-122"/>
                <a:ea typeface="微软雅黑" panose="020B0503020204020204" pitchFamily="34" charset="-122"/>
              </a:rPr>
              <a:t>两种；</a:t>
            </a:r>
            <a:endParaRPr lang="en-US" altLang="zh-CN" sz="2400" b="1" dirty="0">
              <a:latin typeface="微软雅黑" panose="020B0503020204020204" pitchFamily="34" charset="-122"/>
              <a:ea typeface="微软雅黑" panose="020B0503020204020204" pitchFamily="34" charset="-122"/>
            </a:endParaRPr>
          </a:p>
          <a:p>
            <a:pPr marL="800100" lvl="1" indent="-342900" defTabSz="468000">
              <a:lnSpc>
                <a:spcPct val="150000"/>
              </a:lnSpc>
              <a:buClr>
                <a:srgbClr val="3859CD"/>
              </a:buClr>
              <a:buFont typeface="Wingdings" panose="05000000000000000000" pitchFamily="2" charset="2"/>
              <a:buChar char="n"/>
            </a:pPr>
            <a:r>
              <a:rPr lang="zh-CN" altLang="en-US" sz="2400" b="1" dirty="0">
                <a:latin typeface="微软雅黑" panose="020B0503020204020204" pitchFamily="34" charset="-122"/>
                <a:ea typeface="微软雅黑" panose="020B0503020204020204" pitchFamily="34" charset="-122"/>
              </a:rPr>
              <a:t>按照</a:t>
            </a:r>
            <a:r>
              <a:rPr lang="zh-CN" altLang="en-US" sz="2400" b="1" dirty="0">
                <a:solidFill>
                  <a:srgbClr val="FF0000"/>
                </a:solidFill>
                <a:latin typeface="微软雅黑" panose="020B0503020204020204" pitchFamily="34" charset="-122"/>
                <a:ea typeface="微软雅黑" panose="020B0503020204020204" pitchFamily="34" charset="-122"/>
              </a:rPr>
              <a:t>数据输出方式</a:t>
            </a:r>
            <a:r>
              <a:rPr lang="zh-CN" altLang="en-US" sz="2400" b="1" dirty="0">
                <a:latin typeface="微软雅黑" panose="020B0503020204020204" pitchFamily="34" charset="-122"/>
                <a:ea typeface="微软雅黑" panose="020B0503020204020204" pitchFamily="34" charset="-122"/>
              </a:rPr>
              <a:t>来分，也有</a:t>
            </a:r>
            <a:r>
              <a:rPr lang="zh-CN" altLang="en-US" sz="2400" b="1" dirty="0">
                <a:solidFill>
                  <a:srgbClr val="0000CC"/>
                </a:solidFill>
                <a:latin typeface="微软雅黑" panose="020B0503020204020204" pitchFamily="34" charset="-122"/>
                <a:ea typeface="微软雅黑" panose="020B0503020204020204" pitchFamily="34" charset="-122"/>
              </a:rPr>
              <a:t>串行输出和并行输出</a:t>
            </a:r>
            <a:r>
              <a:rPr lang="zh-CN" altLang="en-US" sz="2400" b="1" dirty="0">
                <a:latin typeface="微软雅黑" panose="020B0503020204020204" pitchFamily="34" charset="-122"/>
                <a:ea typeface="微软雅黑" panose="020B0503020204020204" pitchFamily="34" charset="-122"/>
              </a:rPr>
              <a:t>两种。</a:t>
            </a:r>
          </a:p>
        </p:txBody>
      </p:sp>
      <p:sp>
        <p:nvSpPr>
          <p:cNvPr id="10" name="平行四边形 9"/>
          <p:cNvSpPr/>
          <p:nvPr/>
        </p:nvSpPr>
        <p:spPr>
          <a:xfrm>
            <a:off x="304512" y="129448"/>
            <a:ext cx="1739441" cy="612000"/>
          </a:xfrm>
          <a:prstGeom prst="parallelogram">
            <a:avLst/>
          </a:prstGeom>
          <a:effectLst>
            <a:glow rad="63500">
              <a:schemeClr val="accent1">
                <a:satMod val="175000"/>
                <a:alpha val="40000"/>
              </a:schemeClr>
            </a:glow>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latin typeface="微软雅黑" panose="020B0503020204020204" pitchFamily="34" charset="-122"/>
                <a:ea typeface="微软雅黑" panose="020B0503020204020204" pitchFamily="34" charset="-122"/>
                <a:cs typeface="Times New Roman" panose="02020603050405020304" pitchFamily="18" charset="0"/>
              </a:rPr>
              <a:t>6.4.3</a:t>
            </a:r>
            <a:endParaRPr lang="zh-CN" altLang="en-US" sz="36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3" name="标题 2"/>
          <p:cNvSpPr>
            <a:spLocks noGrp="1"/>
          </p:cNvSpPr>
          <p:nvPr>
            <p:ph type="title"/>
          </p:nvPr>
        </p:nvSpPr>
        <p:spPr>
          <a:xfrm>
            <a:off x="2187686" y="97943"/>
            <a:ext cx="6291295" cy="732155"/>
          </a:xfrm>
        </p:spPr>
        <p:txBody>
          <a:bodyPr>
            <a:normAutofit/>
          </a:bodyPr>
          <a:lstStyle/>
          <a:p>
            <a:r>
              <a:rPr lang="zh-CN" altLang="en-US" dirty="0">
                <a:effectLst>
                  <a:outerShdw blurRad="38100" dist="38100" dir="2700000" algn="tl">
                    <a:srgbClr val="000000">
                      <a:alpha val="43137"/>
                    </a:srgbClr>
                  </a:outerShdw>
                </a:effectLst>
              </a:rPr>
              <a:t>移位寄存器</a:t>
            </a:r>
          </a:p>
        </p:txBody>
      </p:sp>
      <p:sp>
        <p:nvSpPr>
          <p:cNvPr id="9" name="页脚占位符 3"/>
          <p:cNvSpPr>
            <a:spLocks noGrp="1"/>
          </p:cNvSpPr>
          <p:nvPr>
            <p:ph type="ftr" sz="quarter" idx="11"/>
          </p:nvPr>
        </p:nvSpPr>
        <p:spPr>
          <a:xfrm>
            <a:off x="9642764" y="0"/>
            <a:ext cx="2549236" cy="510988"/>
          </a:xfrm>
        </p:spPr>
        <p:txBody>
          <a:bodyPr/>
          <a:lstStyle/>
          <a:p>
            <a:r>
              <a:rPr lang="zh-CN" altLang="en-US"/>
              <a:t>第</a:t>
            </a:r>
            <a:r>
              <a:rPr lang="en-US" altLang="zh-CN"/>
              <a:t>6</a:t>
            </a:r>
            <a:r>
              <a:rPr lang="zh-CN" altLang="en-US"/>
              <a:t>章 同步时序逻辑电路</a:t>
            </a:r>
            <a:endParaRPr lang="zh-CN" altLang="en-US" dirty="0"/>
          </a:p>
        </p:txBody>
      </p:sp>
    </p:spTree>
    <p:extLst>
      <p:ext uri="{BB962C8B-B14F-4D97-AF65-F5344CB8AC3E}">
        <p14:creationId xmlns:p14="http://schemas.microsoft.com/office/powerpoint/2010/main" val="1934576945"/>
      </p:ext>
    </p:extLst>
  </p:cSld>
  <p:clrMapOvr>
    <a:masterClrMapping/>
  </p:clrMapOvr>
  <mc:AlternateContent xmlns:mc="http://schemas.openxmlformats.org/markup-compatibility/2006" xmlns:p14="http://schemas.microsoft.com/office/powerpoint/2010/main">
    <mc:Choice Requires="p14">
      <p:transition spd="slow" p14:dur="1250">
        <p:randomBar dir="vert"/>
      </p:transition>
    </mc:Choice>
    <mc:Fallback xmlns="">
      <p:transition spd="slow">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 calcmode="lin" valueType="num">
                                      <p:cBhvr additive="base">
                                        <p:cTn id="7"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Effect transition="in" filter="fade">
                                      <p:cBhvr>
                                        <p:cTn id="13" dur="1000"/>
                                        <p:tgtEl>
                                          <p:spTgt spid="6">
                                            <p:txEl>
                                              <p:pRg st="2" end="2"/>
                                            </p:txEl>
                                          </p:spTgt>
                                        </p:tgtEl>
                                      </p:cBhvr>
                                    </p:animEffect>
                                    <p:anim calcmode="lin" valueType="num">
                                      <p:cBhvr>
                                        <p:cTn id="14" dur="1000" fill="hold"/>
                                        <p:tgtEl>
                                          <p:spTgt spid="6">
                                            <p:txEl>
                                              <p:pRg st="2" end="2"/>
                                            </p:txEl>
                                          </p:spTgt>
                                        </p:tgtEl>
                                        <p:attrNameLst>
                                          <p:attrName>ppt_x</p:attrName>
                                        </p:attrNameLst>
                                      </p:cBhvr>
                                      <p:tavLst>
                                        <p:tav tm="0">
                                          <p:val>
                                            <p:strVal val="#ppt_x"/>
                                          </p:val>
                                        </p:tav>
                                        <p:tav tm="100000">
                                          <p:val>
                                            <p:strVal val="#ppt_x"/>
                                          </p:val>
                                        </p:tav>
                                      </p:tavLst>
                                    </p:anim>
                                    <p:anim calcmode="lin" valueType="num">
                                      <p:cBhvr>
                                        <p:cTn id="15" dur="1000" fill="hold"/>
                                        <p:tgtEl>
                                          <p:spTgt spid="6">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nodeType="clickEffect">
                                  <p:stCondLst>
                                    <p:cond delay="0"/>
                                  </p:stCondLst>
                                  <p:childTnLst>
                                    <p:set>
                                      <p:cBhvr>
                                        <p:cTn id="19" dur="1" fill="hold">
                                          <p:stCondLst>
                                            <p:cond delay="0"/>
                                          </p:stCondLst>
                                        </p:cTn>
                                        <p:tgtEl>
                                          <p:spTgt spid="6">
                                            <p:txEl>
                                              <p:pRg st="3" end="3"/>
                                            </p:txEl>
                                          </p:spTgt>
                                        </p:tgtEl>
                                        <p:attrNameLst>
                                          <p:attrName>style.visibility</p:attrName>
                                        </p:attrNameLst>
                                      </p:cBhvr>
                                      <p:to>
                                        <p:strVal val="visible"/>
                                      </p:to>
                                    </p:set>
                                    <p:animEffect transition="in" filter="barn(inVertical)">
                                      <p:cBhvr>
                                        <p:cTn id="20" dur="500"/>
                                        <p:tgtEl>
                                          <p:spTgt spid="6">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6" presetClass="entr" presetSubtype="16" fill="hold" nodeType="clickEffect">
                                  <p:stCondLst>
                                    <p:cond delay="0"/>
                                  </p:stCondLst>
                                  <p:childTnLst>
                                    <p:set>
                                      <p:cBhvr>
                                        <p:cTn id="24" dur="1" fill="hold">
                                          <p:stCondLst>
                                            <p:cond delay="0"/>
                                          </p:stCondLst>
                                        </p:cTn>
                                        <p:tgtEl>
                                          <p:spTgt spid="6">
                                            <p:txEl>
                                              <p:pRg st="4" end="4"/>
                                            </p:txEl>
                                          </p:spTgt>
                                        </p:tgtEl>
                                        <p:attrNameLst>
                                          <p:attrName>style.visibility</p:attrName>
                                        </p:attrNameLst>
                                      </p:cBhvr>
                                      <p:to>
                                        <p:strVal val="visible"/>
                                      </p:to>
                                    </p:set>
                                    <p:animEffect transition="in" filter="circle(in)">
                                      <p:cBhvr>
                                        <p:cTn id="25" dur="2000"/>
                                        <p:tgtEl>
                                          <p:spTgt spid="6">
                                            <p:txEl>
                                              <p:pRg st="4" end="4"/>
                                            </p:txEl>
                                          </p:spTgt>
                                        </p:tgtEl>
                                      </p:cBhvr>
                                    </p:animEffect>
                                  </p:childTnLst>
                                </p:cTn>
                              </p:par>
                              <p:par>
                                <p:cTn id="26" presetID="6" presetClass="entr" presetSubtype="16" fill="hold" nodeType="withEffect">
                                  <p:stCondLst>
                                    <p:cond delay="0"/>
                                  </p:stCondLst>
                                  <p:childTnLst>
                                    <p:set>
                                      <p:cBhvr>
                                        <p:cTn id="27" dur="1" fill="hold">
                                          <p:stCondLst>
                                            <p:cond delay="0"/>
                                          </p:stCondLst>
                                        </p:cTn>
                                        <p:tgtEl>
                                          <p:spTgt spid="6">
                                            <p:txEl>
                                              <p:pRg st="5" end="5"/>
                                            </p:txEl>
                                          </p:spTgt>
                                        </p:tgtEl>
                                        <p:attrNameLst>
                                          <p:attrName>style.visibility</p:attrName>
                                        </p:attrNameLst>
                                      </p:cBhvr>
                                      <p:to>
                                        <p:strVal val="visible"/>
                                      </p:to>
                                    </p:set>
                                    <p:animEffect transition="in" filter="circle(in)">
                                      <p:cBhvr>
                                        <p:cTn id="28" dur="2000"/>
                                        <p:tgtEl>
                                          <p:spTgt spid="6">
                                            <p:txEl>
                                              <p:pRg st="5" end="5"/>
                                            </p:txEl>
                                          </p:spTgt>
                                        </p:tgtEl>
                                      </p:cBhvr>
                                    </p:animEffect>
                                  </p:childTnLst>
                                </p:cTn>
                              </p:par>
                              <p:par>
                                <p:cTn id="29" presetID="6" presetClass="entr" presetSubtype="16" fill="hold" nodeType="with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animEffect transition="in" filter="circle(in)">
                                      <p:cBhvr>
                                        <p:cTn id="31" dur="2000"/>
                                        <p:tgtEl>
                                          <p:spTgt spid="6">
                                            <p:txEl>
                                              <p:pRg st="6" end="6"/>
                                            </p:txEl>
                                          </p:spTgt>
                                        </p:tgtEl>
                                      </p:cBhvr>
                                    </p:animEffect>
                                  </p:childTnLst>
                                </p:cTn>
                              </p:par>
                              <p:par>
                                <p:cTn id="32" presetID="6" presetClass="entr" presetSubtype="16" fill="hold" nodeType="withEffect">
                                  <p:stCondLst>
                                    <p:cond delay="0"/>
                                  </p:stCondLst>
                                  <p:childTnLst>
                                    <p:set>
                                      <p:cBhvr>
                                        <p:cTn id="33" dur="1" fill="hold">
                                          <p:stCondLst>
                                            <p:cond delay="0"/>
                                          </p:stCondLst>
                                        </p:cTn>
                                        <p:tgtEl>
                                          <p:spTgt spid="6">
                                            <p:txEl>
                                              <p:pRg st="7" end="7"/>
                                            </p:txEl>
                                          </p:spTgt>
                                        </p:tgtEl>
                                        <p:attrNameLst>
                                          <p:attrName>style.visibility</p:attrName>
                                        </p:attrNameLst>
                                      </p:cBhvr>
                                      <p:to>
                                        <p:strVal val="visible"/>
                                      </p:to>
                                    </p:set>
                                    <p:animEffect transition="in" filter="circle(in)">
                                      <p:cBhvr>
                                        <p:cTn id="34" dur="2000"/>
                                        <p:tgtEl>
                                          <p:spTgt spid="6">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B6D9C768-8413-45FA-BDC7-53DA68035736}" type="slidenum">
              <a:rPr lang="zh-CN" altLang="en-US" smtClean="0"/>
              <a:t>17</a:t>
            </a:fld>
            <a:endParaRPr lang="zh-CN" altLang="en-US"/>
          </a:p>
        </p:txBody>
      </p:sp>
      <p:sp>
        <p:nvSpPr>
          <p:cNvPr id="6" name="文本框 5"/>
          <p:cNvSpPr txBox="1"/>
          <p:nvPr/>
        </p:nvSpPr>
        <p:spPr>
          <a:xfrm>
            <a:off x="550718" y="1082218"/>
            <a:ext cx="7238330" cy="2308324"/>
          </a:xfrm>
          <a:prstGeom prst="rect">
            <a:avLst/>
          </a:prstGeom>
          <a:noFill/>
        </p:spPr>
        <p:txBody>
          <a:bodyPr wrap="square" rtlCol="0">
            <a:spAutoFit/>
          </a:bodyPr>
          <a:lstStyle/>
          <a:p>
            <a:pPr defTabSz="468000">
              <a:lnSpc>
                <a:spcPct val="150000"/>
              </a:lnSpc>
              <a:buClr>
                <a:srgbClr val="3859CD"/>
              </a:buClr>
            </a:pPr>
            <a:r>
              <a:rPr lang="zh-CN" altLang="en-US" sz="2400" b="1" dirty="0">
                <a:solidFill>
                  <a:srgbClr val="FF0000"/>
                </a:solidFill>
                <a:latin typeface="微软雅黑" panose="020B0503020204020204" pitchFamily="34" charset="-122"/>
                <a:ea typeface="微软雅黑" panose="020B0503020204020204" pitchFamily="34" charset="-122"/>
              </a:rPr>
              <a:t>（</a:t>
            </a:r>
            <a:r>
              <a:rPr lang="en-US" altLang="zh-CN" sz="2400" b="1" dirty="0">
                <a:solidFill>
                  <a:srgbClr val="FF0000"/>
                </a:solidFill>
                <a:latin typeface="微软雅黑" panose="020B0503020204020204" pitchFamily="34" charset="-122"/>
                <a:ea typeface="微软雅黑" panose="020B0503020204020204" pitchFamily="34" charset="-122"/>
              </a:rPr>
              <a:t>1</a:t>
            </a:r>
            <a:r>
              <a:rPr lang="zh-CN" altLang="en-US" sz="2400" b="1" dirty="0">
                <a:solidFill>
                  <a:srgbClr val="FF0000"/>
                </a:solidFill>
                <a:latin typeface="微软雅黑" panose="020B0503020204020204" pitchFamily="34" charset="-122"/>
                <a:ea typeface="微软雅黑" panose="020B0503020204020204" pitchFamily="34" charset="-122"/>
              </a:rPr>
              <a:t>）单向移位寄存器</a:t>
            </a:r>
          </a:p>
          <a:p>
            <a:pPr marL="342900" indent="-342900" defTabSz="468000">
              <a:lnSpc>
                <a:spcPct val="150000"/>
              </a:lnSpc>
              <a:buClr>
                <a:srgbClr val="3859CD"/>
              </a:buClr>
              <a:buFont typeface="Wingdings" panose="05000000000000000000" pitchFamily="2" charset="2"/>
              <a:buChar char="n"/>
            </a:pPr>
            <a:r>
              <a:rPr lang="en-US" altLang="zh-CN" sz="2400" b="1" dirty="0">
                <a:solidFill>
                  <a:srgbClr val="0000CC"/>
                </a:solidFill>
                <a:latin typeface="微软雅黑" panose="020B0503020204020204" pitchFamily="34" charset="-122"/>
                <a:ea typeface="微软雅黑" panose="020B0503020204020204" pitchFamily="34" charset="-122"/>
              </a:rPr>
              <a:t>4</a:t>
            </a:r>
            <a:r>
              <a:rPr lang="zh-CN" altLang="en-US" sz="2400" b="1" dirty="0">
                <a:solidFill>
                  <a:srgbClr val="0000CC"/>
                </a:solidFill>
                <a:latin typeface="微软雅黑" panose="020B0503020204020204" pitchFamily="34" charset="-122"/>
                <a:ea typeface="微软雅黑" panose="020B0503020204020204" pitchFamily="34" charset="-122"/>
              </a:rPr>
              <a:t>位右移寄存器：</a:t>
            </a:r>
            <a:r>
              <a:rPr lang="zh-CN" altLang="en-US" sz="2400" b="1" dirty="0">
                <a:solidFill>
                  <a:srgbClr val="00B050"/>
                </a:solidFill>
                <a:latin typeface="微软雅黑" panose="020B0503020204020204" pitchFamily="34" charset="-122"/>
                <a:ea typeface="微软雅黑" panose="020B0503020204020204" pitchFamily="34" charset="-122"/>
              </a:rPr>
              <a:t>串行输入、串行输出、并行输出</a:t>
            </a:r>
            <a:endParaRPr lang="en-US" altLang="zh-CN" sz="2400" b="1" dirty="0">
              <a:solidFill>
                <a:srgbClr val="00B050"/>
              </a:solidFill>
              <a:latin typeface="微软雅黑" panose="020B0503020204020204" pitchFamily="34" charset="-122"/>
              <a:ea typeface="微软雅黑" panose="020B0503020204020204" pitchFamily="34" charset="-122"/>
            </a:endParaRPr>
          </a:p>
          <a:p>
            <a:pPr marL="342900" indent="-342900" defTabSz="468000">
              <a:lnSpc>
                <a:spcPct val="150000"/>
              </a:lnSpc>
              <a:buClr>
                <a:srgbClr val="3859CD"/>
              </a:buClr>
              <a:buFont typeface="Wingdings" panose="05000000000000000000" pitchFamily="2" charset="2"/>
              <a:buChar char="n"/>
            </a:pPr>
            <a:r>
              <a:rPr lang="zh-CN" altLang="en-US" sz="2400" b="1" dirty="0">
                <a:latin typeface="微软雅黑" panose="020B0503020204020204" pitchFamily="34" charset="-122"/>
                <a:ea typeface="微软雅黑" panose="020B0503020204020204" pitchFamily="34" charset="-122"/>
              </a:rPr>
              <a:t>串行输入信号</a:t>
            </a:r>
            <a:r>
              <a:rPr lang="en-US" altLang="zh-CN" sz="2400" b="1" dirty="0">
                <a:latin typeface="微软雅黑" panose="020B0503020204020204" pitchFamily="34" charset="-122"/>
                <a:ea typeface="微软雅黑" panose="020B0503020204020204" pitchFamily="34" charset="-122"/>
              </a:rPr>
              <a:t>D</a:t>
            </a:r>
            <a:r>
              <a:rPr lang="en-US" altLang="zh-CN" sz="2400" b="1" baseline="-25000" dirty="0">
                <a:latin typeface="微软雅黑" panose="020B0503020204020204" pitchFamily="34" charset="-122"/>
                <a:ea typeface="微软雅黑" panose="020B0503020204020204" pitchFamily="34" charset="-122"/>
              </a:rPr>
              <a:t>in</a:t>
            </a:r>
            <a:r>
              <a:rPr lang="zh-CN" altLang="en-US" sz="2400" b="1" dirty="0">
                <a:latin typeface="微软雅黑" panose="020B0503020204020204" pitchFamily="34" charset="-122"/>
                <a:ea typeface="微软雅黑" panose="020B0503020204020204" pitchFamily="34" charset="-122"/>
              </a:rPr>
              <a:t>、串行输出信号端</a:t>
            </a:r>
            <a:r>
              <a:rPr lang="en-US" altLang="zh-CN" sz="2400" b="1" dirty="0" err="1">
                <a:latin typeface="微软雅黑" panose="020B0503020204020204" pitchFamily="34" charset="-122"/>
                <a:ea typeface="微软雅黑" panose="020B0503020204020204" pitchFamily="34" charset="-122"/>
              </a:rPr>
              <a:t>D</a:t>
            </a:r>
            <a:r>
              <a:rPr lang="en-US" altLang="zh-CN" sz="2400" b="1" baseline="-25000" dirty="0" err="1">
                <a:latin typeface="微软雅黑" panose="020B0503020204020204" pitchFamily="34" charset="-122"/>
                <a:ea typeface="微软雅黑" panose="020B0503020204020204" pitchFamily="34" charset="-122"/>
              </a:rPr>
              <a:t>out</a:t>
            </a:r>
            <a:endParaRPr lang="en-US" altLang="zh-CN" sz="2400" b="1" dirty="0">
              <a:latin typeface="微软雅黑" panose="020B0503020204020204" pitchFamily="34" charset="-122"/>
              <a:ea typeface="微软雅黑" panose="020B0503020204020204" pitchFamily="34" charset="-122"/>
            </a:endParaRPr>
          </a:p>
          <a:p>
            <a:pPr marL="342900" indent="-342900" defTabSz="468000">
              <a:lnSpc>
                <a:spcPct val="150000"/>
              </a:lnSpc>
              <a:buClr>
                <a:srgbClr val="3859CD"/>
              </a:buClr>
              <a:buFont typeface="Wingdings" panose="05000000000000000000" pitchFamily="2" charset="2"/>
              <a:buChar char="n"/>
            </a:pPr>
            <a:r>
              <a:rPr lang="zh-CN" altLang="en-US" sz="2400" b="1" dirty="0">
                <a:latin typeface="微软雅黑" panose="020B0503020204020204" pitchFamily="34" charset="-122"/>
                <a:ea typeface="微软雅黑" panose="020B0503020204020204" pitchFamily="34" charset="-122"/>
              </a:rPr>
              <a:t>并行输出：</a:t>
            </a:r>
            <a:r>
              <a:rPr lang="en-US" altLang="zh-CN" sz="2400" b="1" dirty="0">
                <a:latin typeface="微软雅黑" panose="020B0503020204020204" pitchFamily="34" charset="-122"/>
                <a:ea typeface="微软雅黑" panose="020B0503020204020204" pitchFamily="34" charset="-122"/>
              </a:rPr>
              <a:t>Q</a:t>
            </a:r>
            <a:r>
              <a:rPr lang="en-US" altLang="zh-CN" sz="2400" b="1" baseline="-25000" dirty="0">
                <a:latin typeface="微软雅黑" panose="020B0503020204020204" pitchFamily="34" charset="-122"/>
                <a:ea typeface="微软雅黑" panose="020B0503020204020204" pitchFamily="34" charset="-122"/>
              </a:rPr>
              <a:t>3</a:t>
            </a:r>
            <a:r>
              <a:rPr lang="en-US" altLang="zh-CN" sz="2400" b="1" dirty="0">
                <a:latin typeface="微软雅黑" panose="020B0503020204020204" pitchFamily="34" charset="-122"/>
                <a:ea typeface="微软雅黑" panose="020B0503020204020204" pitchFamily="34" charset="-122"/>
              </a:rPr>
              <a:t>Q</a:t>
            </a:r>
            <a:r>
              <a:rPr lang="en-US" altLang="zh-CN" sz="2400" b="1" baseline="-25000" dirty="0">
                <a:latin typeface="微软雅黑" panose="020B0503020204020204" pitchFamily="34" charset="-122"/>
                <a:ea typeface="微软雅黑" panose="020B0503020204020204" pitchFamily="34" charset="-122"/>
              </a:rPr>
              <a:t>2</a:t>
            </a:r>
            <a:r>
              <a:rPr lang="en-US" altLang="zh-CN" sz="2400" b="1" dirty="0">
                <a:latin typeface="微软雅黑" panose="020B0503020204020204" pitchFamily="34" charset="-122"/>
                <a:ea typeface="微软雅黑" panose="020B0503020204020204" pitchFamily="34" charset="-122"/>
              </a:rPr>
              <a:t>Q</a:t>
            </a:r>
            <a:r>
              <a:rPr lang="en-US" altLang="zh-CN" sz="2400" b="1" baseline="-25000" dirty="0">
                <a:latin typeface="微软雅黑" panose="020B0503020204020204" pitchFamily="34" charset="-122"/>
                <a:ea typeface="微软雅黑" panose="020B0503020204020204" pitchFamily="34" charset="-122"/>
              </a:rPr>
              <a:t>1</a:t>
            </a:r>
            <a:r>
              <a:rPr lang="en-US" altLang="zh-CN" sz="2400" b="1" dirty="0">
                <a:latin typeface="微软雅黑" panose="020B0503020204020204" pitchFamily="34" charset="-122"/>
                <a:ea typeface="微软雅黑" panose="020B0503020204020204" pitchFamily="34" charset="-122"/>
              </a:rPr>
              <a:t>Q</a:t>
            </a:r>
            <a:r>
              <a:rPr lang="en-US" altLang="zh-CN" sz="2400" b="1" baseline="-25000" dirty="0">
                <a:latin typeface="微软雅黑" panose="020B0503020204020204" pitchFamily="34" charset="-122"/>
                <a:ea typeface="微软雅黑" panose="020B0503020204020204" pitchFamily="34" charset="-122"/>
              </a:rPr>
              <a:t>0</a:t>
            </a:r>
            <a:endParaRPr lang="zh-CN" altLang="en-US" sz="2400" b="1" dirty="0">
              <a:latin typeface="微软雅黑" panose="020B0503020204020204" pitchFamily="34" charset="-122"/>
              <a:ea typeface="微软雅黑" panose="020B0503020204020204" pitchFamily="34" charset="-122"/>
            </a:endParaRPr>
          </a:p>
        </p:txBody>
      </p:sp>
      <p:sp>
        <p:nvSpPr>
          <p:cNvPr id="10" name="平行四边形 9"/>
          <p:cNvSpPr/>
          <p:nvPr/>
        </p:nvSpPr>
        <p:spPr>
          <a:xfrm>
            <a:off x="304512" y="129448"/>
            <a:ext cx="1739441" cy="612000"/>
          </a:xfrm>
          <a:prstGeom prst="parallelogram">
            <a:avLst/>
          </a:prstGeom>
          <a:effectLst>
            <a:glow rad="63500">
              <a:schemeClr val="accent1">
                <a:satMod val="175000"/>
                <a:alpha val="40000"/>
              </a:schemeClr>
            </a:glow>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latin typeface="微软雅黑" panose="020B0503020204020204" pitchFamily="34" charset="-122"/>
                <a:ea typeface="微软雅黑" panose="020B0503020204020204" pitchFamily="34" charset="-122"/>
                <a:cs typeface="Times New Roman" panose="02020603050405020304" pitchFamily="18" charset="0"/>
              </a:rPr>
              <a:t>6.4.3</a:t>
            </a:r>
            <a:endParaRPr lang="zh-CN" altLang="en-US" sz="36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3" name="标题 2"/>
          <p:cNvSpPr>
            <a:spLocks noGrp="1"/>
          </p:cNvSpPr>
          <p:nvPr>
            <p:ph type="title"/>
          </p:nvPr>
        </p:nvSpPr>
        <p:spPr>
          <a:xfrm>
            <a:off x="2187686" y="97943"/>
            <a:ext cx="6291295" cy="732155"/>
          </a:xfrm>
        </p:spPr>
        <p:txBody>
          <a:bodyPr>
            <a:normAutofit/>
          </a:bodyPr>
          <a:lstStyle/>
          <a:p>
            <a:r>
              <a:rPr lang="zh-CN" altLang="en-US" dirty="0">
                <a:effectLst>
                  <a:outerShdw blurRad="38100" dist="38100" dir="2700000" algn="tl">
                    <a:srgbClr val="000000">
                      <a:alpha val="43137"/>
                    </a:srgbClr>
                  </a:outerShdw>
                </a:effectLst>
              </a:rPr>
              <a:t>移位寄存器</a:t>
            </a:r>
          </a:p>
        </p:txBody>
      </p:sp>
      <p:sp>
        <p:nvSpPr>
          <p:cNvPr id="9" name="页脚占位符 3"/>
          <p:cNvSpPr>
            <a:spLocks noGrp="1"/>
          </p:cNvSpPr>
          <p:nvPr>
            <p:ph type="ftr" sz="quarter" idx="11"/>
          </p:nvPr>
        </p:nvSpPr>
        <p:spPr>
          <a:xfrm>
            <a:off x="9642764" y="0"/>
            <a:ext cx="2549236" cy="510988"/>
          </a:xfrm>
        </p:spPr>
        <p:txBody>
          <a:bodyPr/>
          <a:lstStyle/>
          <a:p>
            <a:r>
              <a:rPr lang="zh-CN" altLang="en-US"/>
              <a:t>第</a:t>
            </a:r>
            <a:r>
              <a:rPr lang="en-US" altLang="zh-CN"/>
              <a:t>6</a:t>
            </a:r>
            <a:r>
              <a:rPr lang="zh-CN" altLang="en-US"/>
              <a:t>章 同步时序逻辑电路</a:t>
            </a:r>
            <a:endParaRPr lang="zh-CN" altLang="en-US" dirty="0"/>
          </a:p>
        </p:txBody>
      </p:sp>
      <p:graphicFrame>
        <p:nvGraphicFramePr>
          <p:cNvPr id="35" name="对象 34"/>
          <p:cNvGraphicFramePr>
            <a:graphicFrameLocks noChangeAspect="1"/>
          </p:cNvGraphicFramePr>
          <p:nvPr>
            <p:extLst>
              <p:ext uri="{D42A27DB-BD31-4B8C-83A1-F6EECF244321}">
                <p14:modId xmlns:p14="http://schemas.microsoft.com/office/powerpoint/2010/main" val="599802283"/>
              </p:ext>
            </p:extLst>
          </p:nvPr>
        </p:nvGraphicFramePr>
        <p:xfrm>
          <a:off x="1174233" y="3522942"/>
          <a:ext cx="9413138" cy="3030258"/>
        </p:xfrm>
        <a:graphic>
          <a:graphicData uri="http://schemas.openxmlformats.org/presentationml/2006/ole">
            <mc:AlternateContent xmlns:mc="http://schemas.openxmlformats.org/markup-compatibility/2006">
              <mc:Choice xmlns:v="urn:schemas-microsoft-com:vml" Requires="v">
                <p:oleObj spid="_x0000_s511027" name="Visio" r:id="rId4" imgW="4907505" imgH="1582470" progId="Visio.Drawing.11">
                  <p:embed/>
                </p:oleObj>
              </mc:Choice>
              <mc:Fallback>
                <p:oleObj name="Visio" r:id="rId4" imgW="4907505" imgH="1582470" progId="Visio.Drawing.11">
                  <p:embed/>
                  <p:pic>
                    <p:nvPicPr>
                      <p:cNvPr id="0" name=""/>
                      <p:cNvPicPr>
                        <a:picLocks noChangeAspect="1" noChangeArrowheads="1"/>
                      </p:cNvPicPr>
                      <p:nvPr/>
                    </p:nvPicPr>
                    <p:blipFill>
                      <a:blip r:embed="rId5"/>
                      <a:srcRect/>
                      <a:stretch>
                        <a:fillRect/>
                      </a:stretch>
                    </p:blipFill>
                    <p:spPr bwMode="auto">
                      <a:xfrm>
                        <a:off x="1174233" y="3522942"/>
                        <a:ext cx="9413138" cy="3030258"/>
                      </a:xfrm>
                      <a:prstGeom prst="rect">
                        <a:avLst/>
                      </a:prstGeom>
                      <a:noFill/>
                    </p:spPr>
                  </p:pic>
                </p:oleObj>
              </mc:Fallback>
            </mc:AlternateContent>
          </a:graphicData>
        </a:graphic>
      </p:graphicFrame>
    </p:spTree>
    <p:extLst>
      <p:ext uri="{BB962C8B-B14F-4D97-AF65-F5344CB8AC3E}">
        <p14:creationId xmlns:p14="http://schemas.microsoft.com/office/powerpoint/2010/main" val="1054779364"/>
      </p:ext>
    </p:extLst>
  </p:cSld>
  <p:clrMapOvr>
    <a:masterClrMapping/>
  </p:clrMapOvr>
  <mc:AlternateContent xmlns:mc="http://schemas.openxmlformats.org/markup-compatibility/2006" xmlns:p14="http://schemas.microsoft.com/office/powerpoint/2010/main">
    <mc:Choice Requires="p14">
      <p:transition spd="slow" p14:dur="1250">
        <p:randomBar dir="vert"/>
      </p:transition>
    </mc:Choice>
    <mc:Fallback xmlns="">
      <p:transition spd="slow">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4" fill="hold" nodeType="afterEffect">
                                  <p:stCondLst>
                                    <p:cond delay="0"/>
                                  </p:stCondLst>
                                  <p:childTnLst>
                                    <p:set>
                                      <p:cBhvr>
                                        <p:cTn id="12" dur="1" fill="hold">
                                          <p:stCondLst>
                                            <p:cond delay="0"/>
                                          </p:stCondLst>
                                        </p:cTn>
                                        <p:tgtEl>
                                          <p:spTgt spid="35"/>
                                        </p:tgtEl>
                                        <p:attrNameLst>
                                          <p:attrName>style.visibility</p:attrName>
                                        </p:attrNameLst>
                                      </p:cBhvr>
                                      <p:to>
                                        <p:strVal val="visible"/>
                                      </p:to>
                                    </p:set>
                                    <p:animEffect transition="in" filter="wipe(down)">
                                      <p:cBhvr>
                                        <p:cTn id="13"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B6D9C768-8413-45FA-BDC7-53DA68035736}" type="slidenum">
              <a:rPr lang="zh-CN" altLang="en-US" smtClean="0"/>
              <a:t>18</a:t>
            </a:fld>
            <a:endParaRPr lang="zh-CN" altLang="en-US"/>
          </a:p>
        </p:txBody>
      </p:sp>
      <p:sp>
        <p:nvSpPr>
          <p:cNvPr id="6" name="文本框 5"/>
          <p:cNvSpPr txBox="1"/>
          <p:nvPr/>
        </p:nvSpPr>
        <p:spPr>
          <a:xfrm>
            <a:off x="492419" y="1057275"/>
            <a:ext cx="4624523" cy="581057"/>
          </a:xfrm>
          <a:prstGeom prst="rect">
            <a:avLst/>
          </a:prstGeom>
          <a:noFill/>
        </p:spPr>
        <p:txBody>
          <a:bodyPr wrap="square" rtlCol="0">
            <a:spAutoFit/>
          </a:bodyPr>
          <a:lstStyle/>
          <a:p>
            <a:pPr marL="342900" indent="-342900" defTabSz="468000">
              <a:lnSpc>
                <a:spcPct val="150000"/>
              </a:lnSpc>
              <a:buClr>
                <a:srgbClr val="3859CD"/>
              </a:buClr>
              <a:buFont typeface="Wingdings" panose="05000000000000000000" pitchFamily="2" charset="2"/>
              <a:buChar char="n"/>
            </a:pPr>
            <a:r>
              <a:rPr lang="zh-CN" altLang="en-US" sz="2400" b="1" dirty="0">
                <a:latin typeface="微软雅黑" panose="020B0503020204020204" pitchFamily="34" charset="-122"/>
                <a:ea typeface="微软雅黑" panose="020B0503020204020204" pitchFamily="34" charset="-122"/>
              </a:rPr>
              <a:t>每来一个</a:t>
            </a:r>
            <a:r>
              <a:rPr lang="en-US" altLang="zh-CN" sz="2400" b="1" dirty="0">
                <a:latin typeface="微软雅黑" panose="020B0503020204020204" pitchFamily="34" charset="-122"/>
                <a:ea typeface="微软雅黑" panose="020B0503020204020204" pitchFamily="34" charset="-122"/>
              </a:rPr>
              <a:t>CP</a:t>
            </a:r>
            <a:r>
              <a:rPr lang="zh-CN" altLang="en-US" sz="2400" b="1" dirty="0">
                <a:latin typeface="微软雅黑" panose="020B0503020204020204" pitchFamily="34" charset="-122"/>
                <a:ea typeface="微软雅黑" panose="020B0503020204020204" pitchFamily="34" charset="-122"/>
              </a:rPr>
              <a:t>脉冲，右移一位</a:t>
            </a:r>
          </a:p>
        </p:txBody>
      </p:sp>
      <p:sp>
        <p:nvSpPr>
          <p:cNvPr id="10" name="平行四边形 9"/>
          <p:cNvSpPr/>
          <p:nvPr/>
        </p:nvSpPr>
        <p:spPr>
          <a:xfrm>
            <a:off x="304512" y="129448"/>
            <a:ext cx="1739441" cy="612000"/>
          </a:xfrm>
          <a:prstGeom prst="parallelogram">
            <a:avLst/>
          </a:prstGeom>
          <a:effectLst>
            <a:glow rad="63500">
              <a:schemeClr val="accent1">
                <a:satMod val="175000"/>
                <a:alpha val="40000"/>
              </a:schemeClr>
            </a:glow>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latin typeface="微软雅黑" panose="020B0503020204020204" pitchFamily="34" charset="-122"/>
                <a:ea typeface="微软雅黑" panose="020B0503020204020204" pitchFamily="34" charset="-122"/>
                <a:cs typeface="Times New Roman" panose="02020603050405020304" pitchFamily="18" charset="0"/>
              </a:rPr>
              <a:t>6.4.3</a:t>
            </a:r>
            <a:endParaRPr lang="zh-CN" altLang="en-US" sz="36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3" name="标题 2"/>
          <p:cNvSpPr>
            <a:spLocks noGrp="1"/>
          </p:cNvSpPr>
          <p:nvPr>
            <p:ph type="title"/>
          </p:nvPr>
        </p:nvSpPr>
        <p:spPr>
          <a:xfrm>
            <a:off x="2187686" y="97943"/>
            <a:ext cx="6291295" cy="732155"/>
          </a:xfrm>
        </p:spPr>
        <p:txBody>
          <a:bodyPr>
            <a:normAutofit/>
          </a:bodyPr>
          <a:lstStyle/>
          <a:p>
            <a:r>
              <a:rPr lang="zh-CN" altLang="en-US" dirty="0">
                <a:effectLst>
                  <a:outerShdw blurRad="38100" dist="38100" dir="2700000" algn="tl">
                    <a:srgbClr val="000000">
                      <a:alpha val="43137"/>
                    </a:srgbClr>
                  </a:outerShdw>
                </a:effectLst>
              </a:rPr>
              <a:t>移位寄存器</a:t>
            </a:r>
          </a:p>
        </p:txBody>
      </p:sp>
      <p:sp>
        <p:nvSpPr>
          <p:cNvPr id="9" name="页脚占位符 3"/>
          <p:cNvSpPr>
            <a:spLocks noGrp="1"/>
          </p:cNvSpPr>
          <p:nvPr>
            <p:ph type="ftr" sz="quarter" idx="11"/>
          </p:nvPr>
        </p:nvSpPr>
        <p:spPr>
          <a:xfrm>
            <a:off x="9642764" y="0"/>
            <a:ext cx="2549236" cy="510988"/>
          </a:xfrm>
        </p:spPr>
        <p:txBody>
          <a:bodyPr/>
          <a:lstStyle/>
          <a:p>
            <a:r>
              <a:rPr lang="zh-CN" altLang="en-US"/>
              <a:t>第</a:t>
            </a:r>
            <a:r>
              <a:rPr lang="en-US" altLang="zh-CN"/>
              <a:t>6</a:t>
            </a:r>
            <a:r>
              <a:rPr lang="zh-CN" altLang="en-US"/>
              <a:t>章 同步时序逻辑电路</a:t>
            </a:r>
            <a:endParaRPr lang="zh-CN" altLang="en-US" dirty="0"/>
          </a:p>
        </p:txBody>
      </p:sp>
      <p:graphicFrame>
        <p:nvGraphicFramePr>
          <p:cNvPr id="35" name="表格 34"/>
          <p:cNvGraphicFramePr>
            <a:graphicFrameLocks noGrp="1"/>
          </p:cNvGraphicFramePr>
          <p:nvPr>
            <p:extLst>
              <p:ext uri="{D42A27DB-BD31-4B8C-83A1-F6EECF244321}">
                <p14:modId xmlns:p14="http://schemas.microsoft.com/office/powerpoint/2010/main" val="1054177897"/>
              </p:ext>
            </p:extLst>
          </p:nvPr>
        </p:nvGraphicFramePr>
        <p:xfrm>
          <a:off x="5662390" y="2944567"/>
          <a:ext cx="6250169" cy="2743022"/>
        </p:xfrm>
        <a:graphic>
          <a:graphicData uri="http://schemas.openxmlformats.org/drawingml/2006/table">
            <a:tbl>
              <a:tblPr firstRow="1" firstCol="1" bandRow="1">
                <a:tableStyleId>{B301B821-A1FF-4177-AEE7-76D212191A09}</a:tableStyleId>
              </a:tblPr>
              <a:tblGrid>
                <a:gridCol w="1484751">
                  <a:extLst>
                    <a:ext uri="{9D8B030D-6E8A-4147-A177-3AD203B41FA5}">
                      <a16:colId xmlns:a16="http://schemas.microsoft.com/office/drawing/2014/main" val="227585333"/>
                    </a:ext>
                  </a:extLst>
                </a:gridCol>
                <a:gridCol w="1208063">
                  <a:extLst>
                    <a:ext uri="{9D8B030D-6E8A-4147-A177-3AD203B41FA5}">
                      <a16:colId xmlns:a16="http://schemas.microsoft.com/office/drawing/2014/main" val="1848811752"/>
                    </a:ext>
                  </a:extLst>
                </a:gridCol>
                <a:gridCol w="622469">
                  <a:extLst>
                    <a:ext uri="{9D8B030D-6E8A-4147-A177-3AD203B41FA5}">
                      <a16:colId xmlns:a16="http://schemas.microsoft.com/office/drawing/2014/main" val="2047117817"/>
                    </a:ext>
                  </a:extLst>
                </a:gridCol>
                <a:gridCol w="622469">
                  <a:extLst>
                    <a:ext uri="{9D8B030D-6E8A-4147-A177-3AD203B41FA5}">
                      <a16:colId xmlns:a16="http://schemas.microsoft.com/office/drawing/2014/main" val="2726193733"/>
                    </a:ext>
                  </a:extLst>
                </a:gridCol>
                <a:gridCol w="622469">
                  <a:extLst>
                    <a:ext uri="{9D8B030D-6E8A-4147-A177-3AD203B41FA5}">
                      <a16:colId xmlns:a16="http://schemas.microsoft.com/office/drawing/2014/main" val="1579764665"/>
                    </a:ext>
                  </a:extLst>
                </a:gridCol>
                <a:gridCol w="1689948">
                  <a:extLst>
                    <a:ext uri="{9D8B030D-6E8A-4147-A177-3AD203B41FA5}">
                      <a16:colId xmlns:a16="http://schemas.microsoft.com/office/drawing/2014/main" val="1057199250"/>
                    </a:ext>
                  </a:extLst>
                </a:gridCol>
              </a:tblGrid>
              <a:tr h="593892">
                <a:tc>
                  <a:txBody>
                    <a:bodyPr/>
                    <a:lstStyle/>
                    <a:p>
                      <a:pPr algn="ctr">
                        <a:lnSpc>
                          <a:spcPts val="2000"/>
                        </a:lnSpc>
                        <a:spcAft>
                          <a:spcPts val="0"/>
                        </a:spcAft>
                      </a:pPr>
                      <a:r>
                        <a:rPr lang="en-US" sz="2000" b="1" kern="100" dirty="0">
                          <a:effectLst/>
                          <a:latin typeface="Times New Roman" panose="02020603050405020304" pitchFamily="18" charset="0"/>
                          <a:ea typeface="微软雅黑" panose="020B0503020204020204" pitchFamily="34" charset="-122"/>
                          <a:cs typeface="Times New Roman" panose="02020603050405020304" pitchFamily="18" charset="0"/>
                        </a:rPr>
                        <a:t>CP</a:t>
                      </a:r>
                      <a:r>
                        <a:rPr lang="zh-CN" sz="2000" b="1" kern="100" dirty="0">
                          <a:effectLst/>
                          <a:latin typeface="Times New Roman" panose="02020603050405020304" pitchFamily="18" charset="0"/>
                          <a:ea typeface="微软雅黑" panose="020B0503020204020204" pitchFamily="34" charset="-122"/>
                          <a:cs typeface="Times New Roman" panose="02020603050405020304" pitchFamily="18" charset="0"/>
                        </a:rPr>
                        <a:t>序号</a:t>
                      </a:r>
                    </a:p>
                  </a:txBody>
                  <a:tcPr marL="90261" marR="90261" marT="0" marB="0" anchor="ctr">
                    <a:lnR w="19050"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zh-CN" sz="2000" b="1" kern="100" dirty="0">
                          <a:effectLst/>
                          <a:latin typeface="Times New Roman" panose="02020603050405020304" pitchFamily="18" charset="0"/>
                          <a:ea typeface="微软雅黑" panose="020B0503020204020204" pitchFamily="34" charset="-122"/>
                          <a:cs typeface="Times New Roman" panose="02020603050405020304" pitchFamily="18" charset="0"/>
                        </a:rPr>
                        <a:t>串行输入</a:t>
                      </a:r>
                      <a:r>
                        <a:rPr lang="en-US" sz="2000" b="1" kern="100" dirty="0">
                          <a:effectLst/>
                          <a:latin typeface="Times New Roman" panose="02020603050405020304" pitchFamily="18" charset="0"/>
                          <a:ea typeface="微软雅黑" panose="020B0503020204020204" pitchFamily="34" charset="-122"/>
                          <a:cs typeface="Times New Roman" panose="02020603050405020304" pitchFamily="18" charset="0"/>
                        </a:rPr>
                        <a:t>D</a:t>
                      </a:r>
                      <a:r>
                        <a:rPr lang="en-US" sz="2000" b="1" kern="100" baseline="-25000" dirty="0">
                          <a:effectLst/>
                          <a:latin typeface="Times New Roman" panose="02020603050405020304" pitchFamily="18" charset="0"/>
                          <a:ea typeface="微软雅黑" panose="020B0503020204020204" pitchFamily="34" charset="-122"/>
                          <a:cs typeface="Times New Roman" panose="02020603050405020304" pitchFamily="18" charset="0"/>
                        </a:rPr>
                        <a:t>in</a:t>
                      </a:r>
                      <a:endParaRPr lang="zh-CN" sz="20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0261" marR="90261" marT="0" marB="0" anchor="ctr">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en-US" sz="2000" b="1" kern="100">
                          <a:effectLst/>
                          <a:latin typeface="Times New Roman" panose="02020603050405020304" pitchFamily="18" charset="0"/>
                          <a:ea typeface="微软雅黑" panose="020B0503020204020204" pitchFamily="34" charset="-122"/>
                          <a:cs typeface="Times New Roman" panose="02020603050405020304" pitchFamily="18" charset="0"/>
                        </a:rPr>
                        <a:t>Q</a:t>
                      </a:r>
                      <a:r>
                        <a:rPr lang="en-US" sz="2000" b="1" kern="100" baseline="-25000">
                          <a:effectLst/>
                          <a:latin typeface="Times New Roman" panose="02020603050405020304" pitchFamily="18" charset="0"/>
                          <a:ea typeface="微软雅黑" panose="020B0503020204020204" pitchFamily="34" charset="-122"/>
                          <a:cs typeface="Times New Roman" panose="02020603050405020304" pitchFamily="18" charset="0"/>
                        </a:rPr>
                        <a:t>3</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0261" marR="90261" marT="0" marB="0" anchor="ctr">
                    <a:lnL w="19050" cap="flat" cmpd="sng" algn="ctr">
                      <a:solidFill>
                        <a:srgbClr val="FF0000"/>
                      </a:solidFill>
                      <a:prstDash val="solid"/>
                      <a:round/>
                      <a:headEnd type="none" w="med" len="med"/>
                      <a:tailEnd type="none" w="med" len="med"/>
                    </a:lnL>
                  </a:tcPr>
                </a:tc>
                <a:tc>
                  <a:txBody>
                    <a:bodyPr/>
                    <a:lstStyle/>
                    <a:p>
                      <a:pPr algn="ctr">
                        <a:lnSpc>
                          <a:spcPts val="2000"/>
                        </a:lnSpc>
                        <a:spcAft>
                          <a:spcPts val="0"/>
                        </a:spcAft>
                      </a:pPr>
                      <a:r>
                        <a:rPr lang="en-US" sz="2000" b="1" kern="100">
                          <a:effectLst/>
                          <a:latin typeface="Times New Roman" panose="02020603050405020304" pitchFamily="18" charset="0"/>
                          <a:ea typeface="微软雅黑" panose="020B0503020204020204" pitchFamily="34" charset="-122"/>
                          <a:cs typeface="Times New Roman" panose="02020603050405020304" pitchFamily="18" charset="0"/>
                        </a:rPr>
                        <a:t>Q</a:t>
                      </a:r>
                      <a:r>
                        <a:rPr lang="en-US" sz="2000" b="1" kern="100" baseline="-25000">
                          <a:effectLst/>
                          <a:latin typeface="Times New Roman" panose="02020603050405020304" pitchFamily="18" charset="0"/>
                          <a:ea typeface="微软雅黑" panose="020B0503020204020204" pitchFamily="34" charset="-122"/>
                          <a:cs typeface="Times New Roman" panose="02020603050405020304" pitchFamily="18" charset="0"/>
                        </a:rPr>
                        <a:t>2</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0261" marR="90261" marT="0" marB="0" anchor="ctr"/>
                </a:tc>
                <a:tc>
                  <a:txBody>
                    <a:bodyPr/>
                    <a:lstStyle/>
                    <a:p>
                      <a:pPr algn="ctr">
                        <a:lnSpc>
                          <a:spcPts val="2000"/>
                        </a:lnSpc>
                        <a:spcAft>
                          <a:spcPts val="0"/>
                        </a:spcAft>
                      </a:pPr>
                      <a:r>
                        <a:rPr lang="en-US" sz="2000" b="1" kern="100">
                          <a:effectLst/>
                          <a:latin typeface="Times New Roman" panose="02020603050405020304" pitchFamily="18" charset="0"/>
                          <a:ea typeface="微软雅黑" panose="020B0503020204020204" pitchFamily="34" charset="-122"/>
                          <a:cs typeface="Times New Roman" panose="02020603050405020304" pitchFamily="18" charset="0"/>
                        </a:rPr>
                        <a:t>Q</a:t>
                      </a:r>
                      <a:r>
                        <a:rPr lang="en-US" sz="2000" b="1" kern="100" baseline="-2500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0261" marR="90261" marT="0" marB="0" anchor="ctr"/>
                </a:tc>
                <a:tc>
                  <a:txBody>
                    <a:bodyPr/>
                    <a:lstStyle/>
                    <a:p>
                      <a:pPr algn="ctr">
                        <a:lnSpc>
                          <a:spcPts val="2000"/>
                        </a:lnSpc>
                        <a:spcAft>
                          <a:spcPts val="0"/>
                        </a:spcAft>
                      </a:pPr>
                      <a:r>
                        <a:rPr lang="en-US" sz="2000" b="1" kern="100">
                          <a:effectLst/>
                          <a:latin typeface="Times New Roman" panose="02020603050405020304" pitchFamily="18" charset="0"/>
                          <a:ea typeface="微软雅黑" panose="020B0503020204020204" pitchFamily="34" charset="-122"/>
                          <a:cs typeface="Times New Roman" panose="02020603050405020304" pitchFamily="18" charset="0"/>
                        </a:rPr>
                        <a:t>Q</a:t>
                      </a:r>
                      <a:r>
                        <a:rPr lang="en-US" sz="2000" b="1" kern="100" baseline="-25000">
                          <a:effectLst/>
                          <a:latin typeface="Times New Roman" panose="02020603050405020304" pitchFamily="18" charset="0"/>
                          <a:ea typeface="微软雅黑" panose="020B0503020204020204" pitchFamily="34" charset="-122"/>
                          <a:cs typeface="Times New Roman" panose="02020603050405020304" pitchFamily="18" charset="0"/>
                        </a:rPr>
                        <a:t>0</a:t>
                      </a:r>
                      <a:r>
                        <a:rPr lang="en-US" sz="2000" b="1" kern="100">
                          <a:effectLst/>
                          <a:latin typeface="Times New Roman" panose="02020603050405020304" pitchFamily="18" charset="0"/>
                          <a:ea typeface="微软雅黑" panose="020B0503020204020204" pitchFamily="34" charset="-122"/>
                          <a:cs typeface="Times New Roman" panose="02020603050405020304" pitchFamily="18" charset="0"/>
                        </a:rPr>
                        <a:t>/</a:t>
                      </a:r>
                      <a:r>
                        <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rPr>
                        <a:t>串行输出</a:t>
                      </a:r>
                      <a:r>
                        <a:rPr lang="en-US" sz="2000" b="1" kern="100">
                          <a:effectLst/>
                          <a:latin typeface="Times New Roman" panose="02020603050405020304" pitchFamily="18" charset="0"/>
                          <a:ea typeface="微软雅黑" panose="020B0503020204020204" pitchFamily="34" charset="-122"/>
                          <a:cs typeface="Times New Roman" panose="02020603050405020304" pitchFamily="18" charset="0"/>
                        </a:rPr>
                        <a:t>D</a:t>
                      </a:r>
                      <a:r>
                        <a:rPr lang="en-US" sz="2000" b="1" kern="100" baseline="-25000">
                          <a:effectLst/>
                          <a:latin typeface="Times New Roman" panose="02020603050405020304" pitchFamily="18" charset="0"/>
                          <a:ea typeface="微软雅黑" panose="020B0503020204020204" pitchFamily="34" charset="-122"/>
                          <a:cs typeface="Times New Roman" panose="02020603050405020304" pitchFamily="18" charset="0"/>
                        </a:rPr>
                        <a:t>out</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0261" marR="90261" marT="0" marB="0" anchor="ctr"/>
                </a:tc>
                <a:extLst>
                  <a:ext uri="{0D108BD9-81ED-4DB2-BD59-A6C34878D82A}">
                    <a16:rowId xmlns:a16="http://schemas.microsoft.com/office/drawing/2014/main" val="2283511519"/>
                  </a:ext>
                </a:extLst>
              </a:tr>
              <a:tr h="591674">
                <a:tc>
                  <a:txBody>
                    <a:bodyPr/>
                    <a:lstStyle/>
                    <a:p>
                      <a:pPr algn="ctr">
                        <a:lnSpc>
                          <a:spcPts val="2000"/>
                        </a:lnSpc>
                        <a:spcAft>
                          <a:spcPts val="0"/>
                        </a:spcAft>
                      </a:pPr>
                      <a:r>
                        <a:rPr lang="en-US" sz="2000" b="1" kern="100" dirty="0">
                          <a:effectLst/>
                          <a:latin typeface="Times New Roman" panose="02020603050405020304" pitchFamily="18" charset="0"/>
                          <a:ea typeface="微软雅黑" panose="020B0503020204020204" pitchFamily="34" charset="-122"/>
                          <a:cs typeface="Times New Roman" panose="02020603050405020304" pitchFamily="18" charset="0"/>
                        </a:rPr>
                        <a:t>0</a:t>
                      </a:r>
                      <a:r>
                        <a:rPr lang="zh-CN" sz="2000" b="1" kern="100" dirty="0">
                          <a:effectLst/>
                          <a:latin typeface="Times New Roman" panose="02020603050405020304" pitchFamily="18" charset="0"/>
                          <a:ea typeface="微软雅黑" panose="020B0503020204020204" pitchFamily="34" charset="-122"/>
                          <a:cs typeface="Times New Roman" panose="02020603050405020304" pitchFamily="18" charset="0"/>
                        </a:rPr>
                        <a:t>（原始状态）</a:t>
                      </a:r>
                    </a:p>
                  </a:txBody>
                  <a:tcPr marL="90261" marR="90261" marT="0" marB="0" anchor="ctr">
                    <a:lnR w="19050"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en-US" sz="2000" b="1" kern="10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0261" marR="90261" marT="0" marB="0" anchor="ctr">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en-US" sz="2000" b="1" kern="10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0261" marR="90261" marT="0" marB="0" anchor="ctr">
                    <a:lnL w="19050" cap="flat" cmpd="sng" algn="ctr">
                      <a:solidFill>
                        <a:srgbClr val="FF0000"/>
                      </a:solidFill>
                      <a:prstDash val="solid"/>
                      <a:round/>
                      <a:headEnd type="none" w="med" len="med"/>
                      <a:tailEnd type="none" w="med" len="med"/>
                    </a:lnL>
                  </a:tcPr>
                </a:tc>
                <a:tc>
                  <a:txBody>
                    <a:bodyPr/>
                    <a:lstStyle/>
                    <a:p>
                      <a:pPr algn="ctr">
                        <a:lnSpc>
                          <a:spcPts val="2000"/>
                        </a:lnSpc>
                        <a:spcAft>
                          <a:spcPts val="0"/>
                        </a:spcAft>
                      </a:pPr>
                      <a:r>
                        <a:rPr lang="en-US" sz="2000" b="1" kern="10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0261" marR="90261" marT="0" marB="0" anchor="ctr"/>
                </a:tc>
                <a:tc>
                  <a:txBody>
                    <a:bodyPr/>
                    <a:lstStyle/>
                    <a:p>
                      <a:pPr algn="ctr">
                        <a:lnSpc>
                          <a:spcPts val="2000"/>
                        </a:lnSpc>
                        <a:spcAft>
                          <a:spcPts val="0"/>
                        </a:spcAft>
                      </a:pPr>
                      <a:r>
                        <a:rPr lang="en-US" sz="2000" b="1" kern="10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0261" marR="90261" marT="0" marB="0" anchor="ctr"/>
                </a:tc>
                <a:tc>
                  <a:txBody>
                    <a:bodyPr/>
                    <a:lstStyle/>
                    <a:p>
                      <a:pPr algn="ctr">
                        <a:lnSpc>
                          <a:spcPts val="2000"/>
                        </a:lnSpc>
                        <a:spcAft>
                          <a:spcPts val="0"/>
                        </a:spcAft>
                      </a:pPr>
                      <a:r>
                        <a:rPr lang="en-US" sz="2000" b="1" kern="10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0261" marR="90261" marT="0" marB="0" anchor="ctr"/>
                </a:tc>
                <a:extLst>
                  <a:ext uri="{0D108BD9-81ED-4DB2-BD59-A6C34878D82A}">
                    <a16:rowId xmlns:a16="http://schemas.microsoft.com/office/drawing/2014/main" val="759527778"/>
                  </a:ext>
                </a:extLst>
              </a:tr>
              <a:tr h="389364">
                <a:tc>
                  <a:txBody>
                    <a:bodyPr/>
                    <a:lstStyle/>
                    <a:p>
                      <a:pPr algn="ctr">
                        <a:lnSpc>
                          <a:spcPts val="2000"/>
                        </a:lnSpc>
                        <a:spcAft>
                          <a:spcPts val="0"/>
                        </a:spcAft>
                      </a:pPr>
                      <a:r>
                        <a:rPr lang="en-US" sz="2000" b="1" kern="100" dirty="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20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0261" marR="90261" marT="0" marB="0" anchor="ctr">
                    <a:lnR w="19050"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en-US" sz="2000" b="1" kern="10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0261" marR="90261" marT="0" marB="0" anchor="ctr">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en-US" sz="2000" b="1" kern="10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0261" marR="90261" marT="0" marB="0" anchor="ctr">
                    <a:lnL w="19050" cap="flat" cmpd="sng" algn="ctr">
                      <a:solidFill>
                        <a:srgbClr val="FF0000"/>
                      </a:solidFill>
                      <a:prstDash val="solid"/>
                      <a:round/>
                      <a:headEnd type="none" w="med" len="med"/>
                      <a:tailEnd type="none" w="med" len="med"/>
                    </a:lnL>
                  </a:tcPr>
                </a:tc>
                <a:tc>
                  <a:txBody>
                    <a:bodyPr/>
                    <a:lstStyle/>
                    <a:p>
                      <a:pPr algn="ctr">
                        <a:lnSpc>
                          <a:spcPts val="2000"/>
                        </a:lnSpc>
                        <a:spcAft>
                          <a:spcPts val="0"/>
                        </a:spcAft>
                      </a:pPr>
                      <a:r>
                        <a:rPr lang="en-US" sz="2000" b="1" kern="10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0261" marR="90261" marT="0" marB="0" anchor="ctr"/>
                </a:tc>
                <a:tc>
                  <a:txBody>
                    <a:bodyPr/>
                    <a:lstStyle/>
                    <a:p>
                      <a:pPr algn="ctr">
                        <a:lnSpc>
                          <a:spcPts val="2000"/>
                        </a:lnSpc>
                        <a:spcAft>
                          <a:spcPts val="0"/>
                        </a:spcAft>
                      </a:pPr>
                      <a:r>
                        <a:rPr lang="en-US" sz="2000" b="1" kern="10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0261" marR="90261" marT="0" marB="0" anchor="ctr"/>
                </a:tc>
                <a:tc>
                  <a:txBody>
                    <a:bodyPr/>
                    <a:lstStyle/>
                    <a:p>
                      <a:pPr algn="ctr">
                        <a:lnSpc>
                          <a:spcPts val="2000"/>
                        </a:lnSpc>
                        <a:spcAft>
                          <a:spcPts val="0"/>
                        </a:spcAft>
                      </a:pPr>
                      <a:r>
                        <a:rPr lang="en-US" sz="2000" b="1" kern="10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0261" marR="90261" marT="0" marB="0" anchor="ctr"/>
                </a:tc>
                <a:extLst>
                  <a:ext uri="{0D108BD9-81ED-4DB2-BD59-A6C34878D82A}">
                    <a16:rowId xmlns:a16="http://schemas.microsoft.com/office/drawing/2014/main" val="1629396021"/>
                  </a:ext>
                </a:extLst>
              </a:tr>
              <a:tr h="389364">
                <a:tc>
                  <a:txBody>
                    <a:bodyPr/>
                    <a:lstStyle/>
                    <a:p>
                      <a:pPr algn="ctr">
                        <a:lnSpc>
                          <a:spcPts val="2000"/>
                        </a:lnSpc>
                        <a:spcAft>
                          <a:spcPts val="0"/>
                        </a:spcAft>
                      </a:pPr>
                      <a:r>
                        <a:rPr lang="en-US" sz="2000" b="1" kern="100">
                          <a:effectLst/>
                          <a:latin typeface="Times New Roman" panose="02020603050405020304" pitchFamily="18" charset="0"/>
                          <a:ea typeface="微软雅黑" panose="020B0503020204020204" pitchFamily="34" charset="-122"/>
                          <a:cs typeface="Times New Roman" panose="02020603050405020304" pitchFamily="18" charset="0"/>
                        </a:rPr>
                        <a:t>2</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0261" marR="90261" marT="0" marB="0" anchor="ctr">
                    <a:lnR w="19050"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en-US" sz="2000" b="1" kern="10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0261" marR="90261" marT="0" marB="0" anchor="ctr">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en-US" sz="2000" b="1" kern="10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0261" marR="90261" marT="0" marB="0" anchor="ctr">
                    <a:lnL w="19050" cap="flat" cmpd="sng" algn="ctr">
                      <a:solidFill>
                        <a:srgbClr val="FF0000"/>
                      </a:solidFill>
                      <a:prstDash val="solid"/>
                      <a:round/>
                      <a:headEnd type="none" w="med" len="med"/>
                      <a:tailEnd type="none" w="med" len="med"/>
                    </a:lnL>
                  </a:tcPr>
                </a:tc>
                <a:tc>
                  <a:txBody>
                    <a:bodyPr/>
                    <a:lstStyle/>
                    <a:p>
                      <a:pPr algn="ctr">
                        <a:lnSpc>
                          <a:spcPts val="2000"/>
                        </a:lnSpc>
                        <a:spcAft>
                          <a:spcPts val="0"/>
                        </a:spcAft>
                      </a:pPr>
                      <a:r>
                        <a:rPr lang="en-US" sz="2000" b="1" kern="10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0261" marR="90261" marT="0" marB="0" anchor="ctr"/>
                </a:tc>
                <a:tc>
                  <a:txBody>
                    <a:bodyPr/>
                    <a:lstStyle/>
                    <a:p>
                      <a:pPr algn="ctr">
                        <a:lnSpc>
                          <a:spcPts val="2000"/>
                        </a:lnSpc>
                        <a:spcAft>
                          <a:spcPts val="0"/>
                        </a:spcAft>
                      </a:pPr>
                      <a:r>
                        <a:rPr lang="en-US" sz="2000" b="1" kern="10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0261" marR="90261" marT="0" marB="0" anchor="ctr"/>
                </a:tc>
                <a:tc>
                  <a:txBody>
                    <a:bodyPr/>
                    <a:lstStyle/>
                    <a:p>
                      <a:pPr algn="ctr">
                        <a:lnSpc>
                          <a:spcPts val="2000"/>
                        </a:lnSpc>
                        <a:spcAft>
                          <a:spcPts val="0"/>
                        </a:spcAft>
                      </a:pPr>
                      <a:r>
                        <a:rPr lang="en-US" sz="2000" b="1" kern="10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0261" marR="90261" marT="0" marB="0" anchor="ctr"/>
                </a:tc>
                <a:extLst>
                  <a:ext uri="{0D108BD9-81ED-4DB2-BD59-A6C34878D82A}">
                    <a16:rowId xmlns:a16="http://schemas.microsoft.com/office/drawing/2014/main" val="203942234"/>
                  </a:ext>
                </a:extLst>
              </a:tr>
              <a:tr h="389364">
                <a:tc>
                  <a:txBody>
                    <a:bodyPr/>
                    <a:lstStyle/>
                    <a:p>
                      <a:pPr algn="ctr">
                        <a:lnSpc>
                          <a:spcPts val="2000"/>
                        </a:lnSpc>
                        <a:spcAft>
                          <a:spcPts val="0"/>
                        </a:spcAft>
                      </a:pPr>
                      <a:r>
                        <a:rPr lang="en-US" sz="2000" b="1" kern="100">
                          <a:effectLst/>
                          <a:latin typeface="Times New Roman" panose="02020603050405020304" pitchFamily="18" charset="0"/>
                          <a:ea typeface="微软雅黑" panose="020B0503020204020204" pitchFamily="34" charset="-122"/>
                          <a:cs typeface="Times New Roman" panose="02020603050405020304" pitchFamily="18" charset="0"/>
                        </a:rPr>
                        <a:t>3</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0261" marR="90261" marT="0" marB="0" anchor="ctr">
                    <a:lnR w="19050"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en-US" sz="2000" b="1" kern="100" dirty="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20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0261" marR="90261" marT="0" marB="0" anchor="ctr">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en-US" sz="2000" b="1" kern="10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0261" marR="90261" marT="0" marB="0" anchor="ctr">
                    <a:lnL w="19050" cap="flat" cmpd="sng" algn="ctr">
                      <a:solidFill>
                        <a:srgbClr val="FF0000"/>
                      </a:solidFill>
                      <a:prstDash val="solid"/>
                      <a:round/>
                      <a:headEnd type="none" w="med" len="med"/>
                      <a:tailEnd type="none" w="med" len="med"/>
                    </a:lnL>
                  </a:tcPr>
                </a:tc>
                <a:tc>
                  <a:txBody>
                    <a:bodyPr/>
                    <a:lstStyle/>
                    <a:p>
                      <a:pPr algn="ctr">
                        <a:lnSpc>
                          <a:spcPts val="2000"/>
                        </a:lnSpc>
                        <a:spcAft>
                          <a:spcPts val="0"/>
                        </a:spcAft>
                      </a:pPr>
                      <a:r>
                        <a:rPr lang="en-US" sz="2000" b="1" kern="10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0261" marR="90261" marT="0" marB="0" anchor="ctr"/>
                </a:tc>
                <a:tc>
                  <a:txBody>
                    <a:bodyPr/>
                    <a:lstStyle/>
                    <a:p>
                      <a:pPr algn="ctr">
                        <a:lnSpc>
                          <a:spcPts val="2000"/>
                        </a:lnSpc>
                        <a:spcAft>
                          <a:spcPts val="0"/>
                        </a:spcAft>
                      </a:pPr>
                      <a:r>
                        <a:rPr lang="en-US" sz="2000" b="1" kern="10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0261" marR="90261" marT="0" marB="0" anchor="ctr"/>
                </a:tc>
                <a:tc>
                  <a:txBody>
                    <a:bodyPr/>
                    <a:lstStyle/>
                    <a:p>
                      <a:pPr algn="ctr">
                        <a:lnSpc>
                          <a:spcPts val="2000"/>
                        </a:lnSpc>
                        <a:spcAft>
                          <a:spcPts val="0"/>
                        </a:spcAft>
                      </a:pPr>
                      <a:r>
                        <a:rPr lang="en-US" sz="2000" b="1" kern="10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0261" marR="90261" marT="0" marB="0" anchor="ctr"/>
                </a:tc>
                <a:extLst>
                  <a:ext uri="{0D108BD9-81ED-4DB2-BD59-A6C34878D82A}">
                    <a16:rowId xmlns:a16="http://schemas.microsoft.com/office/drawing/2014/main" val="3723592956"/>
                  </a:ext>
                </a:extLst>
              </a:tr>
              <a:tr h="389364">
                <a:tc>
                  <a:txBody>
                    <a:bodyPr/>
                    <a:lstStyle/>
                    <a:p>
                      <a:pPr algn="ctr">
                        <a:lnSpc>
                          <a:spcPts val="2000"/>
                        </a:lnSpc>
                        <a:spcAft>
                          <a:spcPts val="0"/>
                        </a:spcAft>
                      </a:pPr>
                      <a:r>
                        <a:rPr lang="en-US" sz="2000" b="1" kern="100">
                          <a:effectLst/>
                          <a:latin typeface="Times New Roman" panose="02020603050405020304" pitchFamily="18" charset="0"/>
                          <a:ea typeface="微软雅黑" panose="020B0503020204020204" pitchFamily="34" charset="-122"/>
                          <a:cs typeface="Times New Roman" panose="02020603050405020304" pitchFamily="18" charset="0"/>
                        </a:rPr>
                        <a:t>4</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0261" marR="90261" marT="0" marB="0" anchor="ctr">
                    <a:lnR w="19050"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en-US" sz="2000" b="1" kern="120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0261" marR="90261" marT="0" marB="0" anchor="ctr">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en-US" sz="2000" b="1" kern="10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0261" marR="90261" marT="0" marB="0" anchor="ctr">
                    <a:lnL w="19050" cap="flat" cmpd="sng" algn="ctr">
                      <a:solidFill>
                        <a:srgbClr val="FF0000"/>
                      </a:solidFill>
                      <a:prstDash val="solid"/>
                      <a:round/>
                      <a:headEnd type="none" w="med" len="med"/>
                      <a:tailEnd type="none" w="med" len="med"/>
                    </a:lnL>
                  </a:tcPr>
                </a:tc>
                <a:tc>
                  <a:txBody>
                    <a:bodyPr/>
                    <a:lstStyle/>
                    <a:p>
                      <a:pPr algn="ctr">
                        <a:lnSpc>
                          <a:spcPts val="2000"/>
                        </a:lnSpc>
                        <a:spcAft>
                          <a:spcPts val="0"/>
                        </a:spcAft>
                      </a:pPr>
                      <a:r>
                        <a:rPr lang="en-US" sz="2000" b="1" kern="10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0261" marR="90261" marT="0" marB="0" anchor="ctr"/>
                </a:tc>
                <a:tc>
                  <a:txBody>
                    <a:bodyPr/>
                    <a:lstStyle/>
                    <a:p>
                      <a:pPr algn="ctr">
                        <a:lnSpc>
                          <a:spcPts val="2000"/>
                        </a:lnSpc>
                        <a:spcAft>
                          <a:spcPts val="0"/>
                        </a:spcAft>
                      </a:pPr>
                      <a:r>
                        <a:rPr lang="en-US" sz="2000" b="1" kern="10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0261" marR="90261" marT="0" marB="0" anchor="ctr"/>
                </a:tc>
                <a:tc>
                  <a:txBody>
                    <a:bodyPr/>
                    <a:lstStyle/>
                    <a:p>
                      <a:pPr algn="ctr">
                        <a:lnSpc>
                          <a:spcPts val="2000"/>
                        </a:lnSpc>
                        <a:spcAft>
                          <a:spcPts val="0"/>
                        </a:spcAft>
                      </a:pPr>
                      <a:r>
                        <a:rPr lang="en-US" sz="2000" b="1" kern="100" dirty="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20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0261" marR="90261" marT="0" marB="0" anchor="ctr"/>
                </a:tc>
                <a:extLst>
                  <a:ext uri="{0D108BD9-81ED-4DB2-BD59-A6C34878D82A}">
                    <a16:rowId xmlns:a16="http://schemas.microsoft.com/office/drawing/2014/main" val="3370947947"/>
                  </a:ext>
                </a:extLst>
              </a:tr>
            </a:tbl>
          </a:graphicData>
        </a:graphic>
      </p:graphicFrame>
      <p:sp>
        <p:nvSpPr>
          <p:cNvPr id="24" name="矩形 23"/>
          <p:cNvSpPr/>
          <p:nvPr/>
        </p:nvSpPr>
        <p:spPr>
          <a:xfrm>
            <a:off x="378119" y="2886246"/>
            <a:ext cx="5102136" cy="2862322"/>
          </a:xfrm>
          <a:prstGeom prst="rect">
            <a:avLst/>
          </a:prstGeom>
        </p:spPr>
        <p:txBody>
          <a:bodyPr wrap="square">
            <a:spAutoFit/>
          </a:bodyPr>
          <a:lstStyle/>
          <a:p>
            <a:pPr marL="342900" indent="-342900" defTabSz="468000">
              <a:lnSpc>
                <a:spcPct val="150000"/>
              </a:lnSpc>
              <a:buClr>
                <a:srgbClr val="3859CD"/>
              </a:buClr>
              <a:buFont typeface="Wingdings" panose="05000000000000000000" pitchFamily="2" charset="2"/>
              <a:buChar char="n"/>
            </a:pP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4</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个</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CP</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脉冲，</a:t>
            </a:r>
            <a:r>
              <a:rPr lang="zh-CN" altLang="en-US"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串行输入</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的</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4</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位代码全部移入了移位寄存器中</a:t>
            </a:r>
            <a:endPar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endParaRPr>
          </a:p>
          <a:p>
            <a:pPr marL="342900" indent="-342900" defTabSz="468000">
              <a:lnSpc>
                <a:spcPct val="150000"/>
              </a:lnSpc>
              <a:buClr>
                <a:srgbClr val="3859CD"/>
              </a:buClr>
              <a:buFont typeface="Wingdings" panose="05000000000000000000" pitchFamily="2" charset="2"/>
              <a:buChar char="n"/>
            </a:pP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输出端</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Q</a:t>
            </a:r>
            <a:r>
              <a:rPr lang="en-US" altLang="zh-CN" sz="2400" b="1" baseline="-25000" dirty="0">
                <a:latin typeface="Times New Roman" panose="02020603050405020304" pitchFamily="18" charset="0"/>
                <a:ea typeface="微软雅黑" panose="020B0503020204020204" pitchFamily="34" charset="-122"/>
                <a:cs typeface="Times New Roman" panose="02020603050405020304" pitchFamily="18" charset="0"/>
              </a:rPr>
              <a:t>3</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Q</a:t>
            </a:r>
            <a:r>
              <a:rPr lang="en-US" altLang="zh-CN" sz="2400" b="1" baseline="-25000" dirty="0">
                <a:latin typeface="Times New Roman" panose="02020603050405020304" pitchFamily="18" charset="0"/>
                <a:ea typeface="微软雅黑" panose="020B0503020204020204" pitchFamily="34" charset="-122"/>
                <a:cs typeface="Times New Roman" panose="02020603050405020304" pitchFamily="18" charset="0"/>
              </a:rPr>
              <a:t>2</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Q</a:t>
            </a:r>
            <a:r>
              <a:rPr lang="en-US" altLang="zh-CN" sz="2400" b="1" baseline="-25000" dirty="0">
                <a:latin typeface="Times New Roman" panose="02020603050405020304" pitchFamily="18" charset="0"/>
                <a:ea typeface="微软雅黑" panose="020B0503020204020204" pitchFamily="34" charset="-122"/>
                <a:cs typeface="Times New Roman" panose="02020603050405020304" pitchFamily="18" charset="0"/>
              </a:rPr>
              <a:t>1</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Q</a:t>
            </a:r>
            <a:r>
              <a:rPr lang="en-US" altLang="zh-CN" sz="2400" b="1" baseline="-25000" dirty="0">
                <a:latin typeface="Times New Roman" panose="02020603050405020304" pitchFamily="18" charset="0"/>
                <a:ea typeface="微软雅黑" panose="020B0503020204020204" pitchFamily="34" charset="-122"/>
                <a:cs typeface="Times New Roman" panose="02020603050405020304" pitchFamily="18" charset="0"/>
              </a:rPr>
              <a:t>0</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得到了</a:t>
            </a:r>
            <a:r>
              <a:rPr lang="zh-CN" altLang="en-US"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并行输出</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的代码</a:t>
            </a:r>
            <a:endPar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endParaRPr>
          </a:p>
          <a:p>
            <a:pPr marL="342900" indent="-342900" defTabSz="468000">
              <a:lnSpc>
                <a:spcPct val="150000"/>
              </a:lnSpc>
              <a:buClr>
                <a:srgbClr val="3859CD"/>
              </a:buClr>
              <a:buFont typeface="Wingdings" panose="05000000000000000000" pitchFamily="2" charset="2"/>
              <a:buChar char="n"/>
            </a:pP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可以实现代码的</a:t>
            </a:r>
            <a:r>
              <a:rPr lang="zh-CN" altLang="en-US"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串行</a:t>
            </a:r>
            <a:r>
              <a:rPr lang="en-US" altLang="zh-CN"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并行转换</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a:t>
            </a:r>
          </a:p>
        </p:txBody>
      </p:sp>
      <p:graphicFrame>
        <p:nvGraphicFramePr>
          <p:cNvPr id="2" name="表格 1"/>
          <p:cNvGraphicFramePr>
            <a:graphicFrameLocks noGrp="1"/>
          </p:cNvGraphicFramePr>
          <p:nvPr>
            <p:extLst>
              <p:ext uri="{D42A27DB-BD31-4B8C-83A1-F6EECF244321}">
                <p14:modId xmlns:p14="http://schemas.microsoft.com/office/powerpoint/2010/main" val="3107039321"/>
              </p:ext>
            </p:extLst>
          </p:nvPr>
        </p:nvGraphicFramePr>
        <p:xfrm>
          <a:off x="6334124" y="2015065"/>
          <a:ext cx="3743328" cy="623359"/>
        </p:xfrm>
        <a:graphic>
          <a:graphicData uri="http://schemas.openxmlformats.org/drawingml/2006/table">
            <a:tbl>
              <a:tblPr firstRow="1" bandRow="1">
                <a:tableStyleId>{5C22544A-7EE6-4342-B048-85BDC9FD1C3A}</a:tableStyleId>
              </a:tblPr>
              <a:tblGrid>
                <a:gridCol w="935832">
                  <a:extLst>
                    <a:ext uri="{9D8B030D-6E8A-4147-A177-3AD203B41FA5}">
                      <a16:colId xmlns:a16="http://schemas.microsoft.com/office/drawing/2014/main" val="20000"/>
                    </a:ext>
                  </a:extLst>
                </a:gridCol>
                <a:gridCol w="935832">
                  <a:extLst>
                    <a:ext uri="{9D8B030D-6E8A-4147-A177-3AD203B41FA5}">
                      <a16:colId xmlns:a16="http://schemas.microsoft.com/office/drawing/2014/main" val="20001"/>
                    </a:ext>
                  </a:extLst>
                </a:gridCol>
                <a:gridCol w="935832">
                  <a:extLst>
                    <a:ext uri="{9D8B030D-6E8A-4147-A177-3AD203B41FA5}">
                      <a16:colId xmlns:a16="http://schemas.microsoft.com/office/drawing/2014/main" val="20002"/>
                    </a:ext>
                  </a:extLst>
                </a:gridCol>
                <a:gridCol w="935832">
                  <a:extLst>
                    <a:ext uri="{9D8B030D-6E8A-4147-A177-3AD203B41FA5}">
                      <a16:colId xmlns:a16="http://schemas.microsoft.com/office/drawing/2014/main" val="20003"/>
                    </a:ext>
                  </a:extLst>
                </a:gridCol>
              </a:tblGrid>
              <a:tr h="623359">
                <a:tc>
                  <a:txBody>
                    <a:bodyPr/>
                    <a:lstStyle/>
                    <a:p>
                      <a:pPr algn="ct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Q</a:t>
                      </a:r>
                      <a:r>
                        <a:rPr lang="en-US" altLang="zh-CN" sz="2000" baseline="-25000" dirty="0">
                          <a:latin typeface="Times New Roman" panose="02020603050405020304" pitchFamily="18" charset="0"/>
                          <a:ea typeface="微软雅黑" panose="020B0503020204020204" pitchFamily="34" charset="-122"/>
                          <a:cs typeface="Times New Roman" panose="02020603050405020304" pitchFamily="18" charset="0"/>
                        </a:rPr>
                        <a:t>3</a:t>
                      </a:r>
                      <a:endParaRPr lang="zh-CN" altLang="en-US" sz="2000" baseline="-25000"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solidFill>
                      <a:schemeClr val="accent6">
                        <a:lumMod val="75000"/>
                      </a:schemeClr>
                    </a:solidFill>
                  </a:tcPr>
                </a:tc>
                <a:tc>
                  <a:txBody>
                    <a:bodyPr/>
                    <a:lstStyle/>
                    <a:p>
                      <a:pPr algn="ct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Q</a:t>
                      </a:r>
                      <a:r>
                        <a:rPr lang="en-US" altLang="zh-CN" sz="2000" baseline="-25000" dirty="0">
                          <a:latin typeface="Times New Roman" panose="02020603050405020304" pitchFamily="18" charset="0"/>
                          <a:ea typeface="微软雅黑" panose="020B0503020204020204" pitchFamily="34" charset="-122"/>
                          <a:cs typeface="Times New Roman" panose="02020603050405020304" pitchFamily="18" charset="0"/>
                        </a:rPr>
                        <a:t>2</a:t>
                      </a:r>
                      <a:endParaRPr lang="zh-CN" altLang="en-US" sz="2000" baseline="-25000"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solidFill>
                      <a:schemeClr val="accent6">
                        <a:lumMod val="75000"/>
                      </a:schemeClr>
                    </a:solidFill>
                  </a:tcPr>
                </a:tc>
                <a:tc>
                  <a:txBody>
                    <a:bodyPr/>
                    <a:lstStyle/>
                    <a:p>
                      <a:pPr algn="ct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Q</a:t>
                      </a:r>
                      <a:r>
                        <a:rPr lang="en-US" altLang="zh-CN" sz="2000" baseline="-25000" dirty="0">
                          <a:latin typeface="Times New Roman" panose="02020603050405020304" pitchFamily="18" charset="0"/>
                          <a:ea typeface="微软雅黑" panose="020B0503020204020204" pitchFamily="34" charset="-122"/>
                          <a:cs typeface="Times New Roman" panose="02020603050405020304" pitchFamily="18" charset="0"/>
                        </a:rPr>
                        <a:t>1</a:t>
                      </a:r>
                      <a:endParaRPr lang="zh-CN" altLang="en-US" sz="2000" baseline="-25000"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solidFill>
                      <a:schemeClr val="accent6">
                        <a:lumMod val="75000"/>
                      </a:schemeClr>
                    </a:solidFill>
                  </a:tcPr>
                </a:tc>
                <a:tc>
                  <a:txBody>
                    <a:bodyPr/>
                    <a:lstStyle/>
                    <a:p>
                      <a:pPr algn="ct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Q</a:t>
                      </a:r>
                      <a:r>
                        <a:rPr lang="en-US" altLang="zh-CN" sz="2000" baseline="-25000" dirty="0">
                          <a:latin typeface="Times New Roman" panose="02020603050405020304" pitchFamily="18" charset="0"/>
                          <a:ea typeface="微软雅黑" panose="020B0503020204020204" pitchFamily="34" charset="-122"/>
                          <a:cs typeface="Times New Roman" panose="02020603050405020304" pitchFamily="18" charset="0"/>
                        </a:rPr>
                        <a:t>0</a:t>
                      </a:r>
                      <a:endParaRPr lang="zh-CN" altLang="en-US" sz="2000" baseline="-25000"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solidFill>
                      <a:schemeClr val="accent6">
                        <a:lumMod val="75000"/>
                      </a:schemeClr>
                    </a:solidFill>
                  </a:tcPr>
                </a:tc>
                <a:extLst>
                  <a:ext uri="{0D108BD9-81ED-4DB2-BD59-A6C34878D82A}">
                    <a16:rowId xmlns:a16="http://schemas.microsoft.com/office/drawing/2014/main" val="10000"/>
                  </a:ext>
                </a:extLst>
              </a:tr>
            </a:tbl>
          </a:graphicData>
        </a:graphic>
      </p:graphicFrame>
      <p:cxnSp>
        <p:nvCxnSpPr>
          <p:cNvPr id="5" name="直接箭头连接符 4"/>
          <p:cNvCxnSpPr/>
          <p:nvPr/>
        </p:nvCxnSpPr>
        <p:spPr>
          <a:xfrm>
            <a:off x="10058400" y="2326744"/>
            <a:ext cx="666749" cy="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p:nvPr/>
        </p:nvCxnSpPr>
        <p:spPr>
          <a:xfrm>
            <a:off x="5695948" y="2326744"/>
            <a:ext cx="666749" cy="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5116943" y="2095911"/>
            <a:ext cx="579005" cy="461665"/>
          </a:xfrm>
          <a:prstGeom prst="rect">
            <a:avLst/>
          </a:prstGeom>
        </p:spPr>
        <p:txBody>
          <a:bodyPr wrap="none">
            <a:spAutoFit/>
          </a:bodyPr>
          <a:lstStyle/>
          <a:p>
            <a:r>
              <a:rPr lang="en-US" altLang="zh-CN" sz="2400"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D</a:t>
            </a:r>
            <a:r>
              <a:rPr lang="en-US" altLang="zh-CN" sz="2400" b="1" baseline="-250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in</a:t>
            </a:r>
            <a:endParaRPr lang="zh-CN" altLang="en-US" dirty="0">
              <a:latin typeface="Times New Roman" panose="02020603050405020304" pitchFamily="18" charset="0"/>
              <a:cs typeface="Times New Roman" panose="02020603050405020304" pitchFamily="18" charset="0"/>
            </a:endParaRPr>
          </a:p>
        </p:txBody>
      </p:sp>
      <p:sp>
        <p:nvSpPr>
          <p:cNvPr id="11" name="矩形 10"/>
          <p:cNvSpPr/>
          <p:nvPr/>
        </p:nvSpPr>
        <p:spPr>
          <a:xfrm>
            <a:off x="10725149" y="2095911"/>
            <a:ext cx="692818" cy="461665"/>
          </a:xfrm>
          <a:prstGeom prst="rect">
            <a:avLst/>
          </a:prstGeom>
        </p:spPr>
        <p:txBody>
          <a:bodyPr wrap="none">
            <a:spAutoFit/>
          </a:bodyPr>
          <a:lstStyle/>
          <a:p>
            <a:r>
              <a:rPr lang="en-US" altLang="zh-CN" sz="2400" b="1" dirty="0" err="1">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D</a:t>
            </a:r>
            <a:r>
              <a:rPr lang="en-US" altLang="zh-CN" sz="2400" b="1" baseline="-25000" dirty="0" err="1">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out</a:t>
            </a:r>
            <a:endParaRPr lang="zh-CN" altLang="en-US" dirty="0">
              <a:latin typeface="Times New Roman" panose="02020603050405020304" pitchFamily="18" charset="0"/>
              <a:cs typeface="Times New Roman" panose="02020603050405020304" pitchFamily="18" charset="0"/>
            </a:endParaRPr>
          </a:p>
        </p:txBody>
      </p:sp>
      <p:sp>
        <p:nvSpPr>
          <p:cNvPr id="12" name="矩形 11"/>
          <p:cNvSpPr/>
          <p:nvPr/>
        </p:nvSpPr>
        <p:spPr>
          <a:xfrm>
            <a:off x="5210175" y="1057275"/>
            <a:ext cx="6381750" cy="646331"/>
          </a:xfrm>
          <a:prstGeom prst="rect">
            <a:avLst/>
          </a:prstGeom>
        </p:spPr>
        <p:txBody>
          <a:bodyPr wrap="square">
            <a:spAutoFit/>
          </a:bodyPr>
          <a:lstStyle/>
          <a:p>
            <a:pPr marL="342900" lvl="0" indent="-342900" defTabSz="468000">
              <a:lnSpc>
                <a:spcPct val="150000"/>
              </a:lnSpc>
              <a:buClr>
                <a:srgbClr val="3859CD"/>
              </a:buClr>
              <a:buFont typeface="Wingdings" panose="05000000000000000000" pitchFamily="2" charset="2"/>
              <a:buChar char="n"/>
            </a:pPr>
            <a:r>
              <a:rPr lang="zh-CN" altLang="en-US" sz="2400"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从</a:t>
            </a:r>
            <a:r>
              <a:rPr lang="en-US" altLang="zh-CN" sz="2400"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D</a:t>
            </a:r>
            <a:r>
              <a:rPr lang="en-US" altLang="zh-CN" sz="2400" b="1" baseline="-250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in</a:t>
            </a:r>
            <a:r>
              <a:rPr lang="zh-CN" altLang="en-US" sz="2400"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端顺序移入的代码依次为</a:t>
            </a:r>
            <a:r>
              <a:rPr lang="en-US" altLang="zh-CN" sz="2400"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1101</a:t>
            </a:r>
            <a:r>
              <a:rPr lang="zh-CN" altLang="en-US" sz="2400"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a:t>
            </a:r>
          </a:p>
        </p:txBody>
      </p:sp>
      <p:sp>
        <p:nvSpPr>
          <p:cNvPr id="17" name="矩形 16"/>
          <p:cNvSpPr/>
          <p:nvPr/>
        </p:nvSpPr>
        <p:spPr>
          <a:xfrm>
            <a:off x="3960222" y="2096322"/>
            <a:ext cx="1156721" cy="461665"/>
          </a:xfrm>
          <a:prstGeom prst="rect">
            <a:avLst/>
          </a:prstGeom>
        </p:spPr>
        <p:txBody>
          <a:bodyPr wrap="square">
            <a:spAutoFit/>
          </a:bodyPr>
          <a:lstStyle/>
          <a:p>
            <a:pPr algn="ctr"/>
            <a:r>
              <a:rPr lang="en-US" altLang="zh-CN"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1 0 1 1</a:t>
            </a:r>
            <a:endParaRPr lang="zh-CN" altLang="en-US"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3928688867"/>
      </p:ext>
    </p:extLst>
  </p:cSld>
  <p:clrMapOvr>
    <a:masterClrMapping/>
  </p:clrMapOvr>
  <mc:AlternateContent xmlns:mc="http://schemas.openxmlformats.org/markup-compatibility/2006" xmlns:p14="http://schemas.microsoft.com/office/powerpoint/2010/main">
    <mc:Choice Requires="p14">
      <p:transition spd="slow" p14:dur="1250">
        <p:randomBar dir="vert"/>
      </p:transition>
    </mc:Choice>
    <mc:Fallback xmlns="">
      <p:transition spd="slow">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wipe(left)">
                                      <p:cBhvr>
                                        <p:cTn id="14" dur="500"/>
                                        <p:tgtEl>
                                          <p:spTgt spid="2"/>
                                        </p:tgtEl>
                                      </p:cBhvr>
                                    </p:animEffect>
                                  </p:childTnLst>
                                </p:cTn>
                              </p:par>
                            </p:childTnLst>
                          </p:cTn>
                        </p:par>
                        <p:par>
                          <p:cTn id="15" fill="hold">
                            <p:stCondLst>
                              <p:cond delay="500"/>
                            </p:stCondLst>
                            <p:childTnLst>
                              <p:par>
                                <p:cTn id="16" presetID="22" presetClass="entr" presetSubtype="8" fill="hold" nodeType="after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wipe(left)">
                                      <p:cBhvr>
                                        <p:cTn id="18" dur="500"/>
                                        <p:tgtEl>
                                          <p:spTgt spid="5"/>
                                        </p:tgtEl>
                                      </p:cBhvr>
                                    </p:animEffect>
                                  </p:childTnLst>
                                </p:cTn>
                              </p:par>
                            </p:childTnLst>
                          </p:cTn>
                        </p:par>
                        <p:par>
                          <p:cTn id="19" fill="hold">
                            <p:stCondLst>
                              <p:cond delay="1000"/>
                            </p:stCondLst>
                            <p:childTnLst>
                              <p:par>
                                <p:cTn id="20" presetID="22" presetClass="entr" presetSubtype="8" fill="hold" nodeType="after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wipe(left)">
                                      <p:cBhvr>
                                        <p:cTn id="22" dur="500"/>
                                        <p:tgtEl>
                                          <p:spTgt spid="14"/>
                                        </p:tgtEl>
                                      </p:cBhvr>
                                    </p:animEffect>
                                  </p:childTnLst>
                                </p:cTn>
                              </p:par>
                            </p:childTnLst>
                          </p:cTn>
                        </p:par>
                        <p:par>
                          <p:cTn id="23" fill="hold">
                            <p:stCondLst>
                              <p:cond delay="1500"/>
                            </p:stCondLst>
                            <p:childTnLst>
                              <p:par>
                                <p:cTn id="24" presetID="22" presetClass="entr" presetSubtype="8" fill="hold" grpId="0" nodeType="after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wipe(left)">
                                      <p:cBhvr>
                                        <p:cTn id="26" dur="500"/>
                                        <p:tgtEl>
                                          <p:spTgt spid="8"/>
                                        </p:tgtEl>
                                      </p:cBhvr>
                                    </p:animEffect>
                                  </p:childTnLst>
                                </p:cTn>
                              </p:par>
                            </p:childTnLst>
                          </p:cTn>
                        </p:par>
                        <p:par>
                          <p:cTn id="27" fill="hold">
                            <p:stCondLst>
                              <p:cond delay="2000"/>
                            </p:stCondLst>
                            <p:childTnLst>
                              <p:par>
                                <p:cTn id="28" presetID="22" presetClass="entr" presetSubtype="8" fill="hold" grpId="0" nodeType="after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wipe(left)">
                                      <p:cBhvr>
                                        <p:cTn id="30" dur="500"/>
                                        <p:tgtEl>
                                          <p:spTgt spid="11"/>
                                        </p:tgtEl>
                                      </p:cBhvr>
                                    </p:animEffect>
                                  </p:childTnLst>
                                </p:cTn>
                              </p:par>
                            </p:childTnLst>
                          </p:cTn>
                        </p:par>
                        <p:par>
                          <p:cTn id="31" fill="hold">
                            <p:stCondLst>
                              <p:cond delay="2500"/>
                            </p:stCondLst>
                            <p:childTnLst>
                              <p:par>
                                <p:cTn id="32" presetID="22" presetClass="entr" presetSubtype="8" fill="hold" grpId="0" nodeType="afterEffect">
                                  <p:stCondLst>
                                    <p:cond delay="0"/>
                                  </p:stCondLst>
                                  <p:childTnLst>
                                    <p:set>
                                      <p:cBhvr>
                                        <p:cTn id="33" dur="1" fill="hold">
                                          <p:stCondLst>
                                            <p:cond delay="0"/>
                                          </p:stCondLst>
                                        </p:cTn>
                                        <p:tgtEl>
                                          <p:spTgt spid="17"/>
                                        </p:tgtEl>
                                        <p:attrNameLst>
                                          <p:attrName>style.visibility</p:attrName>
                                        </p:attrNameLst>
                                      </p:cBhvr>
                                      <p:to>
                                        <p:strVal val="visible"/>
                                      </p:to>
                                    </p:set>
                                    <p:animEffect transition="in" filter="wipe(left)">
                                      <p:cBhvr>
                                        <p:cTn id="34" dur="500"/>
                                        <p:tgtEl>
                                          <p:spTgt spid="17"/>
                                        </p:tgtEl>
                                      </p:cBhvr>
                                    </p:animEffect>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grpId="0" nodeType="clickEffect">
                                  <p:stCondLst>
                                    <p:cond delay="0"/>
                                  </p:stCondLst>
                                  <p:childTnLst>
                                    <p:set>
                                      <p:cBhvr>
                                        <p:cTn id="38" dur="1" fill="hold">
                                          <p:stCondLst>
                                            <p:cond delay="0"/>
                                          </p:stCondLst>
                                        </p:cTn>
                                        <p:tgtEl>
                                          <p:spTgt spid="24"/>
                                        </p:tgtEl>
                                        <p:attrNameLst>
                                          <p:attrName>style.visibility</p:attrName>
                                        </p:attrNameLst>
                                      </p:cBhvr>
                                      <p:to>
                                        <p:strVal val="visible"/>
                                      </p:to>
                                    </p:set>
                                    <p:animEffect transition="in" filter="fade">
                                      <p:cBhvr>
                                        <p:cTn id="39" dur="1000"/>
                                        <p:tgtEl>
                                          <p:spTgt spid="24"/>
                                        </p:tgtEl>
                                      </p:cBhvr>
                                    </p:animEffect>
                                    <p:anim calcmode="lin" valueType="num">
                                      <p:cBhvr>
                                        <p:cTn id="40" dur="1000" fill="hold"/>
                                        <p:tgtEl>
                                          <p:spTgt spid="24"/>
                                        </p:tgtEl>
                                        <p:attrNameLst>
                                          <p:attrName>ppt_x</p:attrName>
                                        </p:attrNameLst>
                                      </p:cBhvr>
                                      <p:tavLst>
                                        <p:tav tm="0">
                                          <p:val>
                                            <p:strVal val="#ppt_x"/>
                                          </p:val>
                                        </p:tav>
                                        <p:tav tm="100000">
                                          <p:val>
                                            <p:strVal val="#ppt_x"/>
                                          </p:val>
                                        </p:tav>
                                      </p:tavLst>
                                    </p:anim>
                                    <p:anim calcmode="lin" valueType="num">
                                      <p:cBhvr>
                                        <p:cTn id="41"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16" presetClass="entr" presetSubtype="21" fill="hold" nodeType="clickEffect">
                                  <p:stCondLst>
                                    <p:cond delay="0"/>
                                  </p:stCondLst>
                                  <p:childTnLst>
                                    <p:set>
                                      <p:cBhvr>
                                        <p:cTn id="45" dur="1" fill="hold">
                                          <p:stCondLst>
                                            <p:cond delay="0"/>
                                          </p:stCondLst>
                                        </p:cTn>
                                        <p:tgtEl>
                                          <p:spTgt spid="35"/>
                                        </p:tgtEl>
                                        <p:attrNameLst>
                                          <p:attrName>style.visibility</p:attrName>
                                        </p:attrNameLst>
                                      </p:cBhvr>
                                      <p:to>
                                        <p:strVal val="visible"/>
                                      </p:to>
                                    </p:set>
                                    <p:animEffect transition="in" filter="barn(inVertical)">
                                      <p:cBhvr>
                                        <p:cTn id="46"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8" grpId="0"/>
      <p:bldP spid="11" grpId="0"/>
      <p:bldP spid="12" grpId="0"/>
      <p:bldP spid="1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B6D9C768-8413-45FA-BDC7-53DA68035736}" type="slidenum">
              <a:rPr lang="zh-CN" altLang="en-US" smtClean="0"/>
              <a:t>19</a:t>
            </a:fld>
            <a:endParaRPr lang="zh-CN" altLang="en-US"/>
          </a:p>
        </p:txBody>
      </p:sp>
      <p:sp>
        <p:nvSpPr>
          <p:cNvPr id="6" name="文本框 5"/>
          <p:cNvSpPr txBox="1"/>
          <p:nvPr/>
        </p:nvSpPr>
        <p:spPr>
          <a:xfrm>
            <a:off x="332509" y="934734"/>
            <a:ext cx="11554692" cy="1754326"/>
          </a:xfrm>
          <a:prstGeom prst="rect">
            <a:avLst/>
          </a:prstGeom>
          <a:noFill/>
        </p:spPr>
        <p:txBody>
          <a:bodyPr wrap="square" rtlCol="0">
            <a:spAutoFit/>
          </a:bodyPr>
          <a:lstStyle/>
          <a:p>
            <a:pPr marL="342900" indent="-342900" defTabSz="468000">
              <a:lnSpc>
                <a:spcPct val="150000"/>
              </a:lnSpc>
              <a:buClr>
                <a:srgbClr val="3859CD"/>
              </a:buClr>
              <a:buFont typeface="Wingdings" panose="05000000000000000000" pitchFamily="2" charset="2"/>
              <a:buChar char="n"/>
            </a:pPr>
            <a:r>
              <a:rPr lang="zh-CN" altLang="en-US" sz="2400" b="1" dirty="0">
                <a:solidFill>
                  <a:srgbClr val="FF0000"/>
                </a:solidFill>
                <a:latin typeface="微软雅黑" panose="020B0503020204020204" pitchFamily="34" charset="-122"/>
                <a:ea typeface="微软雅黑" panose="020B0503020204020204" pitchFamily="34" charset="-122"/>
              </a:rPr>
              <a:t>（</a:t>
            </a:r>
            <a:r>
              <a:rPr lang="en-US" altLang="zh-CN" sz="2400" b="1" dirty="0">
                <a:solidFill>
                  <a:srgbClr val="FF0000"/>
                </a:solidFill>
                <a:latin typeface="微软雅黑" panose="020B0503020204020204" pitchFamily="34" charset="-122"/>
                <a:ea typeface="微软雅黑" panose="020B0503020204020204" pitchFamily="34" charset="-122"/>
              </a:rPr>
              <a:t>2</a:t>
            </a:r>
            <a:r>
              <a:rPr lang="zh-CN" altLang="en-US" sz="2400" b="1" dirty="0">
                <a:solidFill>
                  <a:srgbClr val="FF0000"/>
                </a:solidFill>
                <a:latin typeface="微软雅黑" panose="020B0503020204020204" pitchFamily="34" charset="-122"/>
                <a:ea typeface="微软雅黑" panose="020B0503020204020204" pitchFamily="34" charset="-122"/>
              </a:rPr>
              <a:t>）多功能移位寄存器</a:t>
            </a:r>
          </a:p>
          <a:p>
            <a:pPr marL="800100" lvl="1" indent="-342900" defTabSz="468000">
              <a:lnSpc>
                <a:spcPct val="150000"/>
              </a:lnSpc>
              <a:buClr>
                <a:srgbClr val="3859CD"/>
              </a:buClr>
              <a:buFont typeface="Wingdings" panose="05000000000000000000" pitchFamily="2" charset="2"/>
              <a:buChar char="n"/>
            </a:pPr>
            <a:r>
              <a:rPr lang="zh-CN" altLang="en-US" sz="2400" b="1" dirty="0">
                <a:solidFill>
                  <a:srgbClr val="0000CC"/>
                </a:solidFill>
                <a:latin typeface="微软雅黑" panose="020B0503020204020204" pitchFamily="34" charset="-122"/>
                <a:ea typeface="微软雅黑" panose="020B0503020204020204" pitchFamily="34" charset="-122"/>
              </a:rPr>
              <a:t>特点：</a:t>
            </a:r>
            <a:r>
              <a:rPr lang="zh-CN" altLang="en-US" sz="2400" b="1" dirty="0">
                <a:latin typeface="微软雅黑" panose="020B0503020204020204" pitchFamily="34" charset="-122"/>
                <a:ea typeface="微软雅黑" panose="020B0503020204020204" pitchFamily="34" charset="-122"/>
              </a:rPr>
              <a:t>同时具有</a:t>
            </a:r>
            <a:r>
              <a:rPr lang="zh-CN" altLang="en-US" sz="2400" b="1" dirty="0">
                <a:solidFill>
                  <a:srgbClr val="00B050"/>
                </a:solidFill>
                <a:latin typeface="微软雅黑" panose="020B0503020204020204" pitchFamily="34" charset="-122"/>
                <a:ea typeface="微软雅黑" panose="020B0503020204020204" pitchFamily="34" charset="-122"/>
              </a:rPr>
              <a:t>左移、右移、并行置数、保持、清零</a:t>
            </a:r>
            <a:r>
              <a:rPr lang="zh-CN" altLang="en-US" sz="2400" b="1" dirty="0">
                <a:latin typeface="微软雅黑" panose="020B0503020204020204" pitchFamily="34" charset="-122"/>
                <a:ea typeface="微软雅黑" panose="020B0503020204020204" pitchFamily="34" charset="-122"/>
              </a:rPr>
              <a:t>等多个功能</a:t>
            </a:r>
          </a:p>
          <a:p>
            <a:pPr marL="800100" lvl="1" indent="-342900" defTabSz="468000">
              <a:lnSpc>
                <a:spcPct val="150000"/>
              </a:lnSpc>
              <a:buClr>
                <a:srgbClr val="3859CD"/>
              </a:buClr>
              <a:buFont typeface="Wingdings" panose="05000000000000000000" pitchFamily="2" charset="2"/>
              <a:buChar char="n"/>
            </a:pPr>
            <a:r>
              <a:rPr lang="zh-CN" altLang="en-US" sz="2400" b="1" dirty="0">
                <a:solidFill>
                  <a:srgbClr val="0000CC"/>
                </a:solidFill>
                <a:latin typeface="微软雅黑" panose="020B0503020204020204" pitchFamily="34" charset="-122"/>
                <a:ea typeface="微软雅黑" panose="020B0503020204020204" pitchFamily="34" charset="-122"/>
              </a:rPr>
              <a:t>例子：</a:t>
            </a:r>
            <a:r>
              <a:rPr lang="zh-CN" altLang="en-US" sz="2400" b="1" dirty="0">
                <a:solidFill>
                  <a:srgbClr val="9900FF"/>
                </a:solidFill>
                <a:latin typeface="微软雅黑" panose="020B0503020204020204" pitchFamily="34" charset="-122"/>
                <a:ea typeface="微软雅黑" panose="020B0503020204020204" pitchFamily="34" charset="-122"/>
              </a:rPr>
              <a:t>带有并行置数功能的右移寄存器</a:t>
            </a:r>
            <a:r>
              <a:rPr lang="zh-CN" altLang="en-US" sz="2400" b="1" dirty="0">
                <a:latin typeface="微软雅黑" panose="020B0503020204020204" pitchFamily="34" charset="-122"/>
                <a:ea typeface="微软雅黑" panose="020B0503020204020204" pitchFamily="34" charset="-122"/>
              </a:rPr>
              <a:t>：</a:t>
            </a:r>
            <a:r>
              <a:rPr lang="zh-CN" altLang="en-US" sz="2400" b="1" dirty="0">
                <a:solidFill>
                  <a:srgbClr val="00B050"/>
                </a:solidFill>
                <a:latin typeface="微软雅黑" panose="020B0503020204020204" pitchFamily="34" charset="-122"/>
                <a:ea typeface="微软雅黑" panose="020B0503020204020204" pitchFamily="34" charset="-122"/>
              </a:rPr>
              <a:t>并行置数、右移两种功能</a:t>
            </a:r>
          </a:p>
        </p:txBody>
      </p:sp>
      <p:sp>
        <p:nvSpPr>
          <p:cNvPr id="10" name="平行四边形 9"/>
          <p:cNvSpPr/>
          <p:nvPr/>
        </p:nvSpPr>
        <p:spPr>
          <a:xfrm>
            <a:off x="304512" y="129448"/>
            <a:ext cx="1739441" cy="612000"/>
          </a:xfrm>
          <a:prstGeom prst="parallelogram">
            <a:avLst/>
          </a:prstGeom>
          <a:effectLst>
            <a:glow rad="63500">
              <a:schemeClr val="accent1">
                <a:satMod val="175000"/>
                <a:alpha val="40000"/>
              </a:schemeClr>
            </a:glow>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latin typeface="微软雅黑" panose="020B0503020204020204" pitchFamily="34" charset="-122"/>
                <a:ea typeface="微软雅黑" panose="020B0503020204020204" pitchFamily="34" charset="-122"/>
                <a:cs typeface="Times New Roman" panose="02020603050405020304" pitchFamily="18" charset="0"/>
              </a:rPr>
              <a:t>6.4.3</a:t>
            </a:r>
            <a:endParaRPr lang="zh-CN" altLang="en-US" sz="36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3" name="标题 2"/>
          <p:cNvSpPr>
            <a:spLocks noGrp="1"/>
          </p:cNvSpPr>
          <p:nvPr>
            <p:ph type="title"/>
          </p:nvPr>
        </p:nvSpPr>
        <p:spPr>
          <a:xfrm>
            <a:off x="2187686" y="97943"/>
            <a:ext cx="6291295" cy="732155"/>
          </a:xfrm>
        </p:spPr>
        <p:txBody>
          <a:bodyPr>
            <a:normAutofit/>
          </a:bodyPr>
          <a:lstStyle/>
          <a:p>
            <a:r>
              <a:rPr lang="zh-CN" altLang="en-US" dirty="0">
                <a:effectLst>
                  <a:outerShdw blurRad="38100" dist="38100" dir="2700000" algn="tl">
                    <a:srgbClr val="000000">
                      <a:alpha val="43137"/>
                    </a:srgbClr>
                  </a:outerShdw>
                </a:effectLst>
              </a:rPr>
              <a:t>移位寄存器</a:t>
            </a:r>
          </a:p>
        </p:txBody>
      </p:sp>
      <p:sp>
        <p:nvSpPr>
          <p:cNvPr id="9" name="页脚占位符 3"/>
          <p:cNvSpPr>
            <a:spLocks noGrp="1"/>
          </p:cNvSpPr>
          <p:nvPr>
            <p:ph type="ftr" sz="quarter" idx="11"/>
          </p:nvPr>
        </p:nvSpPr>
        <p:spPr>
          <a:xfrm>
            <a:off x="9642764" y="0"/>
            <a:ext cx="2549236" cy="510988"/>
          </a:xfrm>
        </p:spPr>
        <p:txBody>
          <a:bodyPr/>
          <a:lstStyle/>
          <a:p>
            <a:r>
              <a:rPr lang="zh-CN" altLang="en-US"/>
              <a:t>第</a:t>
            </a:r>
            <a:r>
              <a:rPr lang="en-US" altLang="zh-CN"/>
              <a:t>6</a:t>
            </a:r>
            <a:r>
              <a:rPr lang="zh-CN" altLang="en-US"/>
              <a:t>章 同步时序逻辑电路</a:t>
            </a:r>
            <a:endParaRPr lang="zh-CN" altLang="en-US" dirty="0"/>
          </a:p>
        </p:txBody>
      </p:sp>
      <p:graphicFrame>
        <p:nvGraphicFramePr>
          <p:cNvPr id="24" name="对象 23"/>
          <p:cNvGraphicFramePr>
            <a:graphicFrameLocks noChangeAspect="1"/>
          </p:cNvGraphicFramePr>
          <p:nvPr>
            <p:extLst>
              <p:ext uri="{D42A27DB-BD31-4B8C-83A1-F6EECF244321}">
                <p14:modId xmlns:p14="http://schemas.microsoft.com/office/powerpoint/2010/main" val="2428439664"/>
              </p:ext>
            </p:extLst>
          </p:nvPr>
        </p:nvGraphicFramePr>
        <p:xfrm>
          <a:off x="186440" y="2774785"/>
          <a:ext cx="11846830" cy="3869057"/>
        </p:xfrm>
        <a:graphic>
          <a:graphicData uri="http://schemas.openxmlformats.org/presentationml/2006/ole">
            <mc:AlternateContent xmlns:mc="http://schemas.openxmlformats.org/markup-compatibility/2006">
              <mc:Choice xmlns:v="urn:schemas-microsoft-com:vml" Requires="v">
                <p:oleObj spid="_x0000_s512052" name="Visio" r:id="rId4" imgW="7162817" imgH="2338974" progId="Visio.Drawing.11">
                  <p:embed/>
                </p:oleObj>
              </mc:Choice>
              <mc:Fallback>
                <p:oleObj name="Visio" r:id="rId4" imgW="7162817" imgH="2338974" progId="Visio.Drawing.11">
                  <p:embed/>
                  <p:pic>
                    <p:nvPicPr>
                      <p:cNvPr id="0" name="对象 26"/>
                      <p:cNvPicPr>
                        <a:picLocks noChangeAspect="1" noChangeArrowheads="1"/>
                      </p:cNvPicPr>
                      <p:nvPr/>
                    </p:nvPicPr>
                    <p:blipFill>
                      <a:blip r:embed="rId5"/>
                      <a:srcRect/>
                      <a:stretch>
                        <a:fillRect/>
                      </a:stretch>
                    </p:blipFill>
                    <p:spPr bwMode="auto">
                      <a:xfrm>
                        <a:off x="186440" y="2774785"/>
                        <a:ext cx="11846830" cy="3869057"/>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11439419"/>
      </p:ext>
    </p:extLst>
  </p:cSld>
  <p:clrMapOvr>
    <a:masterClrMapping/>
  </p:clrMapOvr>
  <mc:AlternateContent xmlns:mc="http://schemas.openxmlformats.org/markup-compatibility/2006" xmlns:p14="http://schemas.microsoft.com/office/powerpoint/2010/main">
    <mc:Choice Requires="p14">
      <p:transition spd="slow" p14:dur="1250">
        <p:randomBar dir="vert"/>
      </p:transition>
    </mc:Choice>
    <mc:Fallback xmlns="">
      <p:transition spd="slow">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ircle(in)">
                                      <p:cBhvr>
                                        <p:cTn id="7" dur="2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24"/>
                                        </p:tgtEl>
                                        <p:attrNameLst>
                                          <p:attrName>style.visibility</p:attrName>
                                        </p:attrNameLst>
                                      </p:cBhvr>
                                      <p:to>
                                        <p:strVal val="visible"/>
                                      </p:to>
                                    </p:set>
                                    <p:anim calcmode="lin" valueType="num">
                                      <p:cBhvr additive="base">
                                        <p:cTn id="12" dur="500" fill="hold"/>
                                        <p:tgtEl>
                                          <p:spTgt spid="24"/>
                                        </p:tgtEl>
                                        <p:attrNameLst>
                                          <p:attrName>ppt_x</p:attrName>
                                        </p:attrNameLst>
                                      </p:cBhvr>
                                      <p:tavLst>
                                        <p:tav tm="0">
                                          <p:val>
                                            <p:strVal val="#ppt_x"/>
                                          </p:val>
                                        </p:tav>
                                        <p:tav tm="100000">
                                          <p:val>
                                            <p:strVal val="#ppt_x"/>
                                          </p:val>
                                        </p:tav>
                                      </p:tavLst>
                                    </p:anim>
                                    <p:anim calcmode="lin" valueType="num">
                                      <p:cBhvr additive="base">
                                        <p:cTn id="13"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4">
            <a:extLst>
              <a:ext uri="{FF2B5EF4-FFF2-40B4-BE49-F238E27FC236}">
                <a16:creationId xmlns:a16="http://schemas.microsoft.com/office/drawing/2014/main" id="{038997B9-E18D-4FAA-A43D-167DDAD80445}"/>
              </a:ext>
            </a:extLst>
          </p:cNvPr>
          <p:cNvSpPr txBox="1">
            <a:spLocks/>
          </p:cNvSpPr>
          <p:nvPr/>
        </p:nvSpPr>
        <p:spPr>
          <a:xfrm>
            <a:off x="272406" y="165452"/>
            <a:ext cx="6787300" cy="698147"/>
          </a:xfrm>
          <a:prstGeom prst="rect">
            <a:avLst/>
          </a:prstGeom>
        </p:spPr>
        <p:txBody>
          <a:bodyPr anchor="ct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defTabSz="914400" rtl="0" eaLnBrk="1" fontAlgn="auto" latinLnBrk="0" hangingPunct="1">
              <a:lnSpc>
                <a:spcPct val="100000"/>
              </a:lnSpc>
              <a:spcBef>
                <a:spcPct val="20000"/>
              </a:spcBef>
              <a:spcAft>
                <a:spcPts val="0"/>
              </a:spcAft>
              <a:buClrTx/>
              <a:buSzTx/>
              <a:buFont typeface="Arial" pitchFamily="34" charset="0"/>
              <a:buNone/>
              <a:tabLst/>
              <a:defRPr/>
            </a:pPr>
            <a:r>
              <a:rPr lang="zh-CN" altLang="en-US" sz="4400" b="1" dirty="0">
                <a:solidFill>
                  <a:srgbClr val="21509E"/>
                </a:solidFill>
                <a:latin typeface="微软雅黑" panose="020B0503020204020204" pitchFamily="34" charset="-122"/>
                <a:ea typeface="微软雅黑" panose="020B0503020204020204" pitchFamily="34" charset="-122"/>
              </a:rPr>
              <a:t>第</a:t>
            </a:r>
            <a:r>
              <a:rPr lang="en-US" altLang="zh-CN" sz="4400" b="1" dirty="0">
                <a:solidFill>
                  <a:srgbClr val="21509E"/>
                </a:solidFill>
                <a:latin typeface="微软雅黑" panose="020B0503020204020204" pitchFamily="34" charset="-122"/>
                <a:ea typeface="微软雅黑" panose="020B0503020204020204" pitchFamily="34" charset="-122"/>
              </a:rPr>
              <a:t>6</a:t>
            </a:r>
            <a:r>
              <a:rPr lang="zh-CN" altLang="en-US" sz="4400" b="1" dirty="0">
                <a:solidFill>
                  <a:srgbClr val="21509E"/>
                </a:solidFill>
                <a:latin typeface="微软雅黑" panose="020B0503020204020204" pitchFamily="34" charset="-122"/>
                <a:ea typeface="微软雅黑" panose="020B0503020204020204" pitchFamily="34" charset="-122"/>
              </a:rPr>
              <a:t>章  同步时序逻辑电路</a:t>
            </a:r>
            <a:endParaRPr kumimoji="0" lang="en-GB" sz="2800" b="1" i="0" u="none" strike="noStrike" kern="1200" cap="none" spc="0" normalizeH="0" baseline="0" noProof="0" dirty="0">
              <a:ln>
                <a:noFill/>
              </a:ln>
              <a:solidFill>
                <a:srgbClr val="21509E"/>
              </a:solidFill>
              <a:effectLst/>
              <a:uLnTx/>
              <a:uFillTx/>
              <a:latin typeface="微软雅黑" panose="020B0503020204020204" pitchFamily="34" charset="-122"/>
              <a:ea typeface="微软雅黑" panose="020B0503020204020204" pitchFamily="34" charset="-122"/>
            </a:endParaRPr>
          </a:p>
        </p:txBody>
      </p:sp>
      <p:sp>
        <p:nvSpPr>
          <p:cNvPr id="11" name="平行四边形 10">
            <a:extLst>
              <a:ext uri="{FF2B5EF4-FFF2-40B4-BE49-F238E27FC236}">
                <a16:creationId xmlns:a16="http://schemas.microsoft.com/office/drawing/2014/main" id="{E9565A2F-F618-42FC-8E7D-701C3E7FAF00}"/>
              </a:ext>
            </a:extLst>
          </p:cNvPr>
          <p:cNvSpPr/>
          <p:nvPr/>
        </p:nvSpPr>
        <p:spPr>
          <a:xfrm>
            <a:off x="1920857" y="1297132"/>
            <a:ext cx="1351174" cy="516491"/>
          </a:xfrm>
          <a:prstGeom prst="parallelogram">
            <a:avLst>
              <a:gd name="adj" fmla="val 48207"/>
            </a:avLst>
          </a:prstGeom>
          <a:solidFill>
            <a:srgbClr val="235EB8"/>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altLang="zh-CN" sz="2800" b="1" spc="300" dirty="0">
                <a:solidFill>
                  <a:prstClr val="white"/>
                </a:solidFill>
                <a:latin typeface="微软雅黑" panose="020B0503020204020204" pitchFamily="34" charset="-122"/>
                <a:ea typeface="微软雅黑" panose="020B0503020204020204" pitchFamily="34" charset="-122"/>
              </a:rPr>
              <a:t>6.1</a:t>
            </a:r>
            <a:endParaRPr lang="zh-CN" altLang="en-US" sz="2800" b="1" spc="300" dirty="0">
              <a:solidFill>
                <a:prstClr val="white"/>
              </a:solidFill>
              <a:latin typeface="微软雅黑" panose="020B0503020204020204" pitchFamily="34" charset="-122"/>
              <a:ea typeface="微软雅黑" panose="020B0503020204020204" pitchFamily="34" charset="-122"/>
            </a:endParaRPr>
          </a:p>
        </p:txBody>
      </p:sp>
      <p:sp>
        <p:nvSpPr>
          <p:cNvPr id="12" name="平行四边形 11">
            <a:extLst>
              <a:ext uri="{FF2B5EF4-FFF2-40B4-BE49-F238E27FC236}">
                <a16:creationId xmlns:a16="http://schemas.microsoft.com/office/drawing/2014/main" id="{177E5E7B-FD82-4D8F-958A-30F60EC6B963}"/>
              </a:ext>
            </a:extLst>
          </p:cNvPr>
          <p:cNvSpPr/>
          <p:nvPr/>
        </p:nvSpPr>
        <p:spPr>
          <a:xfrm>
            <a:off x="3206296" y="1280502"/>
            <a:ext cx="4503102" cy="516491"/>
          </a:xfrm>
          <a:prstGeom prst="parallelogram">
            <a:avLst>
              <a:gd name="adj" fmla="val 48207"/>
            </a:avLst>
          </a:prstGeom>
          <a:noFill/>
          <a:ln w="15875">
            <a:solidFill>
              <a:srgbClr val="235EB8"/>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defRPr/>
            </a:pPr>
            <a:r>
              <a:rPr lang="zh-CN" altLang="en-US" sz="2800" b="1" dirty="0">
                <a:solidFill>
                  <a:srgbClr val="21509E"/>
                </a:solidFill>
                <a:latin typeface="微软雅黑" panose="020B0503020204020204" pitchFamily="34" charset="-122"/>
                <a:ea typeface="微软雅黑" panose="020B0503020204020204" pitchFamily="34" charset="-122"/>
              </a:rPr>
              <a:t>时序逻辑电路概述</a:t>
            </a:r>
          </a:p>
        </p:txBody>
      </p:sp>
      <p:sp>
        <p:nvSpPr>
          <p:cNvPr id="13" name="平行四边形 12">
            <a:extLst>
              <a:ext uri="{FF2B5EF4-FFF2-40B4-BE49-F238E27FC236}">
                <a16:creationId xmlns:a16="http://schemas.microsoft.com/office/drawing/2014/main" id="{790647E3-2D8B-4E04-81E4-EF2F7FA0DB13}"/>
              </a:ext>
            </a:extLst>
          </p:cNvPr>
          <p:cNvSpPr/>
          <p:nvPr/>
        </p:nvSpPr>
        <p:spPr>
          <a:xfrm>
            <a:off x="1920857" y="2129339"/>
            <a:ext cx="1351174" cy="516491"/>
          </a:xfrm>
          <a:prstGeom prst="parallelogram">
            <a:avLst>
              <a:gd name="adj" fmla="val 48207"/>
            </a:avLst>
          </a:prstGeom>
          <a:solidFill>
            <a:srgbClr val="235EB8"/>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altLang="zh-CN" sz="2800" b="1" dirty="0">
                <a:solidFill>
                  <a:prstClr val="white"/>
                </a:solidFill>
                <a:latin typeface="微软雅黑" panose="020B0503020204020204" pitchFamily="34" charset="-122"/>
                <a:ea typeface="微软雅黑" panose="020B0503020204020204" pitchFamily="34" charset="-122"/>
              </a:rPr>
              <a:t>6.2</a:t>
            </a:r>
            <a:endParaRPr lang="zh-CN" altLang="en-US" sz="2800" b="1" dirty="0">
              <a:solidFill>
                <a:prstClr val="white"/>
              </a:solidFill>
              <a:latin typeface="微软雅黑" panose="020B0503020204020204" pitchFamily="34" charset="-122"/>
              <a:ea typeface="微软雅黑" panose="020B0503020204020204" pitchFamily="34" charset="-122"/>
            </a:endParaRPr>
          </a:p>
        </p:txBody>
      </p:sp>
      <p:sp>
        <p:nvSpPr>
          <p:cNvPr id="14" name="平行四边形 13">
            <a:extLst>
              <a:ext uri="{FF2B5EF4-FFF2-40B4-BE49-F238E27FC236}">
                <a16:creationId xmlns:a16="http://schemas.microsoft.com/office/drawing/2014/main" id="{0456C634-CAC8-49F1-9A41-BBAD38FF4C7B}"/>
              </a:ext>
            </a:extLst>
          </p:cNvPr>
          <p:cNvSpPr/>
          <p:nvPr/>
        </p:nvSpPr>
        <p:spPr>
          <a:xfrm>
            <a:off x="3206296" y="2112709"/>
            <a:ext cx="5198116" cy="516491"/>
          </a:xfrm>
          <a:prstGeom prst="parallelogram">
            <a:avLst>
              <a:gd name="adj" fmla="val 48207"/>
            </a:avLst>
          </a:prstGeom>
          <a:noFill/>
          <a:ln w="15875">
            <a:solidFill>
              <a:srgbClr val="235EB8"/>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defRPr/>
            </a:pPr>
            <a:r>
              <a:rPr lang="zh-CN" altLang="en-US" sz="2800" b="1" dirty="0">
                <a:solidFill>
                  <a:srgbClr val="21509E"/>
                </a:solidFill>
                <a:latin typeface="微软雅黑" panose="020B0503020204020204" pitchFamily="34" charset="-122"/>
                <a:ea typeface="微软雅黑" panose="020B0503020204020204" pitchFamily="34" charset="-122"/>
              </a:rPr>
              <a:t>同步时序逻辑电路的分析</a:t>
            </a:r>
          </a:p>
        </p:txBody>
      </p:sp>
      <p:sp>
        <p:nvSpPr>
          <p:cNvPr id="15" name="平行四边形 14">
            <a:extLst>
              <a:ext uri="{FF2B5EF4-FFF2-40B4-BE49-F238E27FC236}">
                <a16:creationId xmlns:a16="http://schemas.microsoft.com/office/drawing/2014/main" id="{B66B3CF0-9865-498F-A587-CEE9A187AB66}"/>
              </a:ext>
            </a:extLst>
          </p:cNvPr>
          <p:cNvSpPr/>
          <p:nvPr/>
        </p:nvSpPr>
        <p:spPr>
          <a:xfrm>
            <a:off x="1920857" y="2961546"/>
            <a:ext cx="1351174" cy="516491"/>
          </a:xfrm>
          <a:prstGeom prst="parallelogram">
            <a:avLst>
              <a:gd name="adj" fmla="val 48207"/>
            </a:avLst>
          </a:prstGeom>
          <a:solidFill>
            <a:srgbClr val="235EB8"/>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altLang="zh-CN" sz="2800" b="1" dirty="0">
                <a:solidFill>
                  <a:prstClr val="white"/>
                </a:solidFill>
                <a:latin typeface="微软雅黑" panose="020B0503020204020204" pitchFamily="34" charset="-122"/>
                <a:ea typeface="微软雅黑" panose="020B0503020204020204" pitchFamily="34" charset="-122"/>
              </a:rPr>
              <a:t>6.3</a:t>
            </a:r>
            <a:endParaRPr lang="zh-CN" altLang="en-US" sz="2800" b="1" dirty="0">
              <a:solidFill>
                <a:prstClr val="white"/>
              </a:solidFill>
              <a:latin typeface="微软雅黑" panose="020B0503020204020204" pitchFamily="34" charset="-122"/>
              <a:ea typeface="微软雅黑" panose="020B0503020204020204" pitchFamily="34" charset="-122"/>
            </a:endParaRPr>
          </a:p>
        </p:txBody>
      </p:sp>
      <p:sp>
        <p:nvSpPr>
          <p:cNvPr id="16" name="平行四边形 15">
            <a:extLst>
              <a:ext uri="{FF2B5EF4-FFF2-40B4-BE49-F238E27FC236}">
                <a16:creationId xmlns:a16="http://schemas.microsoft.com/office/drawing/2014/main" id="{6776232C-C115-4996-A965-57441504CE3B}"/>
              </a:ext>
            </a:extLst>
          </p:cNvPr>
          <p:cNvSpPr/>
          <p:nvPr/>
        </p:nvSpPr>
        <p:spPr>
          <a:xfrm>
            <a:off x="3206296" y="2944916"/>
            <a:ext cx="5278798" cy="516491"/>
          </a:xfrm>
          <a:prstGeom prst="parallelogram">
            <a:avLst>
              <a:gd name="adj" fmla="val 48207"/>
            </a:avLst>
          </a:prstGeom>
          <a:noFill/>
          <a:ln w="15875">
            <a:solidFill>
              <a:srgbClr val="235EB8"/>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defRPr/>
            </a:pPr>
            <a:r>
              <a:rPr lang="zh-CN" altLang="en-US" sz="2800" b="1" dirty="0">
                <a:solidFill>
                  <a:srgbClr val="21509E"/>
                </a:solidFill>
                <a:latin typeface="微软雅黑" panose="020B0503020204020204" pitchFamily="34" charset="-122"/>
                <a:ea typeface="微软雅黑" panose="020B0503020204020204" pitchFamily="34" charset="-122"/>
              </a:rPr>
              <a:t>同步时序逻辑电路的设计</a:t>
            </a:r>
          </a:p>
        </p:txBody>
      </p:sp>
      <p:sp>
        <p:nvSpPr>
          <p:cNvPr id="17" name="平行四边形 16">
            <a:extLst>
              <a:ext uri="{FF2B5EF4-FFF2-40B4-BE49-F238E27FC236}">
                <a16:creationId xmlns:a16="http://schemas.microsoft.com/office/drawing/2014/main" id="{B7F9B3BC-037C-4D17-8D1A-202AE2C8975B}"/>
              </a:ext>
            </a:extLst>
          </p:cNvPr>
          <p:cNvSpPr/>
          <p:nvPr/>
        </p:nvSpPr>
        <p:spPr>
          <a:xfrm>
            <a:off x="1920857" y="3793753"/>
            <a:ext cx="1351174" cy="516491"/>
          </a:xfrm>
          <a:prstGeom prst="parallelogram">
            <a:avLst>
              <a:gd name="adj" fmla="val 48207"/>
            </a:avLst>
          </a:prstGeom>
          <a:solidFill>
            <a:srgbClr val="235EB8"/>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altLang="zh-CN" sz="2800" b="1" dirty="0">
                <a:solidFill>
                  <a:prstClr val="white"/>
                </a:solidFill>
                <a:latin typeface="微软雅黑" panose="020B0503020204020204" pitchFamily="34" charset="-122"/>
                <a:ea typeface="微软雅黑" panose="020B0503020204020204" pitchFamily="34" charset="-122"/>
              </a:rPr>
              <a:t>6.4</a:t>
            </a:r>
            <a:endParaRPr lang="zh-CN" altLang="en-US" sz="2800" b="1" dirty="0">
              <a:solidFill>
                <a:prstClr val="white"/>
              </a:solidFill>
              <a:latin typeface="微软雅黑" panose="020B0503020204020204" pitchFamily="34" charset="-122"/>
              <a:ea typeface="微软雅黑" panose="020B0503020204020204" pitchFamily="34" charset="-122"/>
            </a:endParaRPr>
          </a:p>
        </p:txBody>
      </p:sp>
      <p:sp>
        <p:nvSpPr>
          <p:cNvPr id="18" name="平行四边形 17">
            <a:extLst>
              <a:ext uri="{FF2B5EF4-FFF2-40B4-BE49-F238E27FC236}">
                <a16:creationId xmlns:a16="http://schemas.microsoft.com/office/drawing/2014/main" id="{50F9632F-170A-48BE-BB82-55C8FB83B4AE}"/>
              </a:ext>
            </a:extLst>
          </p:cNvPr>
          <p:cNvSpPr/>
          <p:nvPr/>
        </p:nvSpPr>
        <p:spPr>
          <a:xfrm>
            <a:off x="3206296" y="3777123"/>
            <a:ext cx="4714022" cy="516491"/>
          </a:xfrm>
          <a:prstGeom prst="parallelogram">
            <a:avLst>
              <a:gd name="adj" fmla="val 48207"/>
            </a:avLst>
          </a:prstGeom>
          <a:noFill/>
          <a:ln w="15875">
            <a:solidFill>
              <a:srgbClr val="235EB8"/>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defRPr/>
            </a:pPr>
            <a:r>
              <a:rPr lang="zh-CN" altLang="en-US" sz="2800" b="1" dirty="0">
                <a:solidFill>
                  <a:srgbClr val="21509E"/>
                </a:solidFill>
                <a:latin typeface="微软雅黑" panose="020B0503020204020204" pitchFamily="34" charset="-122"/>
                <a:ea typeface="微软雅黑" panose="020B0503020204020204" pitchFamily="34" charset="-122"/>
                <a:hlinkClick r:id="rId2" action="ppaction://hlinksldjump"/>
              </a:rPr>
              <a:t>寄存器</a:t>
            </a:r>
            <a:endParaRPr lang="zh-CN" altLang="en-US" sz="2800" b="1" dirty="0">
              <a:solidFill>
                <a:srgbClr val="21509E"/>
              </a:solidFill>
              <a:latin typeface="微软雅黑" panose="020B0503020204020204" pitchFamily="34" charset="-122"/>
              <a:ea typeface="微软雅黑" panose="020B0503020204020204" pitchFamily="34" charset="-122"/>
            </a:endParaRPr>
          </a:p>
        </p:txBody>
      </p:sp>
      <p:cxnSp>
        <p:nvCxnSpPr>
          <p:cNvPr id="3" name="直接连接符 2">
            <a:extLst>
              <a:ext uri="{FF2B5EF4-FFF2-40B4-BE49-F238E27FC236}">
                <a16:creationId xmlns:a16="http://schemas.microsoft.com/office/drawing/2014/main" id="{B7D277CF-D310-4642-B89B-343726620C71}"/>
              </a:ext>
            </a:extLst>
          </p:cNvPr>
          <p:cNvCxnSpPr/>
          <p:nvPr/>
        </p:nvCxnSpPr>
        <p:spPr>
          <a:xfrm>
            <a:off x="0" y="1088570"/>
            <a:ext cx="8715150" cy="0"/>
          </a:xfrm>
          <a:prstGeom prst="line">
            <a:avLst/>
          </a:prstGeom>
          <a:ln w="76200">
            <a:solidFill>
              <a:srgbClr val="235EB8"/>
            </a:solidFill>
          </a:ln>
        </p:spPr>
        <p:style>
          <a:lnRef idx="1">
            <a:schemeClr val="accent1"/>
          </a:lnRef>
          <a:fillRef idx="0">
            <a:schemeClr val="accent1"/>
          </a:fillRef>
          <a:effectRef idx="0">
            <a:schemeClr val="accent1"/>
          </a:effectRef>
          <a:fontRef idx="minor">
            <a:schemeClr val="tx1"/>
          </a:fontRef>
        </p:style>
      </p:cxnSp>
      <p:sp>
        <p:nvSpPr>
          <p:cNvPr id="19" name="平行四边形 18">
            <a:extLst>
              <a:ext uri="{FF2B5EF4-FFF2-40B4-BE49-F238E27FC236}">
                <a16:creationId xmlns:a16="http://schemas.microsoft.com/office/drawing/2014/main" id="{B66B3CF0-9865-498F-A587-CEE9A187AB66}"/>
              </a:ext>
            </a:extLst>
          </p:cNvPr>
          <p:cNvSpPr/>
          <p:nvPr/>
        </p:nvSpPr>
        <p:spPr>
          <a:xfrm>
            <a:off x="1920857" y="4617689"/>
            <a:ext cx="1351174" cy="516491"/>
          </a:xfrm>
          <a:prstGeom prst="parallelogram">
            <a:avLst>
              <a:gd name="adj" fmla="val 48207"/>
            </a:avLst>
          </a:prstGeom>
          <a:solidFill>
            <a:srgbClr val="235EB8"/>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altLang="zh-CN" sz="2800" b="1" dirty="0">
                <a:solidFill>
                  <a:prstClr val="white"/>
                </a:solidFill>
                <a:latin typeface="微软雅黑" panose="020B0503020204020204" pitchFamily="34" charset="-122"/>
                <a:ea typeface="微软雅黑" panose="020B0503020204020204" pitchFamily="34" charset="-122"/>
              </a:rPr>
              <a:t>6.5</a:t>
            </a:r>
            <a:endParaRPr lang="zh-CN" altLang="en-US" sz="2800" b="1" dirty="0">
              <a:solidFill>
                <a:prstClr val="white"/>
              </a:solidFill>
              <a:latin typeface="微软雅黑" panose="020B0503020204020204" pitchFamily="34" charset="-122"/>
              <a:ea typeface="微软雅黑" panose="020B0503020204020204" pitchFamily="34" charset="-122"/>
            </a:endParaRPr>
          </a:p>
        </p:txBody>
      </p:sp>
      <p:sp>
        <p:nvSpPr>
          <p:cNvPr id="20" name="平行四边形 19">
            <a:extLst>
              <a:ext uri="{FF2B5EF4-FFF2-40B4-BE49-F238E27FC236}">
                <a16:creationId xmlns:a16="http://schemas.microsoft.com/office/drawing/2014/main" id="{6776232C-C115-4996-A965-57441504CE3B}"/>
              </a:ext>
            </a:extLst>
          </p:cNvPr>
          <p:cNvSpPr/>
          <p:nvPr/>
        </p:nvSpPr>
        <p:spPr>
          <a:xfrm>
            <a:off x="3206296" y="4601059"/>
            <a:ext cx="4503102" cy="516491"/>
          </a:xfrm>
          <a:prstGeom prst="parallelogram">
            <a:avLst>
              <a:gd name="adj" fmla="val 48207"/>
            </a:avLst>
          </a:prstGeom>
          <a:noFill/>
          <a:ln w="15875">
            <a:solidFill>
              <a:srgbClr val="235EB8"/>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defRPr/>
            </a:pPr>
            <a:r>
              <a:rPr lang="zh-CN" altLang="en-US" sz="2800" b="1" dirty="0">
                <a:solidFill>
                  <a:srgbClr val="21509E"/>
                </a:solidFill>
                <a:latin typeface="微软雅黑" panose="020B0503020204020204" pitchFamily="34" charset="-122"/>
                <a:ea typeface="微软雅黑" panose="020B0503020204020204" pitchFamily="34" charset="-122"/>
                <a:hlinkClick r:id="rId3" action="ppaction://hlinksldjump"/>
              </a:rPr>
              <a:t>计数器</a:t>
            </a:r>
            <a:endParaRPr lang="zh-CN" altLang="en-US" sz="2800" b="1" dirty="0">
              <a:solidFill>
                <a:srgbClr val="21509E"/>
              </a:solidFill>
              <a:latin typeface="微软雅黑" panose="020B0503020204020204" pitchFamily="34" charset="-122"/>
              <a:ea typeface="微软雅黑" panose="020B0503020204020204" pitchFamily="34" charset="-122"/>
            </a:endParaRPr>
          </a:p>
        </p:txBody>
      </p:sp>
      <p:sp>
        <p:nvSpPr>
          <p:cNvPr id="2" name="灯片编号占位符 1"/>
          <p:cNvSpPr>
            <a:spLocks noGrp="1"/>
          </p:cNvSpPr>
          <p:nvPr>
            <p:ph type="sldNum" sz="quarter" idx="12"/>
          </p:nvPr>
        </p:nvSpPr>
        <p:spPr/>
        <p:txBody>
          <a:bodyPr/>
          <a:lstStyle/>
          <a:p>
            <a:fld id="{B6D9C768-8413-45FA-BDC7-53DA68035736}" type="slidenum">
              <a:rPr lang="zh-CN" altLang="en-US" smtClean="0"/>
              <a:pPr/>
              <a:t>2</a:t>
            </a:fld>
            <a:endParaRPr lang="zh-CN" altLang="en-US"/>
          </a:p>
        </p:txBody>
      </p:sp>
      <p:sp>
        <p:nvSpPr>
          <p:cNvPr id="23" name="平行四边形 22">
            <a:extLst>
              <a:ext uri="{FF2B5EF4-FFF2-40B4-BE49-F238E27FC236}">
                <a16:creationId xmlns:a16="http://schemas.microsoft.com/office/drawing/2014/main" id="{B7F9B3BC-037C-4D17-8D1A-202AE2C8975B}"/>
              </a:ext>
            </a:extLst>
          </p:cNvPr>
          <p:cNvSpPr/>
          <p:nvPr/>
        </p:nvSpPr>
        <p:spPr>
          <a:xfrm>
            <a:off x="1911893" y="6167070"/>
            <a:ext cx="1351174" cy="516491"/>
          </a:xfrm>
          <a:prstGeom prst="parallelogram">
            <a:avLst>
              <a:gd name="adj" fmla="val 48207"/>
            </a:avLst>
          </a:prstGeom>
          <a:solidFill>
            <a:srgbClr val="235EB8"/>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2800" b="1" dirty="0">
              <a:solidFill>
                <a:prstClr val="white"/>
              </a:solidFill>
              <a:latin typeface="微软雅黑" panose="020B0503020204020204" pitchFamily="34" charset="-122"/>
              <a:ea typeface="微软雅黑" panose="020B0503020204020204" pitchFamily="34" charset="-122"/>
            </a:endParaRPr>
          </a:p>
        </p:txBody>
      </p:sp>
      <p:sp>
        <p:nvSpPr>
          <p:cNvPr id="24" name="平行四边形 23">
            <a:extLst>
              <a:ext uri="{FF2B5EF4-FFF2-40B4-BE49-F238E27FC236}">
                <a16:creationId xmlns:a16="http://schemas.microsoft.com/office/drawing/2014/main" id="{50F9632F-170A-48BE-BB82-55C8FB83B4AE}"/>
              </a:ext>
            </a:extLst>
          </p:cNvPr>
          <p:cNvSpPr/>
          <p:nvPr/>
        </p:nvSpPr>
        <p:spPr>
          <a:xfrm>
            <a:off x="3197332" y="6150440"/>
            <a:ext cx="4503102" cy="516491"/>
          </a:xfrm>
          <a:prstGeom prst="parallelogram">
            <a:avLst>
              <a:gd name="adj" fmla="val 48207"/>
            </a:avLst>
          </a:prstGeom>
          <a:noFill/>
          <a:ln w="15875">
            <a:solidFill>
              <a:srgbClr val="235EB8"/>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defRPr/>
            </a:pPr>
            <a:r>
              <a:rPr lang="zh-CN" altLang="en-US" sz="2800" b="1" dirty="0">
                <a:solidFill>
                  <a:srgbClr val="21509E"/>
                </a:solidFill>
                <a:latin typeface="微软雅黑" panose="020B0503020204020204" pitchFamily="34" charset="-122"/>
                <a:ea typeface="微软雅黑" panose="020B0503020204020204" pitchFamily="34" charset="-122"/>
                <a:hlinkClick r:id="rId4" action="ppaction://hlinksldjump"/>
              </a:rPr>
              <a:t>本章小结</a:t>
            </a:r>
            <a:endParaRPr lang="zh-CN" altLang="en-US" sz="2800" b="1" dirty="0">
              <a:solidFill>
                <a:srgbClr val="21509E"/>
              </a:solidFill>
              <a:latin typeface="微软雅黑" panose="020B0503020204020204" pitchFamily="34" charset="-122"/>
              <a:ea typeface="微软雅黑" panose="020B0503020204020204" pitchFamily="34" charset="-122"/>
            </a:endParaRPr>
          </a:p>
        </p:txBody>
      </p:sp>
      <p:sp>
        <p:nvSpPr>
          <p:cNvPr id="21" name="平行四边形 20">
            <a:extLst>
              <a:ext uri="{FF2B5EF4-FFF2-40B4-BE49-F238E27FC236}">
                <a16:creationId xmlns:a16="http://schemas.microsoft.com/office/drawing/2014/main" id="{B66B3CF0-9865-498F-A587-CEE9A187AB66}"/>
              </a:ext>
            </a:extLst>
          </p:cNvPr>
          <p:cNvSpPr/>
          <p:nvPr/>
        </p:nvSpPr>
        <p:spPr>
          <a:xfrm>
            <a:off x="1911893" y="5428992"/>
            <a:ext cx="1351174" cy="516491"/>
          </a:xfrm>
          <a:prstGeom prst="parallelogram">
            <a:avLst>
              <a:gd name="adj" fmla="val 48207"/>
            </a:avLst>
          </a:prstGeom>
          <a:solidFill>
            <a:srgbClr val="235EB8"/>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altLang="zh-CN" sz="2800" b="1" dirty="0">
                <a:solidFill>
                  <a:prstClr val="white"/>
                </a:solidFill>
                <a:latin typeface="微软雅黑" panose="020B0503020204020204" pitchFamily="34" charset="-122"/>
                <a:ea typeface="微软雅黑" panose="020B0503020204020204" pitchFamily="34" charset="-122"/>
              </a:rPr>
              <a:t>6.6</a:t>
            </a:r>
            <a:endParaRPr lang="zh-CN" altLang="en-US" sz="2800" b="1" dirty="0">
              <a:solidFill>
                <a:prstClr val="white"/>
              </a:solidFill>
              <a:latin typeface="微软雅黑" panose="020B0503020204020204" pitchFamily="34" charset="-122"/>
              <a:ea typeface="微软雅黑" panose="020B0503020204020204" pitchFamily="34" charset="-122"/>
            </a:endParaRPr>
          </a:p>
        </p:txBody>
      </p:sp>
      <p:sp>
        <p:nvSpPr>
          <p:cNvPr id="22" name="平行四边形 21">
            <a:extLst>
              <a:ext uri="{FF2B5EF4-FFF2-40B4-BE49-F238E27FC236}">
                <a16:creationId xmlns:a16="http://schemas.microsoft.com/office/drawing/2014/main" id="{6776232C-C115-4996-A965-57441504CE3B}"/>
              </a:ext>
            </a:extLst>
          </p:cNvPr>
          <p:cNvSpPr/>
          <p:nvPr/>
        </p:nvSpPr>
        <p:spPr>
          <a:xfrm>
            <a:off x="3197332" y="5412362"/>
            <a:ext cx="4503102" cy="516491"/>
          </a:xfrm>
          <a:prstGeom prst="parallelogram">
            <a:avLst>
              <a:gd name="adj" fmla="val 48207"/>
            </a:avLst>
          </a:prstGeom>
          <a:noFill/>
          <a:ln w="15875">
            <a:solidFill>
              <a:srgbClr val="235EB8"/>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defRPr/>
            </a:pPr>
            <a:r>
              <a:rPr lang="zh-CN" altLang="en-US" sz="2800" b="1" dirty="0">
                <a:solidFill>
                  <a:srgbClr val="21509E"/>
                </a:solidFill>
                <a:latin typeface="微软雅黑" panose="020B0503020204020204" pitchFamily="34" charset="-122"/>
                <a:ea typeface="微软雅黑" panose="020B0503020204020204" pitchFamily="34" charset="-122"/>
                <a:hlinkClick r:id="rId5" action="ppaction://hlinksldjump"/>
              </a:rPr>
              <a:t>综合应用与设计</a:t>
            </a:r>
            <a:endParaRPr lang="zh-CN" altLang="en-US" sz="2800" b="1" dirty="0">
              <a:solidFill>
                <a:srgbClr val="21509E"/>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201222027"/>
      </p:ext>
    </p:extLst>
  </p:cSld>
  <p:clrMapOvr>
    <a:masterClrMapping/>
  </p:clrMapOvr>
  <mc:AlternateContent xmlns:mc="http://schemas.openxmlformats.org/markup-compatibility/2006" xmlns:p14="http://schemas.microsoft.com/office/powerpoint/2010/main">
    <mc:Choice Requires="p14">
      <p:transition spd="slow" p14:dur="1250">
        <p:randomBar dir="vert"/>
      </p:transition>
    </mc:Choice>
    <mc:Fallback xmlns="">
      <p:transition spd="slow">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dissolve">
                                      <p:cBhvr>
                                        <p:cTn id="7" dur="500"/>
                                        <p:tgtEl>
                                          <p:spTgt spid="10">
                                            <p:txEl>
                                              <p:pRg st="0" end="0"/>
                                            </p:txEl>
                                          </p:spTgt>
                                        </p:tgtEl>
                                      </p:cBhvr>
                                    </p:animEffect>
                                  </p:childTnLst>
                                </p:cTn>
                              </p:par>
                            </p:childTnLst>
                          </p:cTn>
                        </p:par>
                        <p:par>
                          <p:cTn id="8" fill="hold">
                            <p:stCondLst>
                              <p:cond delay="500"/>
                            </p:stCondLst>
                            <p:childTnLst>
                              <p:par>
                                <p:cTn id="9" presetID="2" presetClass="entr" presetSubtype="8" decel="100000"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1000" fill="hold"/>
                                        <p:tgtEl>
                                          <p:spTgt spid="11"/>
                                        </p:tgtEl>
                                        <p:attrNameLst>
                                          <p:attrName>ppt_x</p:attrName>
                                        </p:attrNameLst>
                                      </p:cBhvr>
                                      <p:tavLst>
                                        <p:tav tm="0">
                                          <p:val>
                                            <p:strVal val="0-#ppt_w/2"/>
                                          </p:val>
                                        </p:tav>
                                        <p:tav tm="100000">
                                          <p:val>
                                            <p:strVal val="#ppt_x"/>
                                          </p:val>
                                        </p:tav>
                                      </p:tavLst>
                                    </p:anim>
                                    <p:anim calcmode="lin" valueType="num">
                                      <p:cBhvr additive="base">
                                        <p:cTn id="12" dur="1000" fill="hold"/>
                                        <p:tgtEl>
                                          <p:spTgt spid="11"/>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1000" fill="hold"/>
                                        <p:tgtEl>
                                          <p:spTgt spid="12"/>
                                        </p:tgtEl>
                                        <p:attrNameLst>
                                          <p:attrName>ppt_x</p:attrName>
                                        </p:attrNameLst>
                                      </p:cBhvr>
                                      <p:tavLst>
                                        <p:tav tm="0">
                                          <p:val>
                                            <p:strVal val="1+#ppt_w/2"/>
                                          </p:val>
                                        </p:tav>
                                        <p:tav tm="100000">
                                          <p:val>
                                            <p:strVal val="#ppt_x"/>
                                          </p:val>
                                        </p:tav>
                                      </p:tavLst>
                                    </p:anim>
                                    <p:anim calcmode="lin" valueType="num">
                                      <p:cBhvr additive="base">
                                        <p:cTn id="16" dur="1000" fill="hold"/>
                                        <p:tgtEl>
                                          <p:spTgt spid="12"/>
                                        </p:tgtEl>
                                        <p:attrNameLst>
                                          <p:attrName>ppt_y</p:attrName>
                                        </p:attrNameLst>
                                      </p:cBhvr>
                                      <p:tavLst>
                                        <p:tav tm="0">
                                          <p:val>
                                            <p:strVal val="#ppt_y"/>
                                          </p:val>
                                        </p:tav>
                                        <p:tav tm="100000">
                                          <p:val>
                                            <p:strVal val="#ppt_y"/>
                                          </p:val>
                                        </p:tav>
                                      </p:tavLst>
                                    </p:anim>
                                  </p:childTnLst>
                                </p:cTn>
                              </p:par>
                            </p:childTnLst>
                          </p:cTn>
                        </p:par>
                        <p:par>
                          <p:cTn id="17" fill="hold">
                            <p:stCondLst>
                              <p:cond delay="1500"/>
                            </p:stCondLst>
                            <p:childTnLst>
                              <p:par>
                                <p:cTn id="18" presetID="2" presetClass="entr" presetSubtype="8" decel="100000" fill="hold" grpId="0" nodeType="afterEffect">
                                  <p:stCondLst>
                                    <p:cond delay="0"/>
                                  </p:stCondLst>
                                  <p:childTnLst>
                                    <p:set>
                                      <p:cBhvr>
                                        <p:cTn id="19" dur="1" fill="hold">
                                          <p:stCondLst>
                                            <p:cond delay="0"/>
                                          </p:stCondLst>
                                        </p:cTn>
                                        <p:tgtEl>
                                          <p:spTgt spid="13"/>
                                        </p:tgtEl>
                                        <p:attrNameLst>
                                          <p:attrName>style.visibility</p:attrName>
                                        </p:attrNameLst>
                                      </p:cBhvr>
                                      <p:to>
                                        <p:strVal val="visible"/>
                                      </p:to>
                                    </p:set>
                                    <p:anim calcmode="lin" valueType="num">
                                      <p:cBhvr additive="base">
                                        <p:cTn id="20" dur="1000" fill="hold"/>
                                        <p:tgtEl>
                                          <p:spTgt spid="13"/>
                                        </p:tgtEl>
                                        <p:attrNameLst>
                                          <p:attrName>ppt_x</p:attrName>
                                        </p:attrNameLst>
                                      </p:cBhvr>
                                      <p:tavLst>
                                        <p:tav tm="0">
                                          <p:val>
                                            <p:strVal val="0-#ppt_w/2"/>
                                          </p:val>
                                        </p:tav>
                                        <p:tav tm="100000">
                                          <p:val>
                                            <p:strVal val="#ppt_x"/>
                                          </p:val>
                                        </p:tav>
                                      </p:tavLst>
                                    </p:anim>
                                    <p:anim calcmode="lin" valueType="num">
                                      <p:cBhvr additive="base">
                                        <p:cTn id="21" dur="1000" fill="hold"/>
                                        <p:tgtEl>
                                          <p:spTgt spid="13"/>
                                        </p:tgtEl>
                                        <p:attrNameLst>
                                          <p:attrName>ppt_y</p:attrName>
                                        </p:attrNameLst>
                                      </p:cBhvr>
                                      <p:tavLst>
                                        <p:tav tm="0">
                                          <p:val>
                                            <p:strVal val="#ppt_y"/>
                                          </p:val>
                                        </p:tav>
                                        <p:tav tm="100000">
                                          <p:val>
                                            <p:strVal val="#ppt_y"/>
                                          </p:val>
                                        </p:tav>
                                      </p:tavLst>
                                    </p:anim>
                                  </p:childTnLst>
                                </p:cTn>
                              </p:par>
                              <p:par>
                                <p:cTn id="22" presetID="2" presetClass="entr" presetSubtype="2" decel="100000" fill="hold" grpId="0" nodeType="withEffect">
                                  <p:stCondLst>
                                    <p:cond delay="0"/>
                                  </p:stCondLst>
                                  <p:childTnLst>
                                    <p:set>
                                      <p:cBhvr>
                                        <p:cTn id="23" dur="1" fill="hold">
                                          <p:stCondLst>
                                            <p:cond delay="0"/>
                                          </p:stCondLst>
                                        </p:cTn>
                                        <p:tgtEl>
                                          <p:spTgt spid="14"/>
                                        </p:tgtEl>
                                        <p:attrNameLst>
                                          <p:attrName>style.visibility</p:attrName>
                                        </p:attrNameLst>
                                      </p:cBhvr>
                                      <p:to>
                                        <p:strVal val="visible"/>
                                      </p:to>
                                    </p:set>
                                    <p:anim calcmode="lin" valueType="num">
                                      <p:cBhvr additive="base">
                                        <p:cTn id="24" dur="1000" fill="hold"/>
                                        <p:tgtEl>
                                          <p:spTgt spid="14"/>
                                        </p:tgtEl>
                                        <p:attrNameLst>
                                          <p:attrName>ppt_x</p:attrName>
                                        </p:attrNameLst>
                                      </p:cBhvr>
                                      <p:tavLst>
                                        <p:tav tm="0">
                                          <p:val>
                                            <p:strVal val="1+#ppt_w/2"/>
                                          </p:val>
                                        </p:tav>
                                        <p:tav tm="100000">
                                          <p:val>
                                            <p:strVal val="#ppt_x"/>
                                          </p:val>
                                        </p:tav>
                                      </p:tavLst>
                                    </p:anim>
                                    <p:anim calcmode="lin" valueType="num">
                                      <p:cBhvr additive="base">
                                        <p:cTn id="25" dur="1000" fill="hold"/>
                                        <p:tgtEl>
                                          <p:spTgt spid="14"/>
                                        </p:tgtEl>
                                        <p:attrNameLst>
                                          <p:attrName>ppt_y</p:attrName>
                                        </p:attrNameLst>
                                      </p:cBhvr>
                                      <p:tavLst>
                                        <p:tav tm="0">
                                          <p:val>
                                            <p:strVal val="#ppt_y"/>
                                          </p:val>
                                        </p:tav>
                                        <p:tav tm="100000">
                                          <p:val>
                                            <p:strVal val="#ppt_y"/>
                                          </p:val>
                                        </p:tav>
                                      </p:tavLst>
                                    </p:anim>
                                  </p:childTnLst>
                                </p:cTn>
                              </p:par>
                            </p:childTnLst>
                          </p:cTn>
                        </p:par>
                        <p:par>
                          <p:cTn id="26" fill="hold">
                            <p:stCondLst>
                              <p:cond delay="2500"/>
                            </p:stCondLst>
                            <p:childTnLst>
                              <p:par>
                                <p:cTn id="27" presetID="2" presetClass="entr" presetSubtype="8" decel="100000" fill="hold" grpId="0" nodeType="afterEffect">
                                  <p:stCondLst>
                                    <p:cond delay="0"/>
                                  </p:stCondLst>
                                  <p:childTnLst>
                                    <p:set>
                                      <p:cBhvr>
                                        <p:cTn id="28" dur="1" fill="hold">
                                          <p:stCondLst>
                                            <p:cond delay="0"/>
                                          </p:stCondLst>
                                        </p:cTn>
                                        <p:tgtEl>
                                          <p:spTgt spid="15"/>
                                        </p:tgtEl>
                                        <p:attrNameLst>
                                          <p:attrName>style.visibility</p:attrName>
                                        </p:attrNameLst>
                                      </p:cBhvr>
                                      <p:to>
                                        <p:strVal val="visible"/>
                                      </p:to>
                                    </p:set>
                                    <p:anim calcmode="lin" valueType="num">
                                      <p:cBhvr additive="base">
                                        <p:cTn id="29" dur="1000" fill="hold"/>
                                        <p:tgtEl>
                                          <p:spTgt spid="15"/>
                                        </p:tgtEl>
                                        <p:attrNameLst>
                                          <p:attrName>ppt_x</p:attrName>
                                        </p:attrNameLst>
                                      </p:cBhvr>
                                      <p:tavLst>
                                        <p:tav tm="0">
                                          <p:val>
                                            <p:strVal val="0-#ppt_w/2"/>
                                          </p:val>
                                        </p:tav>
                                        <p:tav tm="100000">
                                          <p:val>
                                            <p:strVal val="#ppt_x"/>
                                          </p:val>
                                        </p:tav>
                                      </p:tavLst>
                                    </p:anim>
                                    <p:anim calcmode="lin" valueType="num">
                                      <p:cBhvr additive="base">
                                        <p:cTn id="30" dur="1000" fill="hold"/>
                                        <p:tgtEl>
                                          <p:spTgt spid="15"/>
                                        </p:tgtEl>
                                        <p:attrNameLst>
                                          <p:attrName>ppt_y</p:attrName>
                                        </p:attrNameLst>
                                      </p:cBhvr>
                                      <p:tavLst>
                                        <p:tav tm="0">
                                          <p:val>
                                            <p:strVal val="#ppt_y"/>
                                          </p:val>
                                        </p:tav>
                                        <p:tav tm="100000">
                                          <p:val>
                                            <p:strVal val="#ppt_y"/>
                                          </p:val>
                                        </p:tav>
                                      </p:tavLst>
                                    </p:anim>
                                  </p:childTnLst>
                                </p:cTn>
                              </p:par>
                              <p:par>
                                <p:cTn id="31" presetID="2" presetClass="entr" presetSubtype="2" decel="10000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anim calcmode="lin" valueType="num">
                                      <p:cBhvr additive="base">
                                        <p:cTn id="33" dur="1000" fill="hold"/>
                                        <p:tgtEl>
                                          <p:spTgt spid="16"/>
                                        </p:tgtEl>
                                        <p:attrNameLst>
                                          <p:attrName>ppt_x</p:attrName>
                                        </p:attrNameLst>
                                      </p:cBhvr>
                                      <p:tavLst>
                                        <p:tav tm="0">
                                          <p:val>
                                            <p:strVal val="1+#ppt_w/2"/>
                                          </p:val>
                                        </p:tav>
                                        <p:tav tm="100000">
                                          <p:val>
                                            <p:strVal val="#ppt_x"/>
                                          </p:val>
                                        </p:tav>
                                      </p:tavLst>
                                    </p:anim>
                                    <p:anim calcmode="lin" valueType="num">
                                      <p:cBhvr additive="base">
                                        <p:cTn id="34" dur="1000" fill="hold"/>
                                        <p:tgtEl>
                                          <p:spTgt spid="16"/>
                                        </p:tgtEl>
                                        <p:attrNameLst>
                                          <p:attrName>ppt_y</p:attrName>
                                        </p:attrNameLst>
                                      </p:cBhvr>
                                      <p:tavLst>
                                        <p:tav tm="0">
                                          <p:val>
                                            <p:strVal val="#ppt_y"/>
                                          </p:val>
                                        </p:tav>
                                        <p:tav tm="100000">
                                          <p:val>
                                            <p:strVal val="#ppt_y"/>
                                          </p:val>
                                        </p:tav>
                                      </p:tavLst>
                                    </p:anim>
                                  </p:childTnLst>
                                </p:cTn>
                              </p:par>
                            </p:childTnLst>
                          </p:cTn>
                        </p:par>
                        <p:par>
                          <p:cTn id="35" fill="hold">
                            <p:stCondLst>
                              <p:cond delay="3500"/>
                            </p:stCondLst>
                            <p:childTnLst>
                              <p:par>
                                <p:cTn id="36" presetID="2" presetClass="entr" presetSubtype="8" decel="100000" fill="hold" grpId="0" nodeType="afterEffect">
                                  <p:stCondLst>
                                    <p:cond delay="0"/>
                                  </p:stCondLst>
                                  <p:childTnLst>
                                    <p:set>
                                      <p:cBhvr>
                                        <p:cTn id="37" dur="1" fill="hold">
                                          <p:stCondLst>
                                            <p:cond delay="0"/>
                                          </p:stCondLst>
                                        </p:cTn>
                                        <p:tgtEl>
                                          <p:spTgt spid="17"/>
                                        </p:tgtEl>
                                        <p:attrNameLst>
                                          <p:attrName>style.visibility</p:attrName>
                                        </p:attrNameLst>
                                      </p:cBhvr>
                                      <p:to>
                                        <p:strVal val="visible"/>
                                      </p:to>
                                    </p:set>
                                    <p:anim calcmode="lin" valueType="num">
                                      <p:cBhvr additive="base">
                                        <p:cTn id="38" dur="1000" fill="hold"/>
                                        <p:tgtEl>
                                          <p:spTgt spid="17"/>
                                        </p:tgtEl>
                                        <p:attrNameLst>
                                          <p:attrName>ppt_x</p:attrName>
                                        </p:attrNameLst>
                                      </p:cBhvr>
                                      <p:tavLst>
                                        <p:tav tm="0">
                                          <p:val>
                                            <p:strVal val="0-#ppt_w/2"/>
                                          </p:val>
                                        </p:tav>
                                        <p:tav tm="100000">
                                          <p:val>
                                            <p:strVal val="#ppt_x"/>
                                          </p:val>
                                        </p:tav>
                                      </p:tavLst>
                                    </p:anim>
                                    <p:anim calcmode="lin" valueType="num">
                                      <p:cBhvr additive="base">
                                        <p:cTn id="39" dur="1000" fill="hold"/>
                                        <p:tgtEl>
                                          <p:spTgt spid="17"/>
                                        </p:tgtEl>
                                        <p:attrNameLst>
                                          <p:attrName>ppt_y</p:attrName>
                                        </p:attrNameLst>
                                      </p:cBhvr>
                                      <p:tavLst>
                                        <p:tav tm="0">
                                          <p:val>
                                            <p:strVal val="#ppt_y"/>
                                          </p:val>
                                        </p:tav>
                                        <p:tav tm="100000">
                                          <p:val>
                                            <p:strVal val="#ppt_y"/>
                                          </p:val>
                                        </p:tav>
                                      </p:tavLst>
                                    </p:anim>
                                  </p:childTnLst>
                                </p:cTn>
                              </p:par>
                              <p:par>
                                <p:cTn id="40" presetID="2" presetClass="entr" presetSubtype="2" decel="100000" fill="hold" grpId="0" nodeType="withEffect">
                                  <p:stCondLst>
                                    <p:cond delay="0"/>
                                  </p:stCondLst>
                                  <p:childTnLst>
                                    <p:set>
                                      <p:cBhvr>
                                        <p:cTn id="41" dur="1" fill="hold">
                                          <p:stCondLst>
                                            <p:cond delay="0"/>
                                          </p:stCondLst>
                                        </p:cTn>
                                        <p:tgtEl>
                                          <p:spTgt spid="18"/>
                                        </p:tgtEl>
                                        <p:attrNameLst>
                                          <p:attrName>style.visibility</p:attrName>
                                        </p:attrNameLst>
                                      </p:cBhvr>
                                      <p:to>
                                        <p:strVal val="visible"/>
                                      </p:to>
                                    </p:set>
                                    <p:anim calcmode="lin" valueType="num">
                                      <p:cBhvr additive="base">
                                        <p:cTn id="42" dur="1000" fill="hold"/>
                                        <p:tgtEl>
                                          <p:spTgt spid="18"/>
                                        </p:tgtEl>
                                        <p:attrNameLst>
                                          <p:attrName>ppt_x</p:attrName>
                                        </p:attrNameLst>
                                      </p:cBhvr>
                                      <p:tavLst>
                                        <p:tav tm="0">
                                          <p:val>
                                            <p:strVal val="1+#ppt_w/2"/>
                                          </p:val>
                                        </p:tav>
                                        <p:tav tm="100000">
                                          <p:val>
                                            <p:strVal val="#ppt_x"/>
                                          </p:val>
                                        </p:tav>
                                      </p:tavLst>
                                    </p:anim>
                                    <p:anim calcmode="lin" valueType="num">
                                      <p:cBhvr additive="base">
                                        <p:cTn id="43" dur="1000" fill="hold"/>
                                        <p:tgtEl>
                                          <p:spTgt spid="18"/>
                                        </p:tgtEl>
                                        <p:attrNameLst>
                                          <p:attrName>ppt_y</p:attrName>
                                        </p:attrNameLst>
                                      </p:cBhvr>
                                      <p:tavLst>
                                        <p:tav tm="0">
                                          <p:val>
                                            <p:strVal val="#ppt_y"/>
                                          </p:val>
                                        </p:tav>
                                        <p:tav tm="100000">
                                          <p:val>
                                            <p:strVal val="#ppt_y"/>
                                          </p:val>
                                        </p:tav>
                                      </p:tavLst>
                                    </p:anim>
                                  </p:childTnLst>
                                </p:cTn>
                              </p:par>
                            </p:childTnLst>
                          </p:cTn>
                        </p:par>
                        <p:par>
                          <p:cTn id="44" fill="hold">
                            <p:stCondLst>
                              <p:cond delay="4500"/>
                            </p:stCondLst>
                            <p:childTnLst>
                              <p:par>
                                <p:cTn id="45" presetID="2" presetClass="entr" presetSubtype="8" decel="100000" fill="hold" grpId="0" nodeType="afterEffect">
                                  <p:stCondLst>
                                    <p:cond delay="0"/>
                                  </p:stCondLst>
                                  <p:childTnLst>
                                    <p:set>
                                      <p:cBhvr>
                                        <p:cTn id="46" dur="1" fill="hold">
                                          <p:stCondLst>
                                            <p:cond delay="0"/>
                                          </p:stCondLst>
                                        </p:cTn>
                                        <p:tgtEl>
                                          <p:spTgt spid="19"/>
                                        </p:tgtEl>
                                        <p:attrNameLst>
                                          <p:attrName>style.visibility</p:attrName>
                                        </p:attrNameLst>
                                      </p:cBhvr>
                                      <p:to>
                                        <p:strVal val="visible"/>
                                      </p:to>
                                    </p:set>
                                    <p:anim calcmode="lin" valueType="num">
                                      <p:cBhvr additive="base">
                                        <p:cTn id="47" dur="1000" fill="hold"/>
                                        <p:tgtEl>
                                          <p:spTgt spid="19"/>
                                        </p:tgtEl>
                                        <p:attrNameLst>
                                          <p:attrName>ppt_x</p:attrName>
                                        </p:attrNameLst>
                                      </p:cBhvr>
                                      <p:tavLst>
                                        <p:tav tm="0">
                                          <p:val>
                                            <p:strVal val="0-#ppt_w/2"/>
                                          </p:val>
                                        </p:tav>
                                        <p:tav tm="100000">
                                          <p:val>
                                            <p:strVal val="#ppt_x"/>
                                          </p:val>
                                        </p:tav>
                                      </p:tavLst>
                                    </p:anim>
                                    <p:anim calcmode="lin" valueType="num">
                                      <p:cBhvr additive="base">
                                        <p:cTn id="48" dur="1000" fill="hold"/>
                                        <p:tgtEl>
                                          <p:spTgt spid="19"/>
                                        </p:tgtEl>
                                        <p:attrNameLst>
                                          <p:attrName>ppt_y</p:attrName>
                                        </p:attrNameLst>
                                      </p:cBhvr>
                                      <p:tavLst>
                                        <p:tav tm="0">
                                          <p:val>
                                            <p:strVal val="#ppt_y"/>
                                          </p:val>
                                        </p:tav>
                                        <p:tav tm="100000">
                                          <p:val>
                                            <p:strVal val="#ppt_y"/>
                                          </p:val>
                                        </p:tav>
                                      </p:tavLst>
                                    </p:anim>
                                  </p:childTnLst>
                                </p:cTn>
                              </p:par>
                              <p:par>
                                <p:cTn id="49" presetID="2" presetClass="entr" presetSubtype="2" decel="100000" fill="hold" grpId="0" nodeType="withEffect">
                                  <p:stCondLst>
                                    <p:cond delay="0"/>
                                  </p:stCondLst>
                                  <p:childTnLst>
                                    <p:set>
                                      <p:cBhvr>
                                        <p:cTn id="50" dur="1" fill="hold">
                                          <p:stCondLst>
                                            <p:cond delay="0"/>
                                          </p:stCondLst>
                                        </p:cTn>
                                        <p:tgtEl>
                                          <p:spTgt spid="20"/>
                                        </p:tgtEl>
                                        <p:attrNameLst>
                                          <p:attrName>style.visibility</p:attrName>
                                        </p:attrNameLst>
                                      </p:cBhvr>
                                      <p:to>
                                        <p:strVal val="visible"/>
                                      </p:to>
                                    </p:set>
                                    <p:anim calcmode="lin" valueType="num">
                                      <p:cBhvr additive="base">
                                        <p:cTn id="51" dur="1000" fill="hold"/>
                                        <p:tgtEl>
                                          <p:spTgt spid="20"/>
                                        </p:tgtEl>
                                        <p:attrNameLst>
                                          <p:attrName>ppt_x</p:attrName>
                                        </p:attrNameLst>
                                      </p:cBhvr>
                                      <p:tavLst>
                                        <p:tav tm="0">
                                          <p:val>
                                            <p:strVal val="1+#ppt_w/2"/>
                                          </p:val>
                                        </p:tav>
                                        <p:tav tm="100000">
                                          <p:val>
                                            <p:strVal val="#ppt_x"/>
                                          </p:val>
                                        </p:tav>
                                      </p:tavLst>
                                    </p:anim>
                                    <p:anim calcmode="lin" valueType="num">
                                      <p:cBhvr additive="base">
                                        <p:cTn id="52" dur="1000" fill="hold"/>
                                        <p:tgtEl>
                                          <p:spTgt spid="20"/>
                                        </p:tgtEl>
                                        <p:attrNameLst>
                                          <p:attrName>ppt_y</p:attrName>
                                        </p:attrNameLst>
                                      </p:cBhvr>
                                      <p:tavLst>
                                        <p:tav tm="0">
                                          <p:val>
                                            <p:strVal val="#ppt_y"/>
                                          </p:val>
                                        </p:tav>
                                        <p:tav tm="100000">
                                          <p:val>
                                            <p:strVal val="#ppt_y"/>
                                          </p:val>
                                        </p:tav>
                                      </p:tavLst>
                                    </p:anim>
                                  </p:childTnLst>
                                </p:cTn>
                              </p:par>
                            </p:childTnLst>
                          </p:cTn>
                        </p:par>
                        <p:par>
                          <p:cTn id="53" fill="hold">
                            <p:stCondLst>
                              <p:cond delay="5500"/>
                            </p:stCondLst>
                            <p:childTnLst>
                              <p:par>
                                <p:cTn id="54" presetID="2" presetClass="entr" presetSubtype="8" decel="100000" fill="hold" grpId="0" nodeType="afterEffect">
                                  <p:stCondLst>
                                    <p:cond delay="0"/>
                                  </p:stCondLst>
                                  <p:childTnLst>
                                    <p:set>
                                      <p:cBhvr>
                                        <p:cTn id="55" dur="1" fill="hold">
                                          <p:stCondLst>
                                            <p:cond delay="0"/>
                                          </p:stCondLst>
                                        </p:cTn>
                                        <p:tgtEl>
                                          <p:spTgt spid="23"/>
                                        </p:tgtEl>
                                        <p:attrNameLst>
                                          <p:attrName>style.visibility</p:attrName>
                                        </p:attrNameLst>
                                      </p:cBhvr>
                                      <p:to>
                                        <p:strVal val="visible"/>
                                      </p:to>
                                    </p:set>
                                    <p:anim calcmode="lin" valueType="num">
                                      <p:cBhvr additive="base">
                                        <p:cTn id="56" dur="1000" fill="hold"/>
                                        <p:tgtEl>
                                          <p:spTgt spid="23"/>
                                        </p:tgtEl>
                                        <p:attrNameLst>
                                          <p:attrName>ppt_x</p:attrName>
                                        </p:attrNameLst>
                                      </p:cBhvr>
                                      <p:tavLst>
                                        <p:tav tm="0">
                                          <p:val>
                                            <p:strVal val="0-#ppt_w/2"/>
                                          </p:val>
                                        </p:tav>
                                        <p:tav tm="100000">
                                          <p:val>
                                            <p:strVal val="#ppt_x"/>
                                          </p:val>
                                        </p:tav>
                                      </p:tavLst>
                                    </p:anim>
                                    <p:anim calcmode="lin" valueType="num">
                                      <p:cBhvr additive="base">
                                        <p:cTn id="57" dur="1000" fill="hold"/>
                                        <p:tgtEl>
                                          <p:spTgt spid="23"/>
                                        </p:tgtEl>
                                        <p:attrNameLst>
                                          <p:attrName>ppt_y</p:attrName>
                                        </p:attrNameLst>
                                      </p:cBhvr>
                                      <p:tavLst>
                                        <p:tav tm="0">
                                          <p:val>
                                            <p:strVal val="#ppt_y"/>
                                          </p:val>
                                        </p:tav>
                                        <p:tav tm="100000">
                                          <p:val>
                                            <p:strVal val="#ppt_y"/>
                                          </p:val>
                                        </p:tav>
                                      </p:tavLst>
                                    </p:anim>
                                  </p:childTnLst>
                                </p:cTn>
                              </p:par>
                              <p:par>
                                <p:cTn id="58" presetID="2" presetClass="entr" presetSubtype="2" decel="100000" fill="hold" grpId="0" nodeType="withEffect">
                                  <p:stCondLst>
                                    <p:cond delay="0"/>
                                  </p:stCondLst>
                                  <p:childTnLst>
                                    <p:set>
                                      <p:cBhvr>
                                        <p:cTn id="59" dur="1" fill="hold">
                                          <p:stCondLst>
                                            <p:cond delay="0"/>
                                          </p:stCondLst>
                                        </p:cTn>
                                        <p:tgtEl>
                                          <p:spTgt spid="24"/>
                                        </p:tgtEl>
                                        <p:attrNameLst>
                                          <p:attrName>style.visibility</p:attrName>
                                        </p:attrNameLst>
                                      </p:cBhvr>
                                      <p:to>
                                        <p:strVal val="visible"/>
                                      </p:to>
                                    </p:set>
                                    <p:anim calcmode="lin" valueType="num">
                                      <p:cBhvr additive="base">
                                        <p:cTn id="60" dur="1000" fill="hold"/>
                                        <p:tgtEl>
                                          <p:spTgt spid="24"/>
                                        </p:tgtEl>
                                        <p:attrNameLst>
                                          <p:attrName>ppt_x</p:attrName>
                                        </p:attrNameLst>
                                      </p:cBhvr>
                                      <p:tavLst>
                                        <p:tav tm="0">
                                          <p:val>
                                            <p:strVal val="1+#ppt_w/2"/>
                                          </p:val>
                                        </p:tav>
                                        <p:tav tm="100000">
                                          <p:val>
                                            <p:strVal val="#ppt_x"/>
                                          </p:val>
                                        </p:tav>
                                      </p:tavLst>
                                    </p:anim>
                                    <p:anim calcmode="lin" valueType="num">
                                      <p:cBhvr additive="base">
                                        <p:cTn id="61" dur="1000" fill="hold"/>
                                        <p:tgtEl>
                                          <p:spTgt spid="24"/>
                                        </p:tgtEl>
                                        <p:attrNameLst>
                                          <p:attrName>ppt_y</p:attrName>
                                        </p:attrNameLst>
                                      </p:cBhvr>
                                      <p:tavLst>
                                        <p:tav tm="0">
                                          <p:val>
                                            <p:strVal val="#ppt_y"/>
                                          </p:val>
                                        </p:tav>
                                        <p:tav tm="100000">
                                          <p:val>
                                            <p:strVal val="#ppt_y"/>
                                          </p:val>
                                        </p:tav>
                                      </p:tavLst>
                                    </p:anim>
                                  </p:childTnLst>
                                </p:cTn>
                              </p:par>
                            </p:childTnLst>
                          </p:cTn>
                        </p:par>
                        <p:par>
                          <p:cTn id="62" fill="hold">
                            <p:stCondLst>
                              <p:cond delay="6500"/>
                            </p:stCondLst>
                            <p:childTnLst>
                              <p:par>
                                <p:cTn id="63" presetID="2" presetClass="entr" presetSubtype="8" decel="100000" fill="hold" grpId="0" nodeType="afterEffect">
                                  <p:stCondLst>
                                    <p:cond delay="0"/>
                                  </p:stCondLst>
                                  <p:childTnLst>
                                    <p:set>
                                      <p:cBhvr>
                                        <p:cTn id="64" dur="1" fill="hold">
                                          <p:stCondLst>
                                            <p:cond delay="0"/>
                                          </p:stCondLst>
                                        </p:cTn>
                                        <p:tgtEl>
                                          <p:spTgt spid="21"/>
                                        </p:tgtEl>
                                        <p:attrNameLst>
                                          <p:attrName>style.visibility</p:attrName>
                                        </p:attrNameLst>
                                      </p:cBhvr>
                                      <p:to>
                                        <p:strVal val="visible"/>
                                      </p:to>
                                    </p:set>
                                    <p:anim calcmode="lin" valueType="num">
                                      <p:cBhvr additive="base">
                                        <p:cTn id="65" dur="1000" fill="hold"/>
                                        <p:tgtEl>
                                          <p:spTgt spid="21"/>
                                        </p:tgtEl>
                                        <p:attrNameLst>
                                          <p:attrName>ppt_x</p:attrName>
                                        </p:attrNameLst>
                                      </p:cBhvr>
                                      <p:tavLst>
                                        <p:tav tm="0">
                                          <p:val>
                                            <p:strVal val="0-#ppt_w/2"/>
                                          </p:val>
                                        </p:tav>
                                        <p:tav tm="100000">
                                          <p:val>
                                            <p:strVal val="#ppt_x"/>
                                          </p:val>
                                        </p:tav>
                                      </p:tavLst>
                                    </p:anim>
                                    <p:anim calcmode="lin" valueType="num">
                                      <p:cBhvr additive="base">
                                        <p:cTn id="66" dur="1000" fill="hold"/>
                                        <p:tgtEl>
                                          <p:spTgt spid="21"/>
                                        </p:tgtEl>
                                        <p:attrNameLst>
                                          <p:attrName>ppt_y</p:attrName>
                                        </p:attrNameLst>
                                      </p:cBhvr>
                                      <p:tavLst>
                                        <p:tav tm="0">
                                          <p:val>
                                            <p:strVal val="#ppt_y"/>
                                          </p:val>
                                        </p:tav>
                                        <p:tav tm="100000">
                                          <p:val>
                                            <p:strVal val="#ppt_y"/>
                                          </p:val>
                                        </p:tav>
                                      </p:tavLst>
                                    </p:anim>
                                  </p:childTnLst>
                                </p:cTn>
                              </p:par>
                              <p:par>
                                <p:cTn id="67" presetID="2" presetClass="entr" presetSubtype="2" decel="100000" fill="hold" grpId="0" nodeType="withEffect">
                                  <p:stCondLst>
                                    <p:cond delay="0"/>
                                  </p:stCondLst>
                                  <p:childTnLst>
                                    <p:set>
                                      <p:cBhvr>
                                        <p:cTn id="68" dur="1" fill="hold">
                                          <p:stCondLst>
                                            <p:cond delay="0"/>
                                          </p:stCondLst>
                                        </p:cTn>
                                        <p:tgtEl>
                                          <p:spTgt spid="22"/>
                                        </p:tgtEl>
                                        <p:attrNameLst>
                                          <p:attrName>style.visibility</p:attrName>
                                        </p:attrNameLst>
                                      </p:cBhvr>
                                      <p:to>
                                        <p:strVal val="visible"/>
                                      </p:to>
                                    </p:set>
                                    <p:anim calcmode="lin" valueType="num">
                                      <p:cBhvr additive="base">
                                        <p:cTn id="69" dur="1000" fill="hold"/>
                                        <p:tgtEl>
                                          <p:spTgt spid="22"/>
                                        </p:tgtEl>
                                        <p:attrNameLst>
                                          <p:attrName>ppt_x</p:attrName>
                                        </p:attrNameLst>
                                      </p:cBhvr>
                                      <p:tavLst>
                                        <p:tav tm="0">
                                          <p:val>
                                            <p:strVal val="1+#ppt_w/2"/>
                                          </p:val>
                                        </p:tav>
                                        <p:tav tm="100000">
                                          <p:val>
                                            <p:strVal val="#ppt_x"/>
                                          </p:val>
                                        </p:tav>
                                      </p:tavLst>
                                    </p:anim>
                                    <p:anim calcmode="lin" valueType="num">
                                      <p:cBhvr additive="base">
                                        <p:cTn id="70" dur="1000" fill="hold"/>
                                        <p:tgtEl>
                                          <p:spTgt spid="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3" grpId="0" animBg="1"/>
      <p:bldP spid="24" grpId="0" animBg="1"/>
      <p:bldP spid="21" grpId="0" animBg="1"/>
      <p:bldP spid="22"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B6D9C768-8413-45FA-BDC7-53DA68035736}" type="slidenum">
              <a:rPr lang="zh-CN" altLang="en-US" smtClean="0"/>
              <a:t>20</a:t>
            </a:fld>
            <a:endParaRPr lang="zh-CN" altLang="en-US"/>
          </a:p>
        </p:txBody>
      </p:sp>
      <mc:AlternateContent xmlns:mc="http://schemas.openxmlformats.org/markup-compatibility/2006" xmlns:a14="http://schemas.microsoft.com/office/drawing/2010/main">
        <mc:Choice Requires="a14">
          <p:sp>
            <p:nvSpPr>
              <p:cNvPr id="6" name="文本框 5"/>
              <p:cNvSpPr txBox="1"/>
              <p:nvPr/>
            </p:nvSpPr>
            <p:spPr>
              <a:xfrm>
                <a:off x="476250" y="1101794"/>
                <a:ext cx="6238875" cy="1754326"/>
              </a:xfrm>
              <a:prstGeom prst="rect">
                <a:avLst/>
              </a:prstGeom>
              <a:noFill/>
            </p:spPr>
            <p:txBody>
              <a:bodyPr wrap="square" rtlCol="0">
                <a:spAutoFit/>
              </a:bodyPr>
              <a:lstStyle/>
              <a:p>
                <a:pPr marL="342900" indent="-342900" defTabSz="468000">
                  <a:lnSpc>
                    <a:spcPct val="150000"/>
                  </a:lnSpc>
                  <a:buClr>
                    <a:srgbClr val="3859CD"/>
                  </a:buClr>
                  <a:buFont typeface="Wingdings" panose="05000000000000000000" pitchFamily="2" charset="2"/>
                  <a:buChar char="n"/>
                </a:pP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控制信号</a:t>
                </a:r>
                <a14:m>
                  <m:oMath xmlns:m="http://schemas.openxmlformats.org/officeDocument/2006/math">
                    <m:acc>
                      <m:accPr>
                        <m:chr m:val="̅"/>
                        <m:ctrlPr>
                          <a:rPr lang="zh-CN" altLang="zh-CN" sz="2400" b="1"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accPr>
                      <m:e>
                        <m:r>
                          <m:rPr>
                            <m:nor/>
                          </m:rPr>
                          <a:rPr lang="en-US" altLang="zh-CN" sz="2400" b="1">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m:t>LD</m:t>
                        </m:r>
                      </m:e>
                    </m:acc>
                    <m:r>
                      <m:rPr>
                        <m:nor/>
                      </m:rPr>
                      <a:rPr lang="en-US" altLang="zh-CN" sz="2400" b="1">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m:t>/</m:t>
                    </m:r>
                    <m:r>
                      <m:rPr>
                        <m:nor/>
                      </m:rPr>
                      <a:rPr lang="en-US" altLang="zh-CN" sz="2400" b="1">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m:t>SH</m:t>
                    </m:r>
                  </m:oMath>
                </a14:m>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400" b="1" dirty="0">
                    <a:solidFill>
                      <a:srgbClr val="0000CC"/>
                    </a:solidFill>
                    <a:latin typeface="Times New Roman" panose="02020603050405020304" pitchFamily="18" charset="0"/>
                    <a:ea typeface="微软雅黑" panose="020B0503020204020204" pitchFamily="34" charset="-122"/>
                    <a:cs typeface="Times New Roman" panose="02020603050405020304" pitchFamily="18" charset="0"/>
                  </a:rPr>
                  <a:t>功能选择</a:t>
                </a:r>
                <a:endParaRPr lang="en-US" altLang="zh-CN" sz="2400" b="1" dirty="0">
                  <a:solidFill>
                    <a:srgbClr val="0000CC"/>
                  </a:solidFill>
                  <a:latin typeface="Times New Roman" panose="02020603050405020304" pitchFamily="18" charset="0"/>
                  <a:ea typeface="微软雅黑" panose="020B0503020204020204" pitchFamily="34" charset="-122"/>
                  <a:cs typeface="Times New Roman" panose="02020603050405020304" pitchFamily="18" charset="0"/>
                </a:endParaRPr>
              </a:p>
              <a:p>
                <a:pPr marL="800100" lvl="1" indent="-342900" defTabSz="468000">
                  <a:lnSpc>
                    <a:spcPct val="150000"/>
                  </a:lnSpc>
                  <a:buClr>
                    <a:srgbClr val="3859CD"/>
                  </a:buClr>
                  <a:buFont typeface="Wingdings" panose="05000000000000000000" pitchFamily="2" charset="2"/>
                  <a:buChar char="n"/>
                </a:pPr>
                <a14:m>
                  <m:oMath xmlns:m="http://schemas.openxmlformats.org/officeDocument/2006/math">
                    <m:acc>
                      <m:accPr>
                        <m:chr m:val="̅"/>
                        <m:ctrlPr>
                          <a:rPr lang="zh-CN" altLang="zh-CN" sz="2400" b="1" i="1">
                            <a:latin typeface="Cambria Math" panose="02040503050406030204" pitchFamily="18" charset="0"/>
                            <a:ea typeface="Cambria Math" panose="02040503050406030204" pitchFamily="18" charset="0"/>
                            <a:cs typeface="Times New Roman" panose="02020603050405020304" pitchFamily="18" charset="0"/>
                          </a:rPr>
                        </m:ctrlPr>
                      </m:accPr>
                      <m:e>
                        <m:r>
                          <m:rPr>
                            <m:nor/>
                          </m:rPr>
                          <a:rPr lang="en-US" altLang="zh-CN" sz="2400" b="1">
                            <a:effectLst/>
                            <a:latin typeface="Times New Roman" panose="02020603050405020304" pitchFamily="18" charset="0"/>
                            <a:ea typeface="宋体" panose="02010600030101010101" pitchFamily="2" charset="-122"/>
                            <a:cs typeface="Times New Roman" panose="02020603050405020304" pitchFamily="18" charset="0"/>
                          </a:rPr>
                          <m:t>LD</m:t>
                        </m:r>
                      </m:e>
                    </m:acc>
                    <m:r>
                      <m:rPr>
                        <m:nor/>
                      </m:rPr>
                      <a:rPr lang="en-US" altLang="zh-CN" sz="2400" b="1">
                        <a:effectLst/>
                        <a:latin typeface="Times New Roman" panose="02020603050405020304" pitchFamily="18" charset="0"/>
                        <a:ea typeface="宋体" panose="02010600030101010101" pitchFamily="2" charset="-122"/>
                        <a:cs typeface="Times New Roman" panose="02020603050405020304" pitchFamily="18" charset="0"/>
                      </a:rPr>
                      <m:t>/</m:t>
                    </m:r>
                    <m:r>
                      <m:rPr>
                        <m:nor/>
                      </m:rPr>
                      <a:rPr lang="en-US" altLang="zh-CN" sz="2400" b="1">
                        <a:effectLst/>
                        <a:latin typeface="Times New Roman" panose="02020603050405020304" pitchFamily="18" charset="0"/>
                        <a:ea typeface="宋体" panose="02010600030101010101" pitchFamily="2" charset="-122"/>
                        <a:cs typeface="Times New Roman" panose="02020603050405020304" pitchFamily="18" charset="0"/>
                      </a:rPr>
                      <m:t>SH</m:t>
                    </m:r>
                  </m:oMath>
                </a14:m>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=0</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：并行置数操作（</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Load</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endParaRPr>
              </a:p>
              <a:p>
                <a:pPr marL="800100" lvl="1" indent="-342900" defTabSz="468000">
                  <a:lnSpc>
                    <a:spcPct val="150000"/>
                  </a:lnSpc>
                  <a:buClr>
                    <a:srgbClr val="3859CD"/>
                  </a:buClr>
                  <a:buFont typeface="Wingdings" panose="05000000000000000000" pitchFamily="2" charset="2"/>
                  <a:buChar char="n"/>
                </a:pPr>
                <a14:m>
                  <m:oMath xmlns:m="http://schemas.openxmlformats.org/officeDocument/2006/math">
                    <m:acc>
                      <m:accPr>
                        <m:chr m:val="̅"/>
                        <m:ctrlPr>
                          <a:rPr lang="zh-CN" altLang="zh-CN" sz="2400" b="1" i="1">
                            <a:latin typeface="Cambria Math" panose="02040503050406030204" pitchFamily="18" charset="0"/>
                            <a:ea typeface="Cambria Math" panose="02040503050406030204" pitchFamily="18" charset="0"/>
                            <a:cs typeface="Times New Roman" panose="02020603050405020304" pitchFamily="18" charset="0"/>
                          </a:rPr>
                        </m:ctrlPr>
                      </m:accPr>
                      <m:e>
                        <m:r>
                          <m:rPr>
                            <m:nor/>
                          </m:rPr>
                          <a:rPr lang="en-US" altLang="zh-CN" sz="2400" b="1">
                            <a:effectLst/>
                            <a:latin typeface="Times New Roman" panose="02020603050405020304" pitchFamily="18" charset="0"/>
                            <a:ea typeface="宋体" panose="02010600030101010101" pitchFamily="2" charset="-122"/>
                            <a:cs typeface="Times New Roman" panose="02020603050405020304" pitchFamily="18" charset="0"/>
                          </a:rPr>
                          <m:t>LD</m:t>
                        </m:r>
                      </m:e>
                    </m:acc>
                    <m:r>
                      <m:rPr>
                        <m:nor/>
                      </m:rPr>
                      <a:rPr lang="en-US" altLang="zh-CN" sz="2400" b="1">
                        <a:effectLst/>
                        <a:latin typeface="Times New Roman" panose="02020603050405020304" pitchFamily="18" charset="0"/>
                        <a:ea typeface="宋体" panose="02010600030101010101" pitchFamily="2" charset="-122"/>
                        <a:cs typeface="Times New Roman" panose="02020603050405020304" pitchFamily="18" charset="0"/>
                      </a:rPr>
                      <m:t>/</m:t>
                    </m:r>
                    <m:r>
                      <m:rPr>
                        <m:nor/>
                      </m:rPr>
                      <a:rPr lang="en-US" altLang="zh-CN" sz="2400" b="1">
                        <a:effectLst/>
                        <a:latin typeface="Times New Roman" panose="02020603050405020304" pitchFamily="18" charset="0"/>
                        <a:ea typeface="宋体" panose="02010600030101010101" pitchFamily="2" charset="-122"/>
                        <a:cs typeface="Times New Roman" panose="02020603050405020304" pitchFamily="18" charset="0"/>
                      </a:rPr>
                      <m:t>SH</m:t>
                    </m:r>
                  </m:oMath>
                </a14:m>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=1</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：右移操作（</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Shift Right</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endParaRPr>
              </a:p>
            </p:txBody>
          </p:sp>
        </mc:Choice>
        <mc:Fallback xmlns="">
          <p:sp>
            <p:nvSpPr>
              <p:cNvPr id="6" name="文本框 5"/>
              <p:cNvSpPr txBox="1">
                <a:spLocks noRot="1" noChangeAspect="1" noMove="1" noResize="1" noEditPoints="1" noAdjustHandles="1" noChangeArrowheads="1" noChangeShapeType="1" noTextEdit="1"/>
              </p:cNvSpPr>
              <p:nvPr/>
            </p:nvSpPr>
            <p:spPr>
              <a:xfrm>
                <a:off x="476250" y="1101794"/>
                <a:ext cx="6238875" cy="1754326"/>
              </a:xfrm>
              <a:prstGeom prst="rect">
                <a:avLst/>
              </a:prstGeom>
              <a:blipFill rotWithShape="1">
                <a:blip r:embed="rId4"/>
                <a:stretch>
                  <a:fillRect l="-1270" b="-3472"/>
                </a:stretch>
              </a:blipFill>
            </p:spPr>
            <p:txBody>
              <a:bodyPr/>
              <a:lstStyle/>
              <a:p>
                <a:r>
                  <a:rPr lang="zh-CN" altLang="en-US">
                    <a:noFill/>
                  </a:rPr>
                  <a:t> </a:t>
                </a:r>
              </a:p>
            </p:txBody>
          </p:sp>
        </mc:Fallback>
      </mc:AlternateContent>
      <p:sp>
        <p:nvSpPr>
          <p:cNvPr id="10" name="平行四边形 9"/>
          <p:cNvSpPr/>
          <p:nvPr/>
        </p:nvSpPr>
        <p:spPr>
          <a:xfrm>
            <a:off x="304512" y="129448"/>
            <a:ext cx="1739441" cy="612000"/>
          </a:xfrm>
          <a:prstGeom prst="parallelogram">
            <a:avLst/>
          </a:prstGeom>
          <a:effectLst>
            <a:glow rad="63500">
              <a:schemeClr val="accent1">
                <a:satMod val="175000"/>
                <a:alpha val="40000"/>
              </a:schemeClr>
            </a:glow>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latin typeface="微软雅黑" panose="020B0503020204020204" pitchFamily="34" charset="-122"/>
                <a:ea typeface="微软雅黑" panose="020B0503020204020204" pitchFamily="34" charset="-122"/>
                <a:cs typeface="Times New Roman" panose="02020603050405020304" pitchFamily="18" charset="0"/>
              </a:rPr>
              <a:t>6.4.3</a:t>
            </a:r>
            <a:endParaRPr lang="zh-CN" altLang="en-US" sz="36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3" name="标题 2"/>
          <p:cNvSpPr>
            <a:spLocks noGrp="1"/>
          </p:cNvSpPr>
          <p:nvPr>
            <p:ph type="title"/>
          </p:nvPr>
        </p:nvSpPr>
        <p:spPr>
          <a:xfrm>
            <a:off x="2187686" y="97943"/>
            <a:ext cx="6291295" cy="732155"/>
          </a:xfrm>
        </p:spPr>
        <p:txBody>
          <a:bodyPr>
            <a:normAutofit/>
          </a:bodyPr>
          <a:lstStyle/>
          <a:p>
            <a:r>
              <a:rPr lang="zh-CN" altLang="en-US" dirty="0">
                <a:effectLst>
                  <a:outerShdw blurRad="38100" dist="38100" dir="2700000" algn="tl">
                    <a:srgbClr val="000000">
                      <a:alpha val="43137"/>
                    </a:srgbClr>
                  </a:outerShdw>
                </a:effectLst>
              </a:rPr>
              <a:t>移位寄存器</a:t>
            </a:r>
          </a:p>
        </p:txBody>
      </p:sp>
      <p:sp>
        <p:nvSpPr>
          <p:cNvPr id="9" name="页脚占位符 3"/>
          <p:cNvSpPr>
            <a:spLocks noGrp="1"/>
          </p:cNvSpPr>
          <p:nvPr>
            <p:ph type="ftr" sz="quarter" idx="11"/>
          </p:nvPr>
        </p:nvSpPr>
        <p:spPr>
          <a:xfrm>
            <a:off x="9642764" y="0"/>
            <a:ext cx="2549236" cy="510988"/>
          </a:xfrm>
        </p:spPr>
        <p:txBody>
          <a:bodyPr/>
          <a:lstStyle/>
          <a:p>
            <a:r>
              <a:rPr lang="zh-CN" altLang="en-US"/>
              <a:t>第</a:t>
            </a:r>
            <a:r>
              <a:rPr lang="en-US" altLang="zh-CN"/>
              <a:t>6</a:t>
            </a:r>
            <a:r>
              <a:rPr lang="zh-CN" altLang="en-US"/>
              <a:t>章 同步时序逻辑电路</a:t>
            </a:r>
            <a:endParaRPr lang="zh-CN" altLang="en-US" dirty="0"/>
          </a:p>
        </p:txBody>
      </p:sp>
      <p:graphicFrame>
        <p:nvGraphicFramePr>
          <p:cNvPr id="24" name="对象 23"/>
          <p:cNvGraphicFramePr>
            <a:graphicFrameLocks noChangeAspect="1"/>
          </p:cNvGraphicFramePr>
          <p:nvPr>
            <p:extLst>
              <p:ext uri="{D42A27DB-BD31-4B8C-83A1-F6EECF244321}">
                <p14:modId xmlns:p14="http://schemas.microsoft.com/office/powerpoint/2010/main" val="2974924013"/>
              </p:ext>
            </p:extLst>
          </p:nvPr>
        </p:nvGraphicFramePr>
        <p:xfrm>
          <a:off x="846145" y="3480218"/>
          <a:ext cx="10387090" cy="3301582"/>
        </p:xfrm>
        <a:graphic>
          <a:graphicData uri="http://schemas.openxmlformats.org/presentationml/2006/ole">
            <mc:AlternateContent xmlns:mc="http://schemas.openxmlformats.org/markup-compatibility/2006">
              <mc:Choice xmlns:v="urn:schemas-microsoft-com:vml" Requires="v">
                <p:oleObj spid="_x0000_s513076" name="Visio" r:id="rId5" imgW="6679190" imgH="2124917" progId="Visio.Drawing.11">
                  <p:embed/>
                </p:oleObj>
              </mc:Choice>
              <mc:Fallback>
                <p:oleObj name="Visio" r:id="rId5" imgW="6679190" imgH="2124917" progId="Visio.Drawing.11">
                  <p:embed/>
                  <p:pic>
                    <p:nvPicPr>
                      <p:cNvPr id="0" name="对象 27"/>
                      <p:cNvPicPr>
                        <a:picLocks noChangeAspect="1" noChangeArrowheads="1"/>
                      </p:cNvPicPr>
                      <p:nvPr/>
                    </p:nvPicPr>
                    <p:blipFill>
                      <a:blip r:embed="rId6"/>
                      <a:srcRect/>
                      <a:stretch>
                        <a:fillRect/>
                      </a:stretch>
                    </p:blipFill>
                    <p:spPr bwMode="auto">
                      <a:xfrm>
                        <a:off x="846145" y="3480218"/>
                        <a:ext cx="10387090" cy="3301582"/>
                      </a:xfrm>
                      <a:prstGeom prst="rect">
                        <a:avLst/>
                      </a:prstGeom>
                      <a:solidFill>
                        <a:schemeClr val="accent5">
                          <a:lumMod val="40000"/>
                          <a:lumOff val="60000"/>
                        </a:schemeClr>
                      </a:solidFill>
                      <a:ln>
                        <a:noFill/>
                      </a:ln>
                    </p:spPr>
                  </p:pic>
                </p:oleObj>
              </mc:Fallback>
            </mc:AlternateContent>
          </a:graphicData>
        </a:graphic>
      </p:graphicFrame>
      <p:sp>
        <p:nvSpPr>
          <p:cNvPr id="36" name="文本框 5"/>
          <p:cNvSpPr txBox="1"/>
          <p:nvPr/>
        </p:nvSpPr>
        <p:spPr>
          <a:xfrm>
            <a:off x="539003" y="2833887"/>
            <a:ext cx="10506075" cy="646331"/>
          </a:xfrm>
          <a:prstGeom prst="rect">
            <a:avLst/>
          </a:prstGeom>
          <a:noFill/>
        </p:spPr>
        <p:txBody>
          <a:bodyPr wrap="square" rtlCol="0">
            <a:spAutoFit/>
          </a:bodyPr>
          <a:lstStyle/>
          <a:p>
            <a:pPr marL="342900" indent="-342900" defTabSz="468000">
              <a:lnSpc>
                <a:spcPct val="150000"/>
              </a:lnSpc>
              <a:buClr>
                <a:srgbClr val="3859CD"/>
              </a:buClr>
              <a:buFont typeface="Wingdings" panose="05000000000000000000" pitchFamily="2" charset="2"/>
              <a:buChar char="n"/>
            </a:pP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实现代码的</a:t>
            </a:r>
            <a:r>
              <a:rPr lang="zh-CN" altLang="en-US"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并行</a:t>
            </a:r>
            <a:r>
              <a:rPr lang="en-US" altLang="zh-CN"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串行转换</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：先</a:t>
            </a:r>
            <a:r>
              <a:rPr lang="zh-CN" altLang="en-US" sz="2400" b="1" dirty="0">
                <a:solidFill>
                  <a:srgbClr val="0000CC"/>
                </a:solidFill>
                <a:latin typeface="Times New Roman" panose="02020603050405020304" pitchFamily="18" charset="0"/>
                <a:ea typeface="微软雅黑" panose="020B0503020204020204" pitchFamily="34" charset="-122"/>
                <a:cs typeface="Times New Roman" panose="02020603050405020304" pitchFamily="18" charset="0"/>
              </a:rPr>
              <a:t>并行置入数据</a:t>
            </a:r>
            <a:r>
              <a:rPr lang="en-US" altLang="zh-CN" sz="2400" b="1" dirty="0">
                <a:solidFill>
                  <a:srgbClr val="0000CC"/>
                </a:solidFill>
                <a:latin typeface="Times New Roman" panose="02020603050405020304" pitchFamily="18" charset="0"/>
                <a:ea typeface="微软雅黑" panose="020B0503020204020204" pitchFamily="34" charset="-122"/>
                <a:cs typeface="Times New Roman" panose="02020603050405020304" pitchFamily="18" charset="0"/>
              </a:rPr>
              <a:t>D</a:t>
            </a:r>
            <a:r>
              <a:rPr lang="en-US" altLang="zh-CN" sz="2400" b="1" baseline="-25000" dirty="0">
                <a:solidFill>
                  <a:srgbClr val="0000CC"/>
                </a:solidFill>
                <a:latin typeface="Times New Roman" panose="02020603050405020304" pitchFamily="18" charset="0"/>
                <a:ea typeface="微软雅黑" panose="020B0503020204020204" pitchFamily="34" charset="-122"/>
                <a:cs typeface="Times New Roman" panose="02020603050405020304" pitchFamily="18" charset="0"/>
              </a:rPr>
              <a:t>3</a:t>
            </a:r>
            <a:r>
              <a:rPr lang="en-US" altLang="zh-CN" sz="2400" b="1" dirty="0">
                <a:solidFill>
                  <a:srgbClr val="0000CC"/>
                </a:solidFill>
                <a:latin typeface="Times New Roman" panose="02020603050405020304" pitchFamily="18" charset="0"/>
                <a:ea typeface="微软雅黑" panose="020B0503020204020204" pitchFamily="34" charset="-122"/>
                <a:cs typeface="Times New Roman" panose="02020603050405020304" pitchFamily="18" charset="0"/>
              </a:rPr>
              <a:t>D</a:t>
            </a:r>
            <a:r>
              <a:rPr lang="en-US" altLang="zh-CN" sz="2400" b="1" baseline="-25000" dirty="0">
                <a:solidFill>
                  <a:srgbClr val="0000CC"/>
                </a:solidFill>
                <a:latin typeface="Times New Roman" panose="02020603050405020304" pitchFamily="18" charset="0"/>
                <a:ea typeface="微软雅黑" panose="020B0503020204020204" pitchFamily="34" charset="-122"/>
                <a:cs typeface="Times New Roman" panose="02020603050405020304" pitchFamily="18" charset="0"/>
              </a:rPr>
              <a:t>2</a:t>
            </a:r>
            <a:r>
              <a:rPr lang="en-US" altLang="zh-CN" sz="2400" b="1" dirty="0">
                <a:solidFill>
                  <a:srgbClr val="0000CC"/>
                </a:solidFill>
                <a:latin typeface="Times New Roman" panose="02020603050405020304" pitchFamily="18" charset="0"/>
                <a:ea typeface="微软雅黑" panose="020B0503020204020204" pitchFamily="34" charset="-122"/>
                <a:cs typeface="Times New Roman" panose="02020603050405020304" pitchFamily="18" charset="0"/>
              </a:rPr>
              <a:t>D</a:t>
            </a:r>
            <a:r>
              <a:rPr lang="en-US" altLang="zh-CN" sz="2400" b="1" baseline="-25000" dirty="0">
                <a:solidFill>
                  <a:srgbClr val="0000CC"/>
                </a:solidFill>
                <a:latin typeface="Times New Roman" panose="02020603050405020304" pitchFamily="18" charset="0"/>
                <a:ea typeface="微软雅黑" panose="020B0503020204020204" pitchFamily="34" charset="-122"/>
                <a:cs typeface="Times New Roman" panose="02020603050405020304" pitchFamily="18" charset="0"/>
              </a:rPr>
              <a:t>1</a:t>
            </a:r>
            <a:r>
              <a:rPr lang="en-US" altLang="zh-CN" sz="2400" b="1" dirty="0">
                <a:solidFill>
                  <a:srgbClr val="0000CC"/>
                </a:solidFill>
                <a:latin typeface="Times New Roman" panose="02020603050405020304" pitchFamily="18" charset="0"/>
                <a:ea typeface="微软雅黑" panose="020B0503020204020204" pitchFamily="34" charset="-122"/>
                <a:cs typeface="Times New Roman" panose="02020603050405020304" pitchFamily="18" charset="0"/>
              </a:rPr>
              <a:t>D</a:t>
            </a:r>
            <a:r>
              <a:rPr lang="en-US" altLang="zh-CN" sz="2400" b="1" baseline="-25000" dirty="0">
                <a:solidFill>
                  <a:srgbClr val="0000CC"/>
                </a:solidFill>
                <a:latin typeface="Times New Roman" panose="02020603050405020304" pitchFamily="18" charset="0"/>
                <a:ea typeface="微软雅黑" panose="020B0503020204020204" pitchFamily="34" charset="-122"/>
                <a:cs typeface="Times New Roman" panose="02020603050405020304" pitchFamily="18" charset="0"/>
              </a:rPr>
              <a:t>0</a:t>
            </a:r>
            <a:r>
              <a:rPr lang="zh-CN" altLang="en-US" sz="2400" b="1" dirty="0">
                <a:solidFill>
                  <a:srgbClr val="0000CC"/>
                </a:solidFill>
                <a:latin typeface="Times New Roman" panose="02020603050405020304" pitchFamily="18" charset="0"/>
                <a:ea typeface="微软雅黑" panose="020B0503020204020204" pitchFamily="34" charset="-122"/>
                <a:cs typeface="Times New Roman" panose="02020603050405020304" pitchFamily="18" charset="0"/>
              </a:rPr>
              <a:t>，再执行右移操作</a:t>
            </a:r>
          </a:p>
        </p:txBody>
      </p:sp>
      <p:sp>
        <p:nvSpPr>
          <p:cNvPr id="2" name="矩形 1"/>
          <p:cNvSpPr/>
          <p:nvPr/>
        </p:nvSpPr>
        <p:spPr>
          <a:xfrm>
            <a:off x="6610349" y="987494"/>
            <a:ext cx="5429251" cy="1754326"/>
          </a:xfrm>
          <a:prstGeom prst="rect">
            <a:avLst/>
          </a:prstGeom>
        </p:spPr>
        <p:txBody>
          <a:bodyPr wrap="square">
            <a:spAutoFit/>
          </a:bodyPr>
          <a:lstStyle/>
          <a:p>
            <a:pPr marL="342900" lvl="0" indent="-342900" defTabSz="468000">
              <a:lnSpc>
                <a:spcPct val="150000"/>
              </a:lnSpc>
              <a:buClr>
                <a:srgbClr val="3859CD"/>
              </a:buClr>
              <a:buFont typeface="Wingdings" panose="05000000000000000000" pitchFamily="2" charset="2"/>
              <a:buChar char="n"/>
            </a:pPr>
            <a:r>
              <a:rPr lang="zh-CN" altLang="en-US" sz="2400"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触发器的</a:t>
            </a:r>
            <a:r>
              <a:rPr lang="en-US" altLang="zh-CN" sz="2400"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D</a:t>
            </a:r>
            <a:r>
              <a:rPr lang="zh-CN" altLang="en-US" sz="2400"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端：</a:t>
            </a:r>
            <a:r>
              <a:rPr lang="zh-CN" altLang="en-US"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二选一数据选择器</a:t>
            </a:r>
            <a:r>
              <a:rPr lang="zh-CN" altLang="en-US" sz="2400"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，选择</a:t>
            </a:r>
            <a:r>
              <a:rPr lang="zh-CN" altLang="en-US" sz="2400" b="1" dirty="0">
                <a:solidFill>
                  <a:srgbClr val="9900FF"/>
                </a:solidFill>
                <a:latin typeface="Times New Roman" panose="02020603050405020304" pitchFamily="18" charset="0"/>
                <a:ea typeface="微软雅黑" panose="020B0503020204020204" pitchFamily="34" charset="-122"/>
                <a:cs typeface="Times New Roman" panose="02020603050405020304" pitchFamily="18" charset="0"/>
              </a:rPr>
              <a:t>并行输入数据</a:t>
            </a:r>
            <a:r>
              <a:rPr lang="en-US" altLang="zh-CN" sz="2400" b="1" dirty="0">
                <a:solidFill>
                  <a:srgbClr val="9900FF"/>
                </a:solidFill>
                <a:latin typeface="Times New Roman" panose="02020603050405020304" pitchFamily="18" charset="0"/>
                <a:ea typeface="微软雅黑" panose="020B0503020204020204" pitchFamily="34" charset="-122"/>
                <a:cs typeface="Times New Roman" panose="02020603050405020304" pitchFamily="18" charset="0"/>
              </a:rPr>
              <a:t>D</a:t>
            </a:r>
            <a:r>
              <a:rPr lang="en-US" altLang="zh-CN" sz="2400" b="1" baseline="-25000" dirty="0">
                <a:solidFill>
                  <a:srgbClr val="9900FF"/>
                </a:solidFill>
                <a:latin typeface="Times New Roman" panose="02020603050405020304" pitchFamily="18" charset="0"/>
                <a:ea typeface="微软雅黑" panose="020B0503020204020204" pitchFamily="34" charset="-122"/>
                <a:cs typeface="Times New Roman" panose="02020603050405020304" pitchFamily="18" charset="0"/>
              </a:rPr>
              <a:t>i</a:t>
            </a:r>
            <a:r>
              <a:rPr lang="en-US" altLang="zh-CN" sz="2400"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400" b="1" dirty="0">
                <a:solidFill>
                  <a:srgbClr val="00B050"/>
                </a:solidFill>
                <a:latin typeface="Times New Roman" panose="02020603050405020304" pitchFamily="18" charset="0"/>
                <a:ea typeface="微软雅黑" panose="020B0503020204020204" pitchFamily="34" charset="-122"/>
                <a:cs typeface="Times New Roman" panose="02020603050405020304" pitchFamily="18" charset="0"/>
              </a:rPr>
              <a:t>移入的数据</a:t>
            </a:r>
            <a:endParaRPr lang="en-US" altLang="zh-CN" sz="2400" b="1" dirty="0">
              <a:solidFill>
                <a:srgbClr val="00B050"/>
              </a:solidFill>
              <a:latin typeface="Times New Roman" panose="02020603050405020304" pitchFamily="18" charset="0"/>
              <a:ea typeface="微软雅黑" panose="020B0503020204020204" pitchFamily="34" charset="-122"/>
              <a:cs typeface="Times New Roman" panose="02020603050405020304" pitchFamily="18" charset="0"/>
            </a:endParaRPr>
          </a:p>
          <a:p>
            <a:pPr marL="342900" lvl="0" indent="-342900" defTabSz="468000">
              <a:lnSpc>
                <a:spcPct val="150000"/>
              </a:lnSpc>
              <a:buClr>
                <a:srgbClr val="3859CD"/>
              </a:buClr>
              <a:buFont typeface="Wingdings" panose="05000000000000000000" pitchFamily="2" charset="2"/>
              <a:buChar char="n"/>
            </a:pPr>
            <a:r>
              <a:rPr lang="zh-CN" altLang="en-US" sz="2400" b="1" dirty="0">
                <a:solidFill>
                  <a:srgbClr val="0000CC"/>
                </a:solidFill>
                <a:latin typeface="Times New Roman" panose="02020603050405020304" pitchFamily="18" charset="0"/>
                <a:ea typeface="微软雅黑" panose="020B0503020204020204" pitchFamily="34" charset="-122"/>
                <a:cs typeface="Times New Roman" panose="02020603050405020304" pitchFamily="18" charset="0"/>
              </a:rPr>
              <a:t>等价电路：</a:t>
            </a:r>
          </a:p>
        </p:txBody>
      </p:sp>
    </p:spTree>
    <p:extLst>
      <p:ext uri="{BB962C8B-B14F-4D97-AF65-F5344CB8AC3E}">
        <p14:creationId xmlns:p14="http://schemas.microsoft.com/office/powerpoint/2010/main" val="983471625"/>
      </p:ext>
    </p:extLst>
  </p:cSld>
  <p:clrMapOvr>
    <a:masterClrMapping/>
  </p:clrMapOvr>
  <mc:AlternateContent xmlns:mc="http://schemas.openxmlformats.org/markup-compatibility/2006" xmlns:p14="http://schemas.microsoft.com/office/powerpoint/2010/main">
    <mc:Choice Requires="p14">
      <p:transition spd="slow" p14:dur="1250">
        <p:randomBar dir="vert"/>
      </p:transition>
    </mc:Choice>
    <mc:Fallback xmlns="">
      <p:transition spd="slow">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grpId="0"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barn(inVertical)">
                                      <p:cBhvr>
                                        <p:cTn id="14" dur="500"/>
                                        <p:tgtEl>
                                          <p:spTgt spid="2"/>
                                        </p:tgtEl>
                                      </p:cBhvr>
                                    </p:animEffec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6"/>
                                        </p:tgtEl>
                                        <p:attrNameLst>
                                          <p:attrName>style.visibility</p:attrName>
                                        </p:attrNameLst>
                                      </p:cBhvr>
                                      <p:to>
                                        <p:strVal val="visible"/>
                                      </p:to>
                                    </p:set>
                                    <p:anim calcmode="lin" valueType="num">
                                      <p:cBhvr additive="base">
                                        <p:cTn id="19" dur="500" fill="hold"/>
                                        <p:tgtEl>
                                          <p:spTgt spid="36"/>
                                        </p:tgtEl>
                                        <p:attrNameLst>
                                          <p:attrName>ppt_x</p:attrName>
                                        </p:attrNameLst>
                                      </p:cBhvr>
                                      <p:tavLst>
                                        <p:tav tm="0">
                                          <p:val>
                                            <p:strVal val="#ppt_x"/>
                                          </p:val>
                                        </p:tav>
                                        <p:tav tm="100000">
                                          <p:val>
                                            <p:strVal val="#ppt_x"/>
                                          </p:val>
                                        </p:tav>
                                      </p:tavLst>
                                    </p:anim>
                                    <p:anim calcmode="lin" valueType="num">
                                      <p:cBhvr additive="base">
                                        <p:cTn id="20"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24"/>
                                        </p:tgtEl>
                                        <p:attrNameLst>
                                          <p:attrName>style.visibility</p:attrName>
                                        </p:attrNameLst>
                                      </p:cBhvr>
                                      <p:to>
                                        <p:strVal val="visible"/>
                                      </p:to>
                                    </p:set>
                                    <p:animEffect transition="in" filter="wipe(left)">
                                      <p:cBhvr>
                                        <p:cTn id="25"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36" grpId="0"/>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B6D9C768-8413-45FA-BDC7-53DA68035736}" type="slidenum">
              <a:rPr lang="zh-CN" altLang="en-US" smtClean="0"/>
              <a:t>21</a:t>
            </a:fld>
            <a:endParaRPr lang="zh-CN" altLang="en-US"/>
          </a:p>
        </p:txBody>
      </p:sp>
      <p:sp>
        <p:nvSpPr>
          <p:cNvPr id="6" name="文本框 5"/>
          <p:cNvSpPr txBox="1"/>
          <p:nvPr/>
        </p:nvSpPr>
        <p:spPr>
          <a:xfrm>
            <a:off x="332508" y="1020462"/>
            <a:ext cx="8125691" cy="3416320"/>
          </a:xfrm>
          <a:prstGeom prst="rect">
            <a:avLst/>
          </a:prstGeom>
          <a:noFill/>
        </p:spPr>
        <p:txBody>
          <a:bodyPr wrap="square" rtlCol="0">
            <a:spAutoFit/>
          </a:bodyPr>
          <a:lstStyle/>
          <a:p>
            <a:pPr marL="342900" indent="-342900" defTabSz="468000">
              <a:lnSpc>
                <a:spcPct val="150000"/>
              </a:lnSpc>
              <a:buClr>
                <a:srgbClr val="3859CD"/>
              </a:buClr>
              <a:buFont typeface="Wingdings" panose="05000000000000000000" pitchFamily="2" charset="2"/>
              <a:buChar char="n"/>
            </a:pPr>
            <a:r>
              <a:rPr lang="zh-CN" altLang="en-US" sz="2400" b="1" dirty="0">
                <a:solidFill>
                  <a:srgbClr val="FF0000"/>
                </a:solidFill>
                <a:latin typeface="微软雅黑" panose="020B0503020204020204" pitchFamily="34" charset="-122"/>
                <a:ea typeface="微软雅黑" panose="020B0503020204020204" pitchFamily="34" charset="-122"/>
              </a:rPr>
              <a:t>（</a:t>
            </a:r>
            <a:r>
              <a:rPr lang="en-US" altLang="zh-CN" sz="2400" b="1" dirty="0">
                <a:solidFill>
                  <a:srgbClr val="FF0000"/>
                </a:solidFill>
                <a:latin typeface="微软雅黑" panose="020B0503020204020204" pitchFamily="34" charset="-122"/>
                <a:ea typeface="微软雅黑" panose="020B0503020204020204" pitchFamily="34" charset="-122"/>
              </a:rPr>
              <a:t>3</a:t>
            </a:r>
            <a:r>
              <a:rPr lang="zh-CN" altLang="en-US" sz="2400" b="1" dirty="0">
                <a:solidFill>
                  <a:srgbClr val="FF0000"/>
                </a:solidFill>
                <a:latin typeface="微软雅黑" panose="020B0503020204020204" pitchFamily="34" charset="-122"/>
                <a:ea typeface="微软雅黑" panose="020B0503020204020204" pitchFamily="34" charset="-122"/>
              </a:rPr>
              <a:t>）集成移位寄存器</a:t>
            </a:r>
          </a:p>
          <a:p>
            <a:pPr marL="800100" lvl="1" indent="-342900" defTabSz="468000">
              <a:lnSpc>
                <a:spcPct val="150000"/>
              </a:lnSpc>
              <a:buClr>
                <a:srgbClr val="3859CD"/>
              </a:buClr>
              <a:buFont typeface="Wingdings" panose="05000000000000000000" pitchFamily="2" charset="2"/>
              <a:buChar char="n"/>
            </a:pPr>
            <a:r>
              <a:rPr lang="zh-CN" altLang="en-US" sz="2400" b="1" dirty="0">
                <a:latin typeface="微软雅黑" panose="020B0503020204020204" pitchFamily="34" charset="-122"/>
                <a:ea typeface="微软雅黑" panose="020B0503020204020204" pitchFamily="34" charset="-122"/>
              </a:rPr>
              <a:t>位数：有</a:t>
            </a:r>
            <a:r>
              <a:rPr lang="en-US" altLang="zh-CN" sz="2400" b="1" dirty="0">
                <a:latin typeface="微软雅黑" panose="020B0503020204020204" pitchFamily="34" charset="-122"/>
                <a:ea typeface="微软雅黑" panose="020B0503020204020204" pitchFamily="34" charset="-122"/>
              </a:rPr>
              <a:t>4</a:t>
            </a:r>
            <a:r>
              <a:rPr lang="zh-CN" altLang="en-US" sz="2400" b="1" dirty="0">
                <a:latin typeface="微软雅黑" panose="020B0503020204020204" pitchFamily="34" charset="-122"/>
                <a:ea typeface="微软雅黑" panose="020B0503020204020204" pitchFamily="34" charset="-122"/>
              </a:rPr>
              <a:t>位、</a:t>
            </a:r>
            <a:r>
              <a:rPr lang="en-US" altLang="zh-CN" sz="2400" b="1" dirty="0">
                <a:latin typeface="微软雅黑" panose="020B0503020204020204" pitchFamily="34" charset="-122"/>
                <a:ea typeface="微软雅黑" panose="020B0503020204020204" pitchFamily="34" charset="-122"/>
              </a:rPr>
              <a:t>8</a:t>
            </a:r>
            <a:r>
              <a:rPr lang="zh-CN" altLang="en-US" sz="2400" b="1" dirty="0">
                <a:latin typeface="微软雅黑" panose="020B0503020204020204" pitchFamily="34" charset="-122"/>
                <a:ea typeface="微软雅黑" panose="020B0503020204020204" pitchFamily="34" charset="-122"/>
              </a:rPr>
              <a:t>位和</a:t>
            </a:r>
            <a:r>
              <a:rPr lang="en-US" altLang="zh-CN" sz="2400" b="1" dirty="0">
                <a:latin typeface="微软雅黑" panose="020B0503020204020204" pitchFamily="34" charset="-122"/>
                <a:ea typeface="微软雅黑" panose="020B0503020204020204" pitchFamily="34" charset="-122"/>
              </a:rPr>
              <a:t>16</a:t>
            </a:r>
            <a:r>
              <a:rPr lang="zh-CN" altLang="en-US" sz="2400" b="1" dirty="0">
                <a:latin typeface="微软雅黑" panose="020B0503020204020204" pitchFamily="34" charset="-122"/>
                <a:ea typeface="微软雅黑" panose="020B0503020204020204" pitchFamily="34" charset="-122"/>
              </a:rPr>
              <a:t>位；</a:t>
            </a:r>
            <a:endParaRPr lang="en-US" altLang="zh-CN" sz="2400" b="1" dirty="0">
              <a:latin typeface="微软雅黑" panose="020B0503020204020204" pitchFamily="34" charset="-122"/>
              <a:ea typeface="微软雅黑" panose="020B0503020204020204" pitchFamily="34" charset="-122"/>
            </a:endParaRPr>
          </a:p>
          <a:p>
            <a:pPr marL="800100" lvl="1" indent="-342900" defTabSz="468000">
              <a:lnSpc>
                <a:spcPct val="150000"/>
              </a:lnSpc>
              <a:buClr>
                <a:srgbClr val="3859CD"/>
              </a:buClr>
              <a:buFont typeface="Wingdings" panose="05000000000000000000" pitchFamily="2" charset="2"/>
              <a:buChar char="n"/>
            </a:pPr>
            <a:r>
              <a:rPr lang="zh-CN" altLang="en-US" sz="2400" b="1" dirty="0">
                <a:solidFill>
                  <a:srgbClr val="0000CC"/>
                </a:solidFill>
                <a:latin typeface="微软雅黑" panose="020B0503020204020204" pitchFamily="34" charset="-122"/>
                <a:ea typeface="微软雅黑" panose="020B0503020204020204" pitchFamily="34" charset="-122"/>
              </a:rPr>
              <a:t>移位功能：</a:t>
            </a:r>
            <a:r>
              <a:rPr lang="zh-CN" altLang="en-US" sz="2400" b="1" dirty="0">
                <a:latin typeface="微软雅黑" panose="020B0503020204020204" pitchFamily="34" charset="-122"/>
                <a:ea typeface="微软雅黑" panose="020B0503020204020204" pitchFamily="34" charset="-122"/>
              </a:rPr>
              <a:t>有单向右移和双向移位；</a:t>
            </a:r>
            <a:endParaRPr lang="en-US" altLang="zh-CN" sz="2400" b="1" dirty="0">
              <a:latin typeface="微软雅黑" panose="020B0503020204020204" pitchFamily="34" charset="-122"/>
              <a:ea typeface="微软雅黑" panose="020B0503020204020204" pitchFamily="34" charset="-122"/>
            </a:endParaRPr>
          </a:p>
          <a:p>
            <a:pPr marL="800100" lvl="1" indent="-342900" defTabSz="468000">
              <a:lnSpc>
                <a:spcPct val="150000"/>
              </a:lnSpc>
              <a:buClr>
                <a:srgbClr val="3859CD"/>
              </a:buClr>
              <a:buFont typeface="Wingdings" panose="05000000000000000000" pitchFamily="2" charset="2"/>
              <a:buChar char="n"/>
            </a:pPr>
            <a:r>
              <a:rPr lang="zh-CN" altLang="en-US" sz="2400" b="1" dirty="0">
                <a:solidFill>
                  <a:srgbClr val="0000CC"/>
                </a:solidFill>
                <a:latin typeface="微软雅黑" panose="020B0503020204020204" pitchFamily="34" charset="-122"/>
                <a:ea typeface="微软雅黑" panose="020B0503020204020204" pitchFamily="34" charset="-122"/>
              </a:rPr>
              <a:t>数据输入端：</a:t>
            </a:r>
            <a:r>
              <a:rPr lang="zh-CN" altLang="en-US" sz="2400" b="1" dirty="0">
                <a:latin typeface="微软雅黑" panose="020B0503020204020204" pitchFamily="34" charset="-122"/>
                <a:ea typeface="微软雅黑" panose="020B0503020204020204" pitchFamily="34" charset="-122"/>
              </a:rPr>
              <a:t>有</a:t>
            </a:r>
            <a:r>
              <a:rPr lang="zh-CN" altLang="en-US" sz="2400" b="1" dirty="0">
                <a:solidFill>
                  <a:srgbClr val="00B050"/>
                </a:solidFill>
                <a:latin typeface="微软雅黑" panose="020B0503020204020204" pitchFamily="34" charset="-122"/>
                <a:ea typeface="微软雅黑" panose="020B0503020204020204" pitchFamily="34" charset="-122"/>
              </a:rPr>
              <a:t>串行输入、</a:t>
            </a:r>
            <a:r>
              <a:rPr lang="en-US" altLang="zh-CN" sz="2400" b="1" dirty="0">
                <a:solidFill>
                  <a:srgbClr val="00B050"/>
                </a:solidFill>
                <a:latin typeface="微软雅黑" panose="020B0503020204020204" pitchFamily="34" charset="-122"/>
                <a:ea typeface="微软雅黑" panose="020B0503020204020204" pitchFamily="34" charset="-122"/>
              </a:rPr>
              <a:t>J-K</a:t>
            </a:r>
            <a:r>
              <a:rPr lang="zh-CN" altLang="en-US" sz="2400" b="1" dirty="0">
                <a:solidFill>
                  <a:srgbClr val="00B050"/>
                </a:solidFill>
                <a:latin typeface="微软雅黑" panose="020B0503020204020204" pitchFamily="34" charset="-122"/>
                <a:ea typeface="微软雅黑" panose="020B0503020204020204" pitchFamily="34" charset="-122"/>
              </a:rPr>
              <a:t>输入和并行输入</a:t>
            </a:r>
            <a:r>
              <a:rPr lang="zh-CN" altLang="en-US" sz="2400" b="1" dirty="0">
                <a:latin typeface="微软雅黑" panose="020B0503020204020204" pitchFamily="34" charset="-122"/>
                <a:ea typeface="微软雅黑" panose="020B0503020204020204" pitchFamily="34" charset="-122"/>
              </a:rPr>
              <a:t>；</a:t>
            </a:r>
            <a:endParaRPr lang="en-US" altLang="zh-CN" sz="2400" b="1" dirty="0">
              <a:latin typeface="微软雅黑" panose="020B0503020204020204" pitchFamily="34" charset="-122"/>
              <a:ea typeface="微软雅黑" panose="020B0503020204020204" pitchFamily="34" charset="-122"/>
            </a:endParaRPr>
          </a:p>
          <a:p>
            <a:pPr marL="800100" lvl="1" indent="-342900" defTabSz="468000">
              <a:lnSpc>
                <a:spcPct val="150000"/>
              </a:lnSpc>
              <a:buClr>
                <a:srgbClr val="3859CD"/>
              </a:buClr>
              <a:buFont typeface="Wingdings" panose="05000000000000000000" pitchFamily="2" charset="2"/>
              <a:buChar char="n"/>
            </a:pPr>
            <a:r>
              <a:rPr lang="zh-CN" altLang="en-US" sz="2400" b="1" dirty="0">
                <a:solidFill>
                  <a:srgbClr val="0000CC"/>
                </a:solidFill>
                <a:latin typeface="微软雅黑" panose="020B0503020204020204" pitchFamily="34" charset="-122"/>
                <a:ea typeface="微软雅黑" panose="020B0503020204020204" pitchFamily="34" charset="-122"/>
              </a:rPr>
              <a:t>数据输出端：</a:t>
            </a:r>
            <a:r>
              <a:rPr lang="zh-CN" altLang="en-US" sz="2400" b="1" dirty="0">
                <a:latin typeface="微软雅黑" panose="020B0503020204020204" pitchFamily="34" charset="-122"/>
                <a:ea typeface="微软雅黑" panose="020B0503020204020204" pitchFamily="34" charset="-122"/>
              </a:rPr>
              <a:t>有</a:t>
            </a:r>
            <a:r>
              <a:rPr lang="zh-CN" altLang="en-US" sz="2400" b="1" dirty="0">
                <a:solidFill>
                  <a:srgbClr val="00B050"/>
                </a:solidFill>
                <a:latin typeface="微软雅黑" panose="020B0503020204020204" pitchFamily="34" charset="-122"/>
                <a:ea typeface="微软雅黑" panose="020B0503020204020204" pitchFamily="34" charset="-122"/>
              </a:rPr>
              <a:t>串行输出、并行输出或者三态门输出</a:t>
            </a:r>
            <a:r>
              <a:rPr lang="zh-CN" altLang="en-US" sz="2400" b="1" dirty="0">
                <a:latin typeface="微软雅黑" panose="020B0503020204020204" pitchFamily="34" charset="-122"/>
                <a:ea typeface="微软雅黑" panose="020B0503020204020204" pitchFamily="34" charset="-122"/>
              </a:rPr>
              <a:t>。</a:t>
            </a:r>
            <a:endParaRPr lang="en-US" altLang="zh-CN" sz="2400" b="1" dirty="0">
              <a:latin typeface="微软雅黑" panose="020B0503020204020204" pitchFamily="34" charset="-122"/>
              <a:ea typeface="微软雅黑" panose="020B0503020204020204" pitchFamily="34" charset="-122"/>
            </a:endParaRPr>
          </a:p>
          <a:p>
            <a:pPr marL="342900" indent="-342900" defTabSz="468000">
              <a:lnSpc>
                <a:spcPct val="150000"/>
              </a:lnSpc>
              <a:buClr>
                <a:srgbClr val="3859CD"/>
              </a:buClr>
              <a:buFont typeface="Wingdings" panose="05000000000000000000" pitchFamily="2" charset="2"/>
              <a:buChar char="n"/>
            </a:pPr>
            <a:r>
              <a:rPr lang="en-US" altLang="zh-CN" sz="2400" b="1" dirty="0">
                <a:solidFill>
                  <a:srgbClr val="FF0000"/>
                </a:solidFill>
                <a:latin typeface="微软雅黑" panose="020B0503020204020204" pitchFamily="34" charset="-122"/>
                <a:ea typeface="微软雅黑" panose="020B0503020204020204" pitchFamily="34" charset="-122"/>
              </a:rPr>
              <a:t>74LS194</a:t>
            </a:r>
            <a:r>
              <a:rPr lang="zh-CN" altLang="en-US" sz="2400" b="1" dirty="0">
                <a:solidFill>
                  <a:srgbClr val="FF0000"/>
                </a:solidFill>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支持</a:t>
            </a:r>
            <a:r>
              <a:rPr lang="zh-CN" altLang="en-US" sz="2400" b="1" dirty="0">
                <a:solidFill>
                  <a:srgbClr val="0000CC"/>
                </a:solidFill>
                <a:latin typeface="微软雅黑" panose="020B0503020204020204" pitchFamily="34" charset="-122"/>
                <a:ea typeface="微软雅黑" panose="020B0503020204020204" pitchFamily="34" charset="-122"/>
              </a:rPr>
              <a:t>并行存取的</a:t>
            </a:r>
            <a:r>
              <a:rPr lang="en-US" altLang="zh-CN" sz="2400" b="1" dirty="0">
                <a:solidFill>
                  <a:srgbClr val="0000CC"/>
                </a:solidFill>
                <a:latin typeface="微软雅黑" panose="020B0503020204020204" pitchFamily="34" charset="-122"/>
                <a:ea typeface="微软雅黑" panose="020B0503020204020204" pitchFamily="34" charset="-122"/>
              </a:rPr>
              <a:t>4</a:t>
            </a:r>
            <a:r>
              <a:rPr lang="zh-CN" altLang="en-US" sz="2400" b="1" dirty="0">
                <a:solidFill>
                  <a:srgbClr val="0000CC"/>
                </a:solidFill>
                <a:latin typeface="微软雅黑" panose="020B0503020204020204" pitchFamily="34" charset="-122"/>
                <a:ea typeface="微软雅黑" panose="020B0503020204020204" pitchFamily="34" charset="-122"/>
              </a:rPr>
              <a:t>位双向移位寄存器</a:t>
            </a:r>
          </a:p>
        </p:txBody>
      </p:sp>
      <p:sp>
        <p:nvSpPr>
          <p:cNvPr id="10" name="平行四边形 9"/>
          <p:cNvSpPr/>
          <p:nvPr/>
        </p:nvSpPr>
        <p:spPr>
          <a:xfrm>
            <a:off x="304512" y="129448"/>
            <a:ext cx="1739441" cy="612000"/>
          </a:xfrm>
          <a:prstGeom prst="parallelogram">
            <a:avLst/>
          </a:prstGeom>
          <a:effectLst>
            <a:glow rad="63500">
              <a:schemeClr val="accent1">
                <a:satMod val="175000"/>
                <a:alpha val="40000"/>
              </a:schemeClr>
            </a:glow>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latin typeface="微软雅黑" panose="020B0503020204020204" pitchFamily="34" charset="-122"/>
                <a:ea typeface="微软雅黑" panose="020B0503020204020204" pitchFamily="34" charset="-122"/>
                <a:cs typeface="Times New Roman" panose="02020603050405020304" pitchFamily="18" charset="0"/>
              </a:rPr>
              <a:t>6.4.3</a:t>
            </a:r>
            <a:endParaRPr lang="zh-CN" altLang="en-US" sz="36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3" name="标题 2"/>
          <p:cNvSpPr>
            <a:spLocks noGrp="1"/>
          </p:cNvSpPr>
          <p:nvPr>
            <p:ph type="title"/>
          </p:nvPr>
        </p:nvSpPr>
        <p:spPr>
          <a:xfrm>
            <a:off x="2187686" y="97943"/>
            <a:ext cx="6291295" cy="732155"/>
          </a:xfrm>
        </p:spPr>
        <p:txBody>
          <a:bodyPr>
            <a:normAutofit/>
          </a:bodyPr>
          <a:lstStyle/>
          <a:p>
            <a:r>
              <a:rPr lang="zh-CN" altLang="en-US" dirty="0">
                <a:effectLst>
                  <a:outerShdw blurRad="38100" dist="38100" dir="2700000" algn="tl">
                    <a:srgbClr val="000000">
                      <a:alpha val="43137"/>
                    </a:srgbClr>
                  </a:outerShdw>
                </a:effectLst>
              </a:rPr>
              <a:t>移位寄存器</a:t>
            </a:r>
          </a:p>
        </p:txBody>
      </p:sp>
      <p:sp>
        <p:nvSpPr>
          <p:cNvPr id="9" name="页脚占位符 3"/>
          <p:cNvSpPr>
            <a:spLocks noGrp="1"/>
          </p:cNvSpPr>
          <p:nvPr>
            <p:ph type="ftr" sz="quarter" idx="11"/>
          </p:nvPr>
        </p:nvSpPr>
        <p:spPr>
          <a:xfrm>
            <a:off x="9642764" y="0"/>
            <a:ext cx="2549236" cy="510988"/>
          </a:xfrm>
        </p:spPr>
        <p:txBody>
          <a:bodyPr/>
          <a:lstStyle/>
          <a:p>
            <a:r>
              <a:rPr lang="zh-CN" altLang="en-US"/>
              <a:t>第</a:t>
            </a:r>
            <a:r>
              <a:rPr lang="en-US" altLang="zh-CN"/>
              <a:t>6</a:t>
            </a:r>
            <a:r>
              <a:rPr lang="zh-CN" altLang="en-US"/>
              <a:t>章 同步时序逻辑电路</a:t>
            </a:r>
            <a:endParaRPr lang="zh-CN" altLang="en-US" dirty="0"/>
          </a:p>
        </p:txBody>
      </p:sp>
      <p:graphicFrame>
        <p:nvGraphicFramePr>
          <p:cNvPr id="24" name="对象 23"/>
          <p:cNvGraphicFramePr>
            <a:graphicFrameLocks noChangeAspect="1"/>
          </p:cNvGraphicFramePr>
          <p:nvPr>
            <p:extLst>
              <p:ext uri="{D42A27DB-BD31-4B8C-83A1-F6EECF244321}">
                <p14:modId xmlns:p14="http://schemas.microsoft.com/office/powerpoint/2010/main" val="1737265207"/>
              </p:ext>
            </p:extLst>
          </p:nvPr>
        </p:nvGraphicFramePr>
        <p:xfrm>
          <a:off x="9147994" y="3510839"/>
          <a:ext cx="2853505" cy="3251911"/>
        </p:xfrm>
        <a:graphic>
          <a:graphicData uri="http://schemas.openxmlformats.org/presentationml/2006/ole">
            <mc:AlternateContent xmlns:mc="http://schemas.openxmlformats.org/markup-compatibility/2006">
              <mc:Choice xmlns:v="urn:schemas-microsoft-com:vml" Requires="v">
                <p:oleObj spid="_x0000_s514148" name="Visio" r:id="rId4" imgW="1360606" imgH="1559520" progId="Visio.Drawing.11">
                  <p:embed/>
                </p:oleObj>
              </mc:Choice>
              <mc:Fallback>
                <p:oleObj name="Visio" r:id="rId4" imgW="1360606" imgH="1559520" progId="Visio.Drawing.11">
                  <p:embed/>
                  <p:pic>
                    <p:nvPicPr>
                      <p:cNvPr id="0" name="对象 2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47994" y="3510839"/>
                        <a:ext cx="2853505" cy="3251911"/>
                      </a:xfrm>
                      <a:prstGeom prst="rect">
                        <a:avLst/>
                      </a:prstGeom>
                      <a:solidFill>
                        <a:schemeClr val="accent5">
                          <a:lumMod val="40000"/>
                          <a:lumOff val="60000"/>
                        </a:schemeClr>
                      </a:solidFill>
                      <a:ln>
                        <a:noFill/>
                      </a:ln>
                      <a:extLst/>
                    </p:spPr>
                  </p:pic>
                </p:oleObj>
              </mc:Fallback>
            </mc:AlternateContent>
          </a:graphicData>
        </a:graphic>
      </p:graphicFrame>
      <p:graphicFrame>
        <p:nvGraphicFramePr>
          <p:cNvPr id="25" name="对象 24"/>
          <p:cNvGraphicFramePr>
            <a:graphicFrameLocks noChangeAspect="1"/>
          </p:cNvGraphicFramePr>
          <p:nvPr>
            <p:extLst>
              <p:ext uri="{D42A27DB-BD31-4B8C-83A1-F6EECF244321}">
                <p14:modId xmlns:p14="http://schemas.microsoft.com/office/powerpoint/2010/main" val="3587911329"/>
              </p:ext>
            </p:extLst>
          </p:nvPr>
        </p:nvGraphicFramePr>
        <p:xfrm>
          <a:off x="1174232" y="4436782"/>
          <a:ext cx="3729037" cy="2338387"/>
        </p:xfrm>
        <a:graphic>
          <a:graphicData uri="http://schemas.openxmlformats.org/presentationml/2006/ole">
            <mc:AlternateContent xmlns:mc="http://schemas.openxmlformats.org/markup-compatibility/2006">
              <mc:Choice xmlns:v="urn:schemas-microsoft-com:vml" Requires="v">
                <p:oleObj spid="_x0000_s514149" name="Visio" r:id="rId6" imgW="2303964" imgH="1438290" progId="Visio.Drawing.11">
                  <p:embed/>
                </p:oleObj>
              </mc:Choice>
              <mc:Fallback>
                <p:oleObj name="Visio" r:id="rId6" imgW="2303964" imgH="1438290" progId="Visio.Drawing.11">
                  <p:embed/>
                  <p:pic>
                    <p:nvPicPr>
                      <p:cNvPr id="0" name="对象 24"/>
                      <p:cNvPicPr>
                        <a:picLocks noChangeAspect="1" noChangeArrowheads="1"/>
                      </p:cNvPicPr>
                      <p:nvPr/>
                    </p:nvPicPr>
                    <p:blipFill>
                      <a:blip r:embed="rId7"/>
                      <a:srcRect/>
                      <a:stretch>
                        <a:fillRect/>
                      </a:stretch>
                    </p:blipFill>
                    <p:spPr bwMode="auto">
                      <a:xfrm>
                        <a:off x="1174232" y="4436782"/>
                        <a:ext cx="3729037" cy="2338387"/>
                      </a:xfrm>
                      <a:prstGeom prst="rect">
                        <a:avLst/>
                      </a:prstGeom>
                      <a:solidFill>
                        <a:schemeClr val="accent5">
                          <a:lumMod val="40000"/>
                          <a:lumOff val="60000"/>
                        </a:schemeClr>
                      </a:solidFill>
                      <a:ln>
                        <a:noFill/>
                      </a:ln>
                      <a:extLst/>
                    </p:spPr>
                  </p:pic>
                </p:oleObj>
              </mc:Fallback>
            </mc:AlternateContent>
          </a:graphicData>
        </a:graphic>
      </p:graphicFrame>
    </p:spTree>
    <p:extLst>
      <p:ext uri="{BB962C8B-B14F-4D97-AF65-F5344CB8AC3E}">
        <p14:creationId xmlns:p14="http://schemas.microsoft.com/office/powerpoint/2010/main" val="2021598768"/>
      </p:ext>
    </p:extLst>
  </p:cSld>
  <p:clrMapOvr>
    <a:masterClrMapping/>
  </p:clrMapOvr>
  <mc:AlternateContent xmlns:mc="http://schemas.openxmlformats.org/markup-compatibility/2006" xmlns:p14="http://schemas.microsoft.com/office/powerpoint/2010/main">
    <mc:Choice Requires="p14">
      <p:transition spd="slow" p14:dur="1250">
        <p:randomBar dir="vert"/>
      </p:transition>
    </mc:Choice>
    <mc:Fallback xmlns="">
      <p:transition spd="slow">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 calcmode="lin" valueType="num">
                                      <p:cBhvr additive="base">
                                        <p:cTn id="12"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6">
                                            <p:txEl>
                                              <p:pRg st="1" end="1"/>
                                            </p:txEl>
                                          </p:spTgt>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grpId="0" nodeType="after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 calcmode="lin" valueType="num">
                                      <p:cBhvr additive="base">
                                        <p:cTn id="17"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6">
                                            <p:txEl>
                                              <p:pRg st="2" end="2"/>
                                            </p:txEl>
                                          </p:spTgt>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grpId="0" nodeType="after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 calcmode="lin" valueType="num">
                                      <p:cBhvr additive="base">
                                        <p:cTn id="22" dur="500" fill="hold"/>
                                        <p:tgtEl>
                                          <p:spTgt spid="6">
                                            <p:txEl>
                                              <p:pRg st="3" end="3"/>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6">
                                            <p:txEl>
                                              <p:pRg st="3" end="3"/>
                                            </p:txEl>
                                          </p:spTgt>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2" presetClass="entr" presetSubtype="4" fill="hold" grpId="0" nodeType="after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 calcmode="lin" valueType="num">
                                      <p:cBhvr additive="base">
                                        <p:cTn id="27" dur="500" fill="hold"/>
                                        <p:tgtEl>
                                          <p:spTgt spid="6">
                                            <p:txEl>
                                              <p:pRg st="4" end="4"/>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6">
                                            <p:txEl>
                                              <p:pRg st="4" end="4"/>
                                            </p:txEl>
                                          </p:spTgt>
                                        </p:tgtEl>
                                        <p:attrNameLst>
                                          <p:attrName>ppt_y</p:attrName>
                                        </p:attrNameLst>
                                      </p:cBhvr>
                                      <p:tavLst>
                                        <p:tav tm="0">
                                          <p:val>
                                            <p:strVal val="1+#ppt_h/2"/>
                                          </p:val>
                                        </p:tav>
                                        <p:tav tm="100000">
                                          <p:val>
                                            <p:strVal val="#ppt_y"/>
                                          </p:val>
                                        </p:tav>
                                      </p:tavLst>
                                    </p:anim>
                                  </p:childTnLst>
                                </p:cTn>
                              </p:par>
                            </p:childTnLst>
                          </p:cTn>
                        </p:par>
                        <p:par>
                          <p:cTn id="29" fill="hold">
                            <p:stCondLst>
                              <p:cond delay="2500"/>
                            </p:stCondLst>
                            <p:childTnLst>
                              <p:par>
                                <p:cTn id="30" presetID="2" presetClass="entr" presetSubtype="4" fill="hold" grpId="0" nodeType="afterEffect">
                                  <p:stCondLst>
                                    <p:cond delay="0"/>
                                  </p:stCondLst>
                                  <p:childTnLst>
                                    <p:set>
                                      <p:cBhvr>
                                        <p:cTn id="31" dur="1" fill="hold">
                                          <p:stCondLst>
                                            <p:cond delay="0"/>
                                          </p:stCondLst>
                                        </p:cTn>
                                        <p:tgtEl>
                                          <p:spTgt spid="6">
                                            <p:txEl>
                                              <p:pRg st="5" end="5"/>
                                            </p:txEl>
                                          </p:spTgt>
                                        </p:tgtEl>
                                        <p:attrNameLst>
                                          <p:attrName>style.visibility</p:attrName>
                                        </p:attrNameLst>
                                      </p:cBhvr>
                                      <p:to>
                                        <p:strVal val="visible"/>
                                      </p:to>
                                    </p:set>
                                    <p:anim calcmode="lin" valueType="num">
                                      <p:cBhvr additive="base">
                                        <p:cTn id="32" dur="500" fill="hold"/>
                                        <p:tgtEl>
                                          <p:spTgt spid="6">
                                            <p:txEl>
                                              <p:pRg st="5" end="5"/>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6">
                                            <p:txEl>
                                              <p:pRg st="5" end="5"/>
                                            </p:txEl>
                                          </p:spTgt>
                                        </p:tgtEl>
                                        <p:attrNameLst>
                                          <p:attrName>ppt_y</p:attrName>
                                        </p:attrNameLst>
                                      </p:cBhvr>
                                      <p:tavLst>
                                        <p:tav tm="0">
                                          <p:val>
                                            <p:strVal val="1+#ppt_h/2"/>
                                          </p:val>
                                        </p:tav>
                                        <p:tav tm="100000">
                                          <p:val>
                                            <p:strVal val="#ppt_y"/>
                                          </p:val>
                                        </p:tav>
                                      </p:tavLst>
                                    </p:anim>
                                  </p:childTnLst>
                                </p:cTn>
                              </p:par>
                            </p:childTnLst>
                          </p:cTn>
                        </p:par>
                        <p:par>
                          <p:cTn id="34" fill="hold">
                            <p:stCondLst>
                              <p:cond delay="3000"/>
                            </p:stCondLst>
                            <p:childTnLst>
                              <p:par>
                                <p:cTn id="35" presetID="42" presetClass="entr" presetSubtype="0" fill="hold" nodeType="afterEffect">
                                  <p:stCondLst>
                                    <p:cond delay="0"/>
                                  </p:stCondLst>
                                  <p:childTnLst>
                                    <p:set>
                                      <p:cBhvr>
                                        <p:cTn id="36" dur="1" fill="hold">
                                          <p:stCondLst>
                                            <p:cond delay="0"/>
                                          </p:stCondLst>
                                        </p:cTn>
                                        <p:tgtEl>
                                          <p:spTgt spid="25"/>
                                        </p:tgtEl>
                                        <p:attrNameLst>
                                          <p:attrName>style.visibility</p:attrName>
                                        </p:attrNameLst>
                                      </p:cBhvr>
                                      <p:to>
                                        <p:strVal val="visible"/>
                                      </p:to>
                                    </p:set>
                                    <p:animEffect transition="in" filter="fade">
                                      <p:cBhvr>
                                        <p:cTn id="37" dur="1000"/>
                                        <p:tgtEl>
                                          <p:spTgt spid="25"/>
                                        </p:tgtEl>
                                      </p:cBhvr>
                                    </p:animEffect>
                                    <p:anim calcmode="lin" valueType="num">
                                      <p:cBhvr>
                                        <p:cTn id="38" dur="1000" fill="hold"/>
                                        <p:tgtEl>
                                          <p:spTgt spid="25"/>
                                        </p:tgtEl>
                                        <p:attrNameLst>
                                          <p:attrName>ppt_x</p:attrName>
                                        </p:attrNameLst>
                                      </p:cBhvr>
                                      <p:tavLst>
                                        <p:tav tm="0">
                                          <p:val>
                                            <p:strVal val="#ppt_x"/>
                                          </p:val>
                                        </p:tav>
                                        <p:tav tm="100000">
                                          <p:val>
                                            <p:strVal val="#ppt_x"/>
                                          </p:val>
                                        </p:tav>
                                      </p:tavLst>
                                    </p:anim>
                                    <p:anim calcmode="lin" valueType="num">
                                      <p:cBhvr>
                                        <p:cTn id="39" dur="1000" fill="hold"/>
                                        <p:tgtEl>
                                          <p:spTgt spid="25"/>
                                        </p:tgtEl>
                                        <p:attrNameLst>
                                          <p:attrName>ppt_y</p:attrName>
                                        </p:attrNameLst>
                                      </p:cBhvr>
                                      <p:tavLst>
                                        <p:tav tm="0">
                                          <p:val>
                                            <p:strVal val="#ppt_y+.1"/>
                                          </p:val>
                                        </p:tav>
                                        <p:tav tm="100000">
                                          <p:val>
                                            <p:strVal val="#ppt_y"/>
                                          </p:val>
                                        </p:tav>
                                      </p:tavLst>
                                    </p:anim>
                                  </p:childTnLst>
                                </p:cTn>
                              </p:par>
                            </p:childTnLst>
                          </p:cTn>
                        </p:par>
                        <p:par>
                          <p:cTn id="40" fill="hold">
                            <p:stCondLst>
                              <p:cond delay="4000"/>
                            </p:stCondLst>
                            <p:childTnLst>
                              <p:par>
                                <p:cTn id="41" presetID="42" presetClass="entr" presetSubtype="0" fill="hold" nodeType="afterEffect">
                                  <p:stCondLst>
                                    <p:cond delay="0"/>
                                  </p:stCondLst>
                                  <p:childTnLst>
                                    <p:set>
                                      <p:cBhvr>
                                        <p:cTn id="42" dur="1" fill="hold">
                                          <p:stCondLst>
                                            <p:cond delay="0"/>
                                          </p:stCondLst>
                                        </p:cTn>
                                        <p:tgtEl>
                                          <p:spTgt spid="24"/>
                                        </p:tgtEl>
                                        <p:attrNameLst>
                                          <p:attrName>style.visibility</p:attrName>
                                        </p:attrNameLst>
                                      </p:cBhvr>
                                      <p:to>
                                        <p:strVal val="visible"/>
                                      </p:to>
                                    </p:set>
                                    <p:animEffect transition="in" filter="fade">
                                      <p:cBhvr>
                                        <p:cTn id="43" dur="1000"/>
                                        <p:tgtEl>
                                          <p:spTgt spid="24"/>
                                        </p:tgtEl>
                                      </p:cBhvr>
                                    </p:animEffect>
                                    <p:anim calcmode="lin" valueType="num">
                                      <p:cBhvr>
                                        <p:cTn id="44" dur="1000" fill="hold"/>
                                        <p:tgtEl>
                                          <p:spTgt spid="24"/>
                                        </p:tgtEl>
                                        <p:attrNameLst>
                                          <p:attrName>ppt_x</p:attrName>
                                        </p:attrNameLst>
                                      </p:cBhvr>
                                      <p:tavLst>
                                        <p:tav tm="0">
                                          <p:val>
                                            <p:strVal val="#ppt_x"/>
                                          </p:val>
                                        </p:tav>
                                        <p:tav tm="100000">
                                          <p:val>
                                            <p:strVal val="#ppt_x"/>
                                          </p:val>
                                        </p:tav>
                                      </p:tavLst>
                                    </p:anim>
                                    <p:anim calcmode="lin" valueType="num">
                                      <p:cBhvr>
                                        <p:cTn id="45"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B6D9C768-8413-45FA-BDC7-53DA68035736}" type="slidenum">
              <a:rPr lang="zh-CN" altLang="en-US" smtClean="0"/>
              <a:t>22</a:t>
            </a:fld>
            <a:endParaRPr lang="zh-CN" altLang="en-US"/>
          </a:p>
        </p:txBody>
      </p:sp>
      <p:sp>
        <p:nvSpPr>
          <p:cNvPr id="10" name="平行四边形 9"/>
          <p:cNvSpPr/>
          <p:nvPr/>
        </p:nvSpPr>
        <p:spPr>
          <a:xfrm>
            <a:off x="304512" y="129448"/>
            <a:ext cx="1739441" cy="612000"/>
          </a:xfrm>
          <a:prstGeom prst="parallelogram">
            <a:avLst/>
          </a:prstGeom>
          <a:effectLst>
            <a:glow rad="63500">
              <a:schemeClr val="accent1">
                <a:satMod val="175000"/>
                <a:alpha val="40000"/>
              </a:schemeClr>
            </a:glow>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latin typeface="微软雅黑" panose="020B0503020204020204" pitchFamily="34" charset="-122"/>
                <a:ea typeface="微软雅黑" panose="020B0503020204020204" pitchFamily="34" charset="-122"/>
                <a:cs typeface="Times New Roman" panose="02020603050405020304" pitchFamily="18" charset="0"/>
              </a:rPr>
              <a:t>6.4.3</a:t>
            </a:r>
            <a:endParaRPr lang="zh-CN" altLang="en-US" sz="36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3" name="标题 2"/>
          <p:cNvSpPr>
            <a:spLocks noGrp="1"/>
          </p:cNvSpPr>
          <p:nvPr>
            <p:ph type="title"/>
          </p:nvPr>
        </p:nvSpPr>
        <p:spPr>
          <a:xfrm>
            <a:off x="2187686" y="97943"/>
            <a:ext cx="6291295" cy="732155"/>
          </a:xfrm>
        </p:spPr>
        <p:txBody>
          <a:bodyPr>
            <a:normAutofit/>
          </a:bodyPr>
          <a:lstStyle/>
          <a:p>
            <a:r>
              <a:rPr lang="zh-CN" altLang="en-US" dirty="0">
                <a:effectLst>
                  <a:outerShdw blurRad="38100" dist="38100" dir="2700000" algn="tl">
                    <a:srgbClr val="000000">
                      <a:alpha val="43137"/>
                    </a:srgbClr>
                  </a:outerShdw>
                </a:effectLst>
              </a:rPr>
              <a:t>移位寄存器</a:t>
            </a:r>
          </a:p>
        </p:txBody>
      </p:sp>
      <p:sp>
        <p:nvSpPr>
          <p:cNvPr id="9" name="页脚占位符 3"/>
          <p:cNvSpPr>
            <a:spLocks noGrp="1"/>
          </p:cNvSpPr>
          <p:nvPr>
            <p:ph type="ftr" sz="quarter" idx="11"/>
          </p:nvPr>
        </p:nvSpPr>
        <p:spPr>
          <a:xfrm>
            <a:off x="9642764" y="0"/>
            <a:ext cx="2549236" cy="510988"/>
          </a:xfrm>
        </p:spPr>
        <p:txBody>
          <a:bodyPr/>
          <a:lstStyle/>
          <a:p>
            <a:r>
              <a:rPr lang="zh-CN" altLang="en-US"/>
              <a:t>第</a:t>
            </a:r>
            <a:r>
              <a:rPr lang="en-US" altLang="zh-CN"/>
              <a:t>6</a:t>
            </a:r>
            <a:r>
              <a:rPr lang="zh-CN" altLang="en-US"/>
              <a:t>章 同步时序逻辑电路</a:t>
            </a:r>
            <a:endParaRPr lang="zh-CN" altLang="en-US" dirty="0"/>
          </a:p>
        </p:txBody>
      </p:sp>
      <p:sp>
        <p:nvSpPr>
          <p:cNvPr id="37" name="文本框 36"/>
          <p:cNvSpPr txBox="1"/>
          <p:nvPr/>
        </p:nvSpPr>
        <p:spPr>
          <a:xfrm>
            <a:off x="464393" y="1094472"/>
            <a:ext cx="3678982" cy="646331"/>
          </a:xfrm>
          <a:prstGeom prst="rect">
            <a:avLst/>
          </a:prstGeom>
          <a:noFill/>
        </p:spPr>
        <p:txBody>
          <a:bodyPr wrap="square" rtlCol="0">
            <a:spAutoFit/>
          </a:bodyPr>
          <a:lstStyle>
            <a:defPPr>
              <a:defRPr lang="zh-CN"/>
            </a:defPPr>
            <a:lvl1pPr marL="342900" indent="-342900" defTabSz="468000">
              <a:lnSpc>
                <a:spcPct val="150000"/>
              </a:lnSpc>
              <a:buClr>
                <a:srgbClr val="3859CD"/>
              </a:buClr>
              <a:buFont typeface="Wingdings" panose="05000000000000000000" pitchFamily="2" charset="2"/>
              <a:buChar char="n"/>
              <a:defRPr sz="2400" b="1">
                <a:latin typeface="微软雅黑" panose="020B0503020204020204" pitchFamily="34" charset="-122"/>
                <a:ea typeface="微软雅黑" panose="020B0503020204020204" pitchFamily="34" charset="-122"/>
              </a:defRPr>
            </a:lvl1pPr>
          </a:lstStyle>
          <a:p>
            <a:r>
              <a:rPr lang="en-US" altLang="zh-CN" dirty="0">
                <a:solidFill>
                  <a:srgbClr val="0000CC"/>
                </a:solidFill>
              </a:rPr>
              <a:t>74LS194</a:t>
            </a:r>
            <a:r>
              <a:rPr lang="zh-CN" altLang="en-US" dirty="0">
                <a:solidFill>
                  <a:srgbClr val="0000CC"/>
                </a:solidFill>
              </a:rPr>
              <a:t>的功能表</a:t>
            </a:r>
          </a:p>
        </p:txBody>
      </p:sp>
      <mc:AlternateContent xmlns:mc="http://schemas.openxmlformats.org/markup-compatibility/2006" xmlns:a14="http://schemas.microsoft.com/office/drawing/2010/main">
        <mc:Choice Requires="a14">
          <p:graphicFrame>
            <p:nvGraphicFramePr>
              <p:cNvPr id="6" name="表格 5"/>
              <p:cNvGraphicFramePr>
                <a:graphicFrameLocks noGrp="1"/>
              </p:cNvGraphicFramePr>
              <p:nvPr>
                <p:extLst>
                  <p:ext uri="{D42A27DB-BD31-4B8C-83A1-F6EECF244321}">
                    <p14:modId xmlns:p14="http://schemas.microsoft.com/office/powerpoint/2010/main" val="4286961832"/>
                  </p:ext>
                </p:extLst>
              </p:nvPr>
            </p:nvGraphicFramePr>
            <p:xfrm>
              <a:off x="304512" y="1740803"/>
              <a:ext cx="8592721" cy="4922595"/>
            </p:xfrm>
            <a:graphic>
              <a:graphicData uri="http://schemas.openxmlformats.org/drawingml/2006/table">
                <a:tbl>
                  <a:tblPr firstRow="1" firstCol="1" bandRow="1">
                    <a:tableStyleId>{B301B821-A1FF-4177-AEE7-76D212191A09}</a:tableStyleId>
                  </a:tblPr>
                  <a:tblGrid>
                    <a:gridCol w="638627">
                      <a:extLst>
                        <a:ext uri="{9D8B030D-6E8A-4147-A177-3AD203B41FA5}">
                          <a16:colId xmlns:a16="http://schemas.microsoft.com/office/drawing/2014/main" val="1391737180"/>
                        </a:ext>
                      </a:extLst>
                    </a:gridCol>
                    <a:gridCol w="421222">
                      <a:extLst>
                        <a:ext uri="{9D8B030D-6E8A-4147-A177-3AD203B41FA5}">
                          <a16:colId xmlns:a16="http://schemas.microsoft.com/office/drawing/2014/main" val="2959801582"/>
                        </a:ext>
                      </a:extLst>
                    </a:gridCol>
                    <a:gridCol w="437946">
                      <a:extLst>
                        <a:ext uri="{9D8B030D-6E8A-4147-A177-3AD203B41FA5}">
                          <a16:colId xmlns:a16="http://schemas.microsoft.com/office/drawing/2014/main" val="1518575783"/>
                        </a:ext>
                      </a:extLst>
                    </a:gridCol>
                    <a:gridCol w="632356">
                      <a:extLst>
                        <a:ext uri="{9D8B030D-6E8A-4147-A177-3AD203B41FA5}">
                          <a16:colId xmlns:a16="http://schemas.microsoft.com/office/drawing/2014/main" val="3238173438"/>
                        </a:ext>
                      </a:extLst>
                    </a:gridCol>
                    <a:gridCol w="446307">
                      <a:extLst>
                        <a:ext uri="{9D8B030D-6E8A-4147-A177-3AD203B41FA5}">
                          <a16:colId xmlns:a16="http://schemas.microsoft.com/office/drawing/2014/main" val="1532496155"/>
                        </a:ext>
                      </a:extLst>
                    </a:gridCol>
                    <a:gridCol w="437946">
                      <a:extLst>
                        <a:ext uri="{9D8B030D-6E8A-4147-A177-3AD203B41FA5}">
                          <a16:colId xmlns:a16="http://schemas.microsoft.com/office/drawing/2014/main" val="3655116518"/>
                        </a:ext>
                      </a:extLst>
                    </a:gridCol>
                    <a:gridCol w="457804">
                      <a:extLst>
                        <a:ext uri="{9D8B030D-6E8A-4147-A177-3AD203B41FA5}">
                          <a16:colId xmlns:a16="http://schemas.microsoft.com/office/drawing/2014/main" val="2542927171"/>
                        </a:ext>
                      </a:extLst>
                    </a:gridCol>
                    <a:gridCol w="467212">
                      <a:extLst>
                        <a:ext uri="{9D8B030D-6E8A-4147-A177-3AD203B41FA5}">
                          <a16:colId xmlns:a16="http://schemas.microsoft.com/office/drawing/2014/main" val="2925583460"/>
                        </a:ext>
                      </a:extLst>
                    </a:gridCol>
                    <a:gridCol w="457804">
                      <a:extLst>
                        <a:ext uri="{9D8B030D-6E8A-4147-A177-3AD203B41FA5}">
                          <a16:colId xmlns:a16="http://schemas.microsoft.com/office/drawing/2014/main" val="1480626937"/>
                        </a:ext>
                      </a:extLst>
                    </a:gridCol>
                    <a:gridCol w="457804">
                      <a:extLst>
                        <a:ext uri="{9D8B030D-6E8A-4147-A177-3AD203B41FA5}">
                          <a16:colId xmlns:a16="http://schemas.microsoft.com/office/drawing/2014/main" val="1484255615"/>
                        </a:ext>
                      </a:extLst>
                    </a:gridCol>
                    <a:gridCol w="638627">
                      <a:extLst>
                        <a:ext uri="{9D8B030D-6E8A-4147-A177-3AD203B41FA5}">
                          <a16:colId xmlns:a16="http://schemas.microsoft.com/office/drawing/2014/main" val="1995842033"/>
                        </a:ext>
                      </a:extLst>
                    </a:gridCol>
                    <a:gridCol w="638627">
                      <a:extLst>
                        <a:ext uri="{9D8B030D-6E8A-4147-A177-3AD203B41FA5}">
                          <a16:colId xmlns:a16="http://schemas.microsoft.com/office/drawing/2014/main" val="1625013549"/>
                        </a:ext>
                      </a:extLst>
                    </a:gridCol>
                    <a:gridCol w="638627">
                      <a:extLst>
                        <a:ext uri="{9D8B030D-6E8A-4147-A177-3AD203B41FA5}">
                          <a16:colId xmlns:a16="http://schemas.microsoft.com/office/drawing/2014/main" val="2122283152"/>
                        </a:ext>
                      </a:extLst>
                    </a:gridCol>
                    <a:gridCol w="638627">
                      <a:extLst>
                        <a:ext uri="{9D8B030D-6E8A-4147-A177-3AD203B41FA5}">
                          <a16:colId xmlns:a16="http://schemas.microsoft.com/office/drawing/2014/main" val="3042478078"/>
                        </a:ext>
                      </a:extLst>
                    </a:gridCol>
                    <a:gridCol w="1183185">
                      <a:extLst>
                        <a:ext uri="{9D8B030D-6E8A-4147-A177-3AD203B41FA5}">
                          <a16:colId xmlns:a16="http://schemas.microsoft.com/office/drawing/2014/main" val="158985139"/>
                        </a:ext>
                      </a:extLst>
                    </a:gridCol>
                  </a:tblGrid>
                  <a:tr h="421365">
                    <a:tc gridSpan="10">
                      <a:txBody>
                        <a:bodyPr/>
                        <a:lstStyle/>
                        <a:p>
                          <a:pPr algn="ctr">
                            <a:spcAft>
                              <a:spcPts val="0"/>
                            </a:spcAft>
                          </a:pPr>
                          <a:r>
                            <a:rPr lang="zh-CN" sz="1800" b="1" kern="0" dirty="0">
                              <a:effectLst/>
                              <a:latin typeface="Times New Roman" panose="02020603050405020304" pitchFamily="18" charset="0"/>
                              <a:ea typeface="微软雅黑" panose="020B0503020204020204" pitchFamily="34" charset="-122"/>
                              <a:cs typeface="Times New Roman" panose="02020603050405020304" pitchFamily="18" charset="0"/>
                            </a:rPr>
                            <a:t>输入</a:t>
                          </a:r>
                          <a:endParaRPr lang="zh-CN" sz="18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6626" marR="96626" marT="0" marB="0" anchor="ctr">
                        <a:lnR w="19050" cap="flat" cmpd="sng" algn="ctr">
                          <a:solidFill>
                            <a:srgbClr val="FF0000"/>
                          </a:solidFill>
                          <a:prstDash val="solid"/>
                          <a:round/>
                          <a:headEnd type="none" w="med" len="med"/>
                          <a:tailEnd type="none" w="med" len="med"/>
                        </a:lnR>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4">
                      <a:txBody>
                        <a:bodyPr/>
                        <a:lstStyle/>
                        <a:p>
                          <a:pPr algn="ctr">
                            <a:spcAft>
                              <a:spcPts val="0"/>
                            </a:spcAft>
                          </a:pPr>
                          <a:r>
                            <a:rPr lang="zh-CN" sz="1800" b="1" kern="0" dirty="0">
                              <a:effectLst/>
                              <a:latin typeface="Times New Roman" panose="02020603050405020304" pitchFamily="18" charset="0"/>
                              <a:ea typeface="微软雅黑" panose="020B0503020204020204" pitchFamily="34" charset="-122"/>
                              <a:cs typeface="Times New Roman" panose="02020603050405020304" pitchFamily="18" charset="0"/>
                            </a:rPr>
                            <a:t>输出</a:t>
                          </a:r>
                          <a:endParaRPr lang="zh-CN" sz="18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6626" marR="96626" marT="0" marB="0" anchor="ctr">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rowSpan="3">
                      <a:txBody>
                        <a:bodyPr/>
                        <a:lstStyle/>
                        <a:p>
                          <a:pPr algn="ctr">
                            <a:spcAft>
                              <a:spcPts val="0"/>
                            </a:spcAft>
                          </a:pPr>
                          <a:r>
                            <a:rPr lang="zh-CN" sz="1800" b="1" kern="0">
                              <a:effectLst/>
                              <a:latin typeface="Times New Roman" panose="02020603050405020304" pitchFamily="18" charset="0"/>
                              <a:ea typeface="微软雅黑" panose="020B0503020204020204" pitchFamily="34" charset="-122"/>
                              <a:cs typeface="Times New Roman" panose="02020603050405020304" pitchFamily="18" charset="0"/>
                            </a:rPr>
                            <a:t>工作模式</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6626" marR="96626" marT="0" marB="0" anchor="ctr">
                        <a:lnL w="19050" cap="flat" cmpd="sng" algn="ctr">
                          <a:solidFill>
                            <a:srgbClr val="FF0000"/>
                          </a:solidFill>
                          <a:prstDash val="solid"/>
                          <a:round/>
                          <a:headEnd type="none" w="med" len="med"/>
                          <a:tailEnd type="none" w="med" len="med"/>
                        </a:lnL>
                      </a:tcPr>
                    </a:tc>
                    <a:extLst>
                      <a:ext uri="{0D108BD9-81ED-4DB2-BD59-A6C34878D82A}">
                        <a16:rowId xmlns:a16="http://schemas.microsoft.com/office/drawing/2014/main" val="2755460412"/>
                      </a:ext>
                    </a:extLst>
                  </a:tr>
                  <a:tr h="565155">
                    <a:tc>
                      <a:txBody>
                        <a:bodyPr/>
                        <a:lstStyle/>
                        <a:p>
                          <a:pPr algn="ctr">
                            <a:spcAft>
                              <a:spcPts val="0"/>
                            </a:spcAft>
                          </a:pPr>
                          <a:r>
                            <a:rPr lang="zh-CN" sz="1800" b="1" kern="0" dirty="0">
                              <a:effectLst/>
                              <a:latin typeface="Times New Roman" panose="02020603050405020304" pitchFamily="18" charset="0"/>
                              <a:ea typeface="微软雅黑" panose="020B0503020204020204" pitchFamily="34" charset="-122"/>
                              <a:cs typeface="Times New Roman" panose="02020603050405020304" pitchFamily="18" charset="0"/>
                            </a:rPr>
                            <a:t>清零</a:t>
                          </a:r>
                          <a:endParaRPr lang="zh-CN" sz="18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6626" marR="96626" marT="0" marB="0" anchor="ctr">
                        <a:lnR w="19050" cap="flat" cmpd="sng" algn="ctr">
                          <a:solidFill>
                            <a:srgbClr val="FF0000"/>
                          </a:solidFill>
                          <a:prstDash val="solid"/>
                          <a:round/>
                          <a:headEnd type="none" w="med" len="med"/>
                          <a:tailEnd type="none" w="med" len="med"/>
                        </a:lnR>
                      </a:tcPr>
                    </a:tc>
                    <a:tc gridSpan="2">
                      <a:txBody>
                        <a:bodyPr/>
                        <a:lstStyle/>
                        <a:p>
                          <a:pPr algn="ctr">
                            <a:spcAft>
                              <a:spcPts val="0"/>
                            </a:spcAft>
                          </a:pPr>
                          <a:r>
                            <a:rPr lang="zh-CN" sz="1800" b="1" kern="0" dirty="0">
                              <a:effectLst/>
                              <a:latin typeface="Times New Roman" panose="02020603050405020304" pitchFamily="18" charset="0"/>
                              <a:ea typeface="微软雅黑" panose="020B0503020204020204" pitchFamily="34" charset="-122"/>
                              <a:cs typeface="Times New Roman" panose="02020603050405020304" pitchFamily="18" charset="0"/>
                            </a:rPr>
                            <a:t>功能选择</a:t>
                          </a:r>
                          <a:endParaRPr lang="zh-CN" sz="18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6626" marR="96626" marT="0" marB="0" anchor="ctr">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tcPr>
                    </a:tc>
                    <a:tc hMerge="1">
                      <a:txBody>
                        <a:bodyPr/>
                        <a:lstStyle/>
                        <a:p>
                          <a:endParaRPr lang="zh-CN" altLang="en-US"/>
                        </a:p>
                      </a:txBody>
                      <a:tcPr/>
                    </a:tc>
                    <a:tc>
                      <a:txBody>
                        <a:bodyPr/>
                        <a:lstStyle/>
                        <a:p>
                          <a:pPr algn="ctr">
                            <a:spcAft>
                              <a:spcPts val="0"/>
                            </a:spcAft>
                          </a:pPr>
                          <a:r>
                            <a:rPr lang="zh-CN" sz="1800" b="1" kern="0" dirty="0">
                              <a:effectLst/>
                              <a:latin typeface="Times New Roman" panose="02020603050405020304" pitchFamily="18" charset="0"/>
                              <a:ea typeface="微软雅黑" panose="020B0503020204020204" pitchFamily="34" charset="-122"/>
                              <a:cs typeface="Times New Roman" panose="02020603050405020304" pitchFamily="18" charset="0"/>
                            </a:rPr>
                            <a:t>时钟</a:t>
                          </a:r>
                          <a:endParaRPr lang="zh-CN" sz="18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6626" marR="96626" marT="0" marB="0" anchor="ctr">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tcPr>
                    </a:tc>
                    <a:tc gridSpan="2">
                      <a:txBody>
                        <a:bodyPr/>
                        <a:lstStyle/>
                        <a:p>
                          <a:pPr algn="ctr">
                            <a:spcAft>
                              <a:spcPts val="0"/>
                            </a:spcAft>
                          </a:pPr>
                          <a:r>
                            <a:rPr lang="zh-CN" sz="1800" b="1" kern="0" dirty="0">
                              <a:effectLst/>
                              <a:latin typeface="Times New Roman" panose="02020603050405020304" pitchFamily="18" charset="0"/>
                              <a:ea typeface="微软雅黑" panose="020B0503020204020204" pitchFamily="34" charset="-122"/>
                              <a:cs typeface="Times New Roman" panose="02020603050405020304" pitchFamily="18" charset="0"/>
                            </a:rPr>
                            <a:t>串行</a:t>
                          </a:r>
                          <a:endParaRPr lang="zh-CN" sz="18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p>
                          <a:pPr algn="ctr">
                            <a:spcAft>
                              <a:spcPts val="0"/>
                            </a:spcAft>
                          </a:pPr>
                          <a:r>
                            <a:rPr lang="zh-CN" sz="1800" b="1" kern="0" dirty="0">
                              <a:effectLst/>
                              <a:latin typeface="Times New Roman" panose="02020603050405020304" pitchFamily="18" charset="0"/>
                              <a:ea typeface="微软雅黑" panose="020B0503020204020204" pitchFamily="34" charset="-122"/>
                              <a:cs typeface="Times New Roman" panose="02020603050405020304" pitchFamily="18" charset="0"/>
                            </a:rPr>
                            <a:t>输入</a:t>
                          </a:r>
                          <a:endParaRPr lang="zh-CN" sz="18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6626" marR="96626" marT="0" marB="0" anchor="ctr">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tcPr>
                    </a:tc>
                    <a:tc hMerge="1">
                      <a:txBody>
                        <a:bodyPr/>
                        <a:lstStyle/>
                        <a:p>
                          <a:endParaRPr lang="zh-CN" altLang="en-US"/>
                        </a:p>
                      </a:txBody>
                      <a:tcPr/>
                    </a:tc>
                    <a:tc gridSpan="4">
                      <a:txBody>
                        <a:bodyPr/>
                        <a:lstStyle/>
                        <a:p>
                          <a:pPr algn="ctr">
                            <a:spcAft>
                              <a:spcPts val="0"/>
                            </a:spcAft>
                          </a:pPr>
                          <a:r>
                            <a:rPr lang="zh-CN" sz="1800" b="1" kern="0" dirty="0">
                              <a:effectLst/>
                              <a:latin typeface="Times New Roman" panose="02020603050405020304" pitchFamily="18" charset="0"/>
                              <a:ea typeface="微软雅黑" panose="020B0503020204020204" pitchFamily="34" charset="-122"/>
                              <a:cs typeface="Times New Roman" panose="02020603050405020304" pitchFamily="18" charset="0"/>
                            </a:rPr>
                            <a:t>并行输入</a:t>
                          </a:r>
                          <a:endParaRPr lang="zh-CN" sz="18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6626" marR="96626" marT="0" marB="0" anchor="ctr">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4">
                      <a:txBody>
                        <a:bodyPr/>
                        <a:lstStyle/>
                        <a:p>
                          <a:pPr algn="ctr">
                            <a:spcAft>
                              <a:spcPts val="0"/>
                            </a:spcAft>
                          </a:pPr>
                          <a:r>
                            <a:rPr lang="zh-CN" sz="1800" b="1" kern="0">
                              <a:effectLst/>
                              <a:latin typeface="Times New Roman" panose="02020603050405020304" pitchFamily="18" charset="0"/>
                              <a:ea typeface="微软雅黑" panose="020B0503020204020204" pitchFamily="34" charset="-122"/>
                              <a:cs typeface="Times New Roman" panose="02020603050405020304" pitchFamily="18" charset="0"/>
                            </a:rPr>
                            <a:t>并行输出</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6626" marR="96626" marT="0" marB="0" anchor="ctr">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val="317868026"/>
                      </a:ext>
                    </a:extLst>
                  </a:tr>
                  <a:tr h="565155">
                    <a:tc>
                      <a:txBody>
                        <a:bodyPr/>
                        <a:lstStyle/>
                        <a:p>
                          <a:pPr algn="ctr">
                            <a:spcAft>
                              <a:spcPts val="0"/>
                            </a:spcAft>
                          </a:pPr>
                          <a14:m>
                            <m:oMathPara xmlns:m="http://schemas.openxmlformats.org/officeDocument/2006/math">
                              <m:oMathParaPr>
                                <m:jc m:val="centerGroup"/>
                              </m:oMathParaPr>
                              <m:oMath xmlns:m="http://schemas.openxmlformats.org/officeDocument/2006/math">
                                <m:acc>
                                  <m:accPr>
                                    <m:chr m:val="̅"/>
                                    <m:ctrlPr>
                                      <a:rPr lang="zh-CN" sz="1800" b="1" i="1" kern="1200">
                                        <a:effectLst/>
                                        <a:latin typeface="Cambria Math" panose="02040503050406030204" pitchFamily="18" charset="0"/>
                                      </a:rPr>
                                    </m:ctrlPr>
                                  </m:accPr>
                                  <m:e>
                                    <m:r>
                                      <m:rPr>
                                        <m:nor/>
                                      </m:rP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m:t>CR</m:t>
                                    </m:r>
                                  </m:e>
                                </m:acc>
                              </m:oMath>
                            </m:oMathPara>
                          </a14:m>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6626" marR="96626" marT="0" marB="0" anchor="ctr">
                        <a:lnR w="19050" cap="flat" cmpd="sng" algn="ctr">
                          <a:solidFill>
                            <a:srgbClr val="FF0000"/>
                          </a:solidFill>
                          <a:prstDash val="solid"/>
                          <a:round/>
                          <a:headEnd type="none" w="med" len="med"/>
                          <a:tailEnd type="none" w="med" len="med"/>
                        </a:lnR>
                      </a:tcPr>
                    </a:tc>
                    <a:tc>
                      <a:txBody>
                        <a:bodyPr/>
                        <a:lstStyle/>
                        <a:p>
                          <a:pPr algn="ctr">
                            <a:spcAft>
                              <a:spcPts val="0"/>
                            </a:spcAft>
                          </a:pPr>
                          <a:r>
                            <a:rPr lang="en-US" sz="1800" b="1" kern="0">
                              <a:effectLst/>
                              <a:latin typeface="Times New Roman" panose="02020603050405020304" pitchFamily="18" charset="0"/>
                              <a:ea typeface="微软雅黑" panose="020B0503020204020204" pitchFamily="34" charset="-122"/>
                              <a:cs typeface="Times New Roman" panose="02020603050405020304" pitchFamily="18" charset="0"/>
                            </a:rPr>
                            <a:t>S</a:t>
                          </a:r>
                          <a:r>
                            <a:rPr lang="en-US" sz="1800" b="1" kern="0" baseline="-2500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6626" marR="96626" marT="0" marB="0" anchor="ctr">
                        <a:lnL w="19050" cap="flat" cmpd="sng" algn="ctr">
                          <a:solidFill>
                            <a:srgbClr val="FF0000"/>
                          </a:solidFill>
                          <a:prstDash val="solid"/>
                          <a:round/>
                          <a:headEnd type="none" w="med" len="med"/>
                          <a:tailEnd type="none" w="med" len="med"/>
                        </a:lnL>
                      </a:tcPr>
                    </a:tc>
                    <a:tc>
                      <a:txBody>
                        <a:bodyPr/>
                        <a:lstStyle/>
                        <a:p>
                          <a:pPr algn="ctr">
                            <a:spcAft>
                              <a:spcPts val="0"/>
                            </a:spcAft>
                          </a:pPr>
                          <a:r>
                            <a:rPr lang="en-US" sz="1800" b="1" kern="0">
                              <a:effectLst/>
                              <a:latin typeface="Times New Roman" panose="02020603050405020304" pitchFamily="18" charset="0"/>
                              <a:ea typeface="微软雅黑" panose="020B0503020204020204" pitchFamily="34" charset="-122"/>
                              <a:cs typeface="Times New Roman" panose="02020603050405020304" pitchFamily="18" charset="0"/>
                            </a:rPr>
                            <a:t>S</a:t>
                          </a:r>
                          <a:r>
                            <a:rPr lang="en-US" sz="1800" b="1" kern="0" baseline="-2500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6626" marR="96626" marT="0" marB="0" anchor="ctr">
                        <a:lnR w="19050" cap="flat" cmpd="sng" algn="ctr">
                          <a:solidFill>
                            <a:srgbClr val="FF0000"/>
                          </a:solidFill>
                          <a:prstDash val="solid"/>
                          <a:round/>
                          <a:headEnd type="none" w="med" len="med"/>
                          <a:tailEnd type="none" w="med" len="med"/>
                        </a:lnR>
                      </a:tcPr>
                    </a:tc>
                    <a:tc>
                      <a:txBody>
                        <a:bodyPr/>
                        <a:lstStyle/>
                        <a:p>
                          <a:pPr algn="ctr">
                            <a:spcAft>
                              <a:spcPts val="0"/>
                            </a:spcAft>
                          </a:pPr>
                          <a:r>
                            <a:rPr lang="en-US" sz="1800" b="1" kern="0">
                              <a:effectLst/>
                              <a:latin typeface="Times New Roman" panose="02020603050405020304" pitchFamily="18" charset="0"/>
                              <a:ea typeface="微软雅黑" panose="020B0503020204020204" pitchFamily="34" charset="-122"/>
                              <a:cs typeface="Times New Roman" panose="02020603050405020304" pitchFamily="18" charset="0"/>
                            </a:rPr>
                            <a:t>CP</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6626" marR="96626" marT="0" marB="0" anchor="ctr">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tcPr>
                    </a:tc>
                    <a:tc>
                      <a:txBody>
                        <a:bodyPr/>
                        <a:lstStyle/>
                        <a:p>
                          <a:pPr algn="ctr">
                            <a:spcAft>
                              <a:spcPts val="0"/>
                            </a:spcAft>
                          </a:pPr>
                          <a:r>
                            <a:rPr lang="en-US" sz="1800" b="1" kern="0">
                              <a:effectLst/>
                              <a:latin typeface="Times New Roman" panose="02020603050405020304" pitchFamily="18" charset="0"/>
                              <a:ea typeface="微软雅黑" panose="020B0503020204020204" pitchFamily="34" charset="-122"/>
                              <a:cs typeface="Times New Roman" panose="02020603050405020304" pitchFamily="18" charset="0"/>
                            </a:rPr>
                            <a:t>S</a:t>
                          </a:r>
                          <a:r>
                            <a:rPr lang="en-US" sz="1800" b="1" kern="0" baseline="-25000">
                              <a:effectLst/>
                              <a:latin typeface="Times New Roman" panose="02020603050405020304" pitchFamily="18" charset="0"/>
                              <a:ea typeface="微软雅黑" panose="020B0503020204020204" pitchFamily="34" charset="-122"/>
                              <a:cs typeface="Times New Roman" panose="02020603050405020304" pitchFamily="18" charset="0"/>
                            </a:rPr>
                            <a:t>R</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6626" marR="96626" marT="0" marB="0" anchor="ctr">
                        <a:lnL w="19050" cap="flat" cmpd="sng" algn="ctr">
                          <a:solidFill>
                            <a:srgbClr val="FF0000"/>
                          </a:solidFill>
                          <a:prstDash val="solid"/>
                          <a:round/>
                          <a:headEnd type="none" w="med" len="med"/>
                          <a:tailEnd type="none" w="med" len="med"/>
                        </a:lnL>
                      </a:tcPr>
                    </a:tc>
                    <a:tc>
                      <a:txBody>
                        <a:bodyPr/>
                        <a:lstStyle/>
                        <a:p>
                          <a:pPr algn="ctr">
                            <a:spcAft>
                              <a:spcPts val="0"/>
                            </a:spcAft>
                          </a:pPr>
                          <a:r>
                            <a:rPr lang="en-US" sz="1800" b="1" kern="0">
                              <a:effectLst/>
                              <a:latin typeface="Times New Roman" panose="02020603050405020304" pitchFamily="18" charset="0"/>
                              <a:ea typeface="微软雅黑" panose="020B0503020204020204" pitchFamily="34" charset="-122"/>
                              <a:cs typeface="Times New Roman" panose="02020603050405020304" pitchFamily="18" charset="0"/>
                            </a:rPr>
                            <a:t>S</a:t>
                          </a:r>
                          <a:r>
                            <a:rPr lang="en-US" sz="1800" b="1" kern="0" baseline="-25000">
                              <a:effectLst/>
                              <a:latin typeface="Times New Roman" panose="02020603050405020304" pitchFamily="18" charset="0"/>
                              <a:ea typeface="微软雅黑" panose="020B0503020204020204" pitchFamily="34" charset="-122"/>
                              <a:cs typeface="Times New Roman" panose="02020603050405020304" pitchFamily="18" charset="0"/>
                            </a:rPr>
                            <a:t>L</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6626" marR="96626" marT="0" marB="0" anchor="ctr">
                        <a:lnR w="19050" cap="flat" cmpd="sng" algn="ctr">
                          <a:solidFill>
                            <a:srgbClr val="FF0000"/>
                          </a:solidFill>
                          <a:prstDash val="solid"/>
                          <a:round/>
                          <a:headEnd type="none" w="med" len="med"/>
                          <a:tailEnd type="none" w="med" len="med"/>
                        </a:lnR>
                      </a:tcPr>
                    </a:tc>
                    <a:tc>
                      <a:txBody>
                        <a:bodyPr/>
                        <a:lstStyle/>
                        <a:p>
                          <a:pPr algn="ctr">
                            <a:spcAft>
                              <a:spcPts val="0"/>
                            </a:spcAft>
                          </a:pPr>
                          <a:r>
                            <a:rPr lang="en-US" sz="1800" b="1" kern="0">
                              <a:effectLst/>
                              <a:latin typeface="Times New Roman" panose="02020603050405020304" pitchFamily="18" charset="0"/>
                              <a:ea typeface="微软雅黑" panose="020B0503020204020204" pitchFamily="34" charset="-122"/>
                              <a:cs typeface="Times New Roman" panose="02020603050405020304" pitchFamily="18" charset="0"/>
                            </a:rPr>
                            <a:t>D</a:t>
                          </a:r>
                          <a:r>
                            <a:rPr lang="en-US" sz="1800" b="1" kern="0" baseline="-25000">
                              <a:effectLst/>
                              <a:latin typeface="Times New Roman" panose="02020603050405020304" pitchFamily="18" charset="0"/>
                              <a:ea typeface="微软雅黑" panose="020B0503020204020204" pitchFamily="34" charset="-122"/>
                              <a:cs typeface="Times New Roman" panose="02020603050405020304" pitchFamily="18" charset="0"/>
                            </a:rPr>
                            <a:t>3</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6626" marR="96626" marT="0" marB="0" anchor="ctr">
                        <a:lnL w="19050" cap="flat" cmpd="sng" algn="ctr">
                          <a:solidFill>
                            <a:srgbClr val="FF0000"/>
                          </a:solidFill>
                          <a:prstDash val="solid"/>
                          <a:round/>
                          <a:headEnd type="none" w="med" len="med"/>
                          <a:tailEnd type="none" w="med" len="med"/>
                        </a:lnL>
                      </a:tcPr>
                    </a:tc>
                    <a:tc>
                      <a:txBody>
                        <a:bodyPr/>
                        <a:lstStyle/>
                        <a:p>
                          <a:pPr algn="ctr">
                            <a:spcAft>
                              <a:spcPts val="0"/>
                            </a:spcAft>
                          </a:pPr>
                          <a:r>
                            <a:rPr lang="en-US" sz="1800" b="1" kern="0">
                              <a:effectLst/>
                              <a:latin typeface="Times New Roman" panose="02020603050405020304" pitchFamily="18" charset="0"/>
                              <a:ea typeface="微软雅黑" panose="020B0503020204020204" pitchFamily="34" charset="-122"/>
                              <a:cs typeface="Times New Roman" panose="02020603050405020304" pitchFamily="18" charset="0"/>
                            </a:rPr>
                            <a:t>D</a:t>
                          </a:r>
                          <a:r>
                            <a:rPr lang="en-US" sz="1800" b="1" kern="0" baseline="-25000">
                              <a:effectLst/>
                              <a:latin typeface="Times New Roman" panose="02020603050405020304" pitchFamily="18" charset="0"/>
                              <a:ea typeface="微软雅黑" panose="020B0503020204020204" pitchFamily="34" charset="-122"/>
                              <a:cs typeface="Times New Roman" panose="02020603050405020304" pitchFamily="18" charset="0"/>
                            </a:rPr>
                            <a:t>2</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6626" marR="96626" marT="0" marB="0" anchor="ctr"/>
                    </a:tc>
                    <a:tc>
                      <a:txBody>
                        <a:bodyPr/>
                        <a:lstStyle/>
                        <a:p>
                          <a:pPr algn="ctr">
                            <a:spcAft>
                              <a:spcPts val="0"/>
                            </a:spcAft>
                          </a:pPr>
                          <a:r>
                            <a:rPr lang="en-US" sz="1800" b="1" kern="0">
                              <a:effectLst/>
                              <a:latin typeface="Times New Roman" panose="02020603050405020304" pitchFamily="18" charset="0"/>
                              <a:ea typeface="微软雅黑" panose="020B0503020204020204" pitchFamily="34" charset="-122"/>
                              <a:cs typeface="Times New Roman" panose="02020603050405020304" pitchFamily="18" charset="0"/>
                            </a:rPr>
                            <a:t>D</a:t>
                          </a:r>
                          <a:r>
                            <a:rPr lang="en-US" sz="1800" b="1" kern="0" baseline="-2500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6626" marR="96626" marT="0" marB="0" anchor="ctr"/>
                    </a:tc>
                    <a:tc>
                      <a:txBody>
                        <a:bodyPr/>
                        <a:lstStyle/>
                        <a:p>
                          <a:pPr algn="ctr">
                            <a:spcAft>
                              <a:spcPts val="0"/>
                            </a:spcAft>
                          </a:pPr>
                          <a:r>
                            <a:rPr lang="en-US" sz="1800" b="1" kern="0">
                              <a:effectLst/>
                              <a:latin typeface="Times New Roman" panose="02020603050405020304" pitchFamily="18" charset="0"/>
                              <a:ea typeface="微软雅黑" panose="020B0503020204020204" pitchFamily="34" charset="-122"/>
                              <a:cs typeface="Times New Roman" panose="02020603050405020304" pitchFamily="18" charset="0"/>
                            </a:rPr>
                            <a:t>D</a:t>
                          </a:r>
                          <a:r>
                            <a:rPr lang="en-US" sz="1800" b="1" kern="0" baseline="-2500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6626" marR="96626" marT="0" marB="0" anchor="ctr">
                        <a:lnR w="19050" cap="flat" cmpd="sng" algn="ctr">
                          <a:solidFill>
                            <a:srgbClr val="FF0000"/>
                          </a:solidFill>
                          <a:prstDash val="solid"/>
                          <a:round/>
                          <a:headEnd type="none" w="med" len="med"/>
                          <a:tailEnd type="none" w="med" len="med"/>
                        </a:lnR>
                      </a:tcPr>
                    </a:tc>
                    <a:tc>
                      <a:txBody>
                        <a:bodyPr/>
                        <a:lstStyle/>
                        <a:p>
                          <a:pPr algn="ctr">
                            <a:spcAft>
                              <a:spcPts val="0"/>
                            </a:spcAft>
                          </a:pPr>
                          <a14:m>
                            <m:oMathPara xmlns:m="http://schemas.openxmlformats.org/officeDocument/2006/math">
                              <m:oMathParaPr>
                                <m:jc m:val="centerGroup"/>
                              </m:oMathParaPr>
                              <m:oMath xmlns:m="http://schemas.openxmlformats.org/officeDocument/2006/math">
                                <m:sSubSup>
                                  <m:sSubSupPr>
                                    <m:ctrlPr>
                                      <a:rPr lang="zh-CN" sz="1800" b="1" i="1" kern="1200">
                                        <a:effectLst/>
                                        <a:latin typeface="Cambria Math" panose="02040503050406030204" pitchFamily="18" charset="0"/>
                                      </a:rPr>
                                    </m:ctrlPr>
                                  </m:sSubSupPr>
                                  <m:e>
                                    <m:r>
                                      <m:rPr>
                                        <m:nor/>
                                      </m:rP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m:t>Q</m:t>
                                    </m:r>
                                  </m:e>
                                  <m:sub>
                                    <m:r>
                                      <m:rPr>
                                        <m:nor/>
                                      </m:rP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m:t>3</m:t>
                                    </m:r>
                                  </m:sub>
                                  <m:sup>
                                    <m:r>
                                      <m:rPr>
                                        <m:nor/>
                                      </m:rP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m:t>n</m:t>
                                    </m:r>
                                    <m:r>
                                      <m:rPr>
                                        <m:nor/>
                                      </m:rP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m:t>+1</m:t>
                                    </m:r>
                                  </m:sup>
                                </m:sSubSup>
                              </m:oMath>
                            </m:oMathPara>
                          </a14:m>
                          <a:endParaRPr lang="zh-CN" sz="18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6626" marR="96626" marT="0" marB="0" anchor="ctr">
                        <a:lnL w="19050" cap="flat" cmpd="sng" algn="ctr">
                          <a:solidFill>
                            <a:srgbClr val="FF0000"/>
                          </a:solidFill>
                          <a:prstDash val="solid"/>
                          <a:round/>
                          <a:headEnd type="none" w="med" len="med"/>
                          <a:tailEnd type="none" w="med" len="med"/>
                        </a:lnL>
                      </a:tcPr>
                    </a:tc>
                    <a:tc>
                      <a:txBody>
                        <a:bodyPr/>
                        <a:lstStyle/>
                        <a:p>
                          <a:pPr algn="ctr">
                            <a:spcAft>
                              <a:spcPts val="0"/>
                            </a:spcAft>
                          </a:pPr>
                          <a14:m>
                            <m:oMathPara xmlns:m="http://schemas.openxmlformats.org/officeDocument/2006/math">
                              <m:oMathParaPr>
                                <m:jc m:val="centerGroup"/>
                              </m:oMathParaPr>
                              <m:oMath xmlns:m="http://schemas.openxmlformats.org/officeDocument/2006/math">
                                <m:sSubSup>
                                  <m:sSubSupPr>
                                    <m:ctrlPr>
                                      <a:rPr lang="zh-CN" sz="1800" b="1" i="1" kern="1200">
                                        <a:effectLst/>
                                        <a:latin typeface="Cambria Math" panose="02040503050406030204" pitchFamily="18" charset="0"/>
                                      </a:rPr>
                                    </m:ctrlPr>
                                  </m:sSubSupPr>
                                  <m:e>
                                    <m:r>
                                      <m:rPr>
                                        <m:nor/>
                                      </m:rP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m:t>Q</m:t>
                                    </m:r>
                                  </m:e>
                                  <m:sub>
                                    <m:r>
                                      <m:rPr>
                                        <m:nor/>
                                      </m:rP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m:t>2</m:t>
                                    </m:r>
                                  </m:sub>
                                  <m:sup>
                                    <m:r>
                                      <m:rPr>
                                        <m:nor/>
                                      </m:rP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m:t>n</m:t>
                                    </m:r>
                                    <m:r>
                                      <m:rPr>
                                        <m:nor/>
                                      </m:rP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m:t>+1</m:t>
                                    </m:r>
                                  </m:sup>
                                </m:sSubSup>
                              </m:oMath>
                            </m:oMathPara>
                          </a14:m>
                          <a:endParaRPr lang="zh-CN" sz="18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6626" marR="96626" marT="0" marB="0" anchor="ctr"/>
                    </a:tc>
                    <a:tc>
                      <a:txBody>
                        <a:bodyPr/>
                        <a:lstStyle/>
                        <a:p>
                          <a:pPr algn="ctr">
                            <a:spcAft>
                              <a:spcPts val="0"/>
                            </a:spcAft>
                          </a:pPr>
                          <a14:m>
                            <m:oMathPara xmlns:m="http://schemas.openxmlformats.org/officeDocument/2006/math">
                              <m:oMathParaPr>
                                <m:jc m:val="centerGroup"/>
                              </m:oMathParaPr>
                              <m:oMath xmlns:m="http://schemas.openxmlformats.org/officeDocument/2006/math">
                                <m:sSubSup>
                                  <m:sSubSupPr>
                                    <m:ctrlPr>
                                      <a:rPr lang="zh-CN" sz="1800" b="1" i="1" kern="1200">
                                        <a:effectLst/>
                                        <a:latin typeface="Cambria Math" panose="02040503050406030204" pitchFamily="18" charset="0"/>
                                      </a:rPr>
                                    </m:ctrlPr>
                                  </m:sSubSupPr>
                                  <m:e>
                                    <m:r>
                                      <m:rPr>
                                        <m:nor/>
                                      </m:rP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m:t>Q</m:t>
                                    </m:r>
                                  </m:e>
                                  <m:sub>
                                    <m:r>
                                      <m:rPr>
                                        <m:nor/>
                                      </m:rP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m:t>1</m:t>
                                    </m:r>
                                  </m:sub>
                                  <m:sup>
                                    <m:r>
                                      <m:rPr>
                                        <m:nor/>
                                      </m:rP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m:t>n</m:t>
                                    </m:r>
                                    <m:r>
                                      <m:rPr>
                                        <m:nor/>
                                      </m:rP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m:t>+1</m:t>
                                    </m:r>
                                  </m:sup>
                                </m:sSubSup>
                              </m:oMath>
                            </m:oMathPara>
                          </a14:m>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6626" marR="96626" marT="0" marB="0" anchor="ctr"/>
                    </a:tc>
                    <a:tc>
                      <a:txBody>
                        <a:bodyPr/>
                        <a:lstStyle/>
                        <a:p>
                          <a:pPr algn="ctr">
                            <a:spcAft>
                              <a:spcPts val="0"/>
                            </a:spcAft>
                          </a:pPr>
                          <a14:m>
                            <m:oMathPara xmlns:m="http://schemas.openxmlformats.org/officeDocument/2006/math">
                              <m:oMathParaPr>
                                <m:jc m:val="centerGroup"/>
                              </m:oMathParaPr>
                              <m:oMath xmlns:m="http://schemas.openxmlformats.org/officeDocument/2006/math">
                                <m:sSubSup>
                                  <m:sSubSupPr>
                                    <m:ctrlPr>
                                      <a:rPr lang="zh-CN" sz="1800" b="1" i="1" kern="1200">
                                        <a:effectLst/>
                                        <a:latin typeface="Cambria Math" panose="02040503050406030204" pitchFamily="18" charset="0"/>
                                      </a:rPr>
                                    </m:ctrlPr>
                                  </m:sSubSupPr>
                                  <m:e>
                                    <m:r>
                                      <m:rPr>
                                        <m:nor/>
                                      </m:rP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m:t>Q</m:t>
                                    </m:r>
                                  </m:e>
                                  <m:sub>
                                    <m:r>
                                      <m:rPr>
                                        <m:nor/>
                                      </m:rP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m:t>0</m:t>
                                    </m:r>
                                  </m:sub>
                                  <m:sup>
                                    <m:r>
                                      <m:rPr>
                                        <m:nor/>
                                      </m:rP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m:t>n</m:t>
                                    </m:r>
                                    <m:r>
                                      <m:rPr>
                                        <m:nor/>
                                      </m:rP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m:t>+1</m:t>
                                    </m:r>
                                  </m:sup>
                                </m:sSubSup>
                              </m:oMath>
                            </m:oMathPara>
                          </a14:m>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6626" marR="96626" marT="0" marB="0" anchor="ctr">
                        <a:lnR w="19050" cap="flat" cmpd="sng" algn="ctr">
                          <a:solidFill>
                            <a:srgbClr val="FF0000"/>
                          </a:solidFill>
                          <a:prstDash val="solid"/>
                          <a:round/>
                          <a:headEnd type="none" w="med" len="med"/>
                          <a:tailEnd type="none" w="med" len="med"/>
                        </a:lnR>
                      </a:tcPr>
                    </a:tc>
                    <a:tc vMerge="1">
                      <a:txBody>
                        <a:bodyPr/>
                        <a:lstStyle/>
                        <a:p>
                          <a:endParaRPr lang="zh-CN" altLang="en-US"/>
                        </a:p>
                      </a:txBody>
                      <a:tcPr/>
                    </a:tc>
                    <a:extLst>
                      <a:ext uri="{0D108BD9-81ED-4DB2-BD59-A6C34878D82A}">
                        <a16:rowId xmlns:a16="http://schemas.microsoft.com/office/drawing/2014/main" val="740369010"/>
                      </a:ext>
                    </a:extLst>
                  </a:tr>
                  <a:tr h="421365">
                    <a:tc>
                      <a:txBody>
                        <a:bodyPr/>
                        <a:lstStyle/>
                        <a:p>
                          <a:pPr algn="ctr">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6626" marR="96626" marT="0" marB="0" anchor="ctr">
                        <a:lnR w="19050" cap="flat" cmpd="sng" algn="ctr">
                          <a:solidFill>
                            <a:srgbClr val="FF0000"/>
                          </a:solidFill>
                          <a:prstDash val="solid"/>
                          <a:round/>
                          <a:headEnd type="none" w="med" len="med"/>
                          <a:tailEnd type="none" w="med" len="med"/>
                        </a:lnR>
                      </a:tcPr>
                    </a:tc>
                    <a:tc>
                      <a:txBody>
                        <a:bodyPr/>
                        <a:lstStyle/>
                        <a:p>
                          <a:pPr algn="ctr">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d</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6626" marR="96626" marT="0" marB="0" anchor="ctr">
                        <a:lnL w="19050" cap="flat" cmpd="sng" algn="ctr">
                          <a:solidFill>
                            <a:srgbClr val="FF0000"/>
                          </a:solidFill>
                          <a:prstDash val="solid"/>
                          <a:round/>
                          <a:headEnd type="none" w="med" len="med"/>
                          <a:tailEnd type="none" w="med" len="med"/>
                        </a:lnL>
                      </a:tcPr>
                    </a:tc>
                    <a:tc>
                      <a:txBody>
                        <a:bodyPr/>
                        <a:lstStyle/>
                        <a:p>
                          <a:pPr algn="ctr">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d</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6626" marR="96626" marT="0" marB="0" anchor="ctr">
                        <a:lnR w="19050" cap="flat" cmpd="sng" algn="ctr">
                          <a:solidFill>
                            <a:srgbClr val="FF0000"/>
                          </a:solidFill>
                          <a:prstDash val="solid"/>
                          <a:round/>
                          <a:headEnd type="none" w="med" len="med"/>
                          <a:tailEnd type="none" w="med" len="med"/>
                        </a:lnR>
                      </a:tcPr>
                    </a:tc>
                    <a:tc>
                      <a:txBody>
                        <a:bodyPr/>
                        <a:lstStyle/>
                        <a:p>
                          <a:pPr algn="ctr">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d</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6626" marR="96626" marT="0" marB="0" anchor="ctr">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tcPr>
                    </a:tc>
                    <a:tc>
                      <a:txBody>
                        <a:bodyPr/>
                        <a:lstStyle/>
                        <a:p>
                          <a:pPr algn="ctr">
                            <a:spcAft>
                              <a:spcPts val="0"/>
                            </a:spcAft>
                          </a:pPr>
                          <a:r>
                            <a:rPr lang="en-US" sz="1800" b="1" kern="0">
                              <a:effectLst/>
                              <a:latin typeface="Times New Roman" panose="02020603050405020304" pitchFamily="18" charset="0"/>
                              <a:ea typeface="微软雅黑" panose="020B0503020204020204" pitchFamily="34" charset="-122"/>
                              <a:cs typeface="Times New Roman" panose="02020603050405020304" pitchFamily="18" charset="0"/>
                            </a:rPr>
                            <a:t>d</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6626" marR="96626" marT="0" marB="0" anchor="ctr">
                        <a:lnL w="19050" cap="flat" cmpd="sng" algn="ctr">
                          <a:solidFill>
                            <a:srgbClr val="FF0000"/>
                          </a:solidFill>
                          <a:prstDash val="solid"/>
                          <a:round/>
                          <a:headEnd type="none" w="med" len="med"/>
                          <a:tailEnd type="none" w="med" len="med"/>
                        </a:lnL>
                      </a:tcPr>
                    </a:tc>
                    <a:tc>
                      <a:txBody>
                        <a:bodyPr/>
                        <a:lstStyle/>
                        <a:p>
                          <a:pPr algn="ctr">
                            <a:spcAft>
                              <a:spcPts val="0"/>
                            </a:spcAft>
                          </a:pPr>
                          <a:r>
                            <a:rPr lang="en-US" sz="1800" b="1" kern="0">
                              <a:effectLst/>
                              <a:latin typeface="Times New Roman" panose="02020603050405020304" pitchFamily="18" charset="0"/>
                              <a:ea typeface="微软雅黑" panose="020B0503020204020204" pitchFamily="34" charset="-122"/>
                              <a:cs typeface="Times New Roman" panose="02020603050405020304" pitchFamily="18" charset="0"/>
                            </a:rPr>
                            <a:t>d</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6626" marR="96626" marT="0" marB="0" anchor="ctr">
                        <a:lnR w="19050" cap="flat" cmpd="sng" algn="ctr">
                          <a:solidFill>
                            <a:srgbClr val="FF0000"/>
                          </a:solidFill>
                          <a:prstDash val="solid"/>
                          <a:round/>
                          <a:headEnd type="none" w="med" len="med"/>
                          <a:tailEnd type="none" w="med" len="med"/>
                        </a:lnR>
                      </a:tcPr>
                    </a:tc>
                    <a:tc>
                      <a:txBody>
                        <a:bodyPr/>
                        <a:lstStyle/>
                        <a:p>
                          <a:pPr algn="ctr">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d</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6626" marR="96626" marT="0" marB="0" anchor="ctr">
                        <a:lnL w="19050" cap="flat" cmpd="sng" algn="ctr">
                          <a:solidFill>
                            <a:srgbClr val="FF0000"/>
                          </a:solidFill>
                          <a:prstDash val="solid"/>
                          <a:round/>
                          <a:headEnd type="none" w="med" len="med"/>
                          <a:tailEnd type="none" w="med" len="med"/>
                        </a:lnL>
                      </a:tcPr>
                    </a:tc>
                    <a:tc>
                      <a:txBody>
                        <a:bodyPr/>
                        <a:lstStyle/>
                        <a:p>
                          <a:pPr algn="ctr">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d</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6626" marR="96626" marT="0" marB="0" anchor="ctr"/>
                    </a:tc>
                    <a:tc>
                      <a:txBody>
                        <a:bodyPr/>
                        <a:lstStyle/>
                        <a:p>
                          <a:pPr algn="ctr">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d</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6626" marR="96626" marT="0" marB="0" anchor="ctr"/>
                    </a:tc>
                    <a:tc>
                      <a:txBody>
                        <a:bodyPr/>
                        <a:lstStyle/>
                        <a:p>
                          <a:pPr algn="ctr">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d</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6626" marR="96626" marT="0" marB="0" anchor="ctr">
                        <a:lnR w="19050" cap="flat" cmpd="sng" algn="ctr">
                          <a:solidFill>
                            <a:srgbClr val="FF0000"/>
                          </a:solidFill>
                          <a:prstDash val="solid"/>
                          <a:round/>
                          <a:headEnd type="none" w="med" len="med"/>
                          <a:tailEnd type="none" w="med" len="med"/>
                        </a:lnR>
                      </a:tcPr>
                    </a:tc>
                    <a:tc>
                      <a:txBody>
                        <a:bodyPr/>
                        <a:lstStyle/>
                        <a:p>
                          <a:pPr algn="ctr">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6626" marR="96626" marT="0" marB="0" anchor="ctr">
                        <a:lnL w="19050" cap="flat" cmpd="sng" algn="ctr">
                          <a:solidFill>
                            <a:srgbClr val="FF0000"/>
                          </a:solidFill>
                          <a:prstDash val="solid"/>
                          <a:round/>
                          <a:headEnd type="none" w="med" len="med"/>
                          <a:tailEnd type="none" w="med" len="med"/>
                        </a:lnL>
                      </a:tcPr>
                    </a:tc>
                    <a:tc>
                      <a:txBody>
                        <a:bodyPr/>
                        <a:lstStyle/>
                        <a:p>
                          <a:pPr algn="ctr">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6626" marR="96626" marT="0" marB="0" anchor="ctr"/>
                    </a:tc>
                    <a:tc>
                      <a:txBody>
                        <a:bodyPr/>
                        <a:lstStyle/>
                        <a:p>
                          <a:pPr algn="ctr">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6626" marR="96626" marT="0" marB="0" anchor="ctr"/>
                    </a:tc>
                    <a:tc>
                      <a:txBody>
                        <a:bodyPr/>
                        <a:lstStyle/>
                        <a:p>
                          <a:pPr algn="ctr">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6626" marR="96626" marT="0" marB="0" anchor="ctr">
                        <a:lnR w="19050" cap="flat" cmpd="sng" algn="ctr">
                          <a:solidFill>
                            <a:srgbClr val="FF0000"/>
                          </a:solidFill>
                          <a:prstDash val="solid"/>
                          <a:round/>
                          <a:headEnd type="none" w="med" len="med"/>
                          <a:tailEnd type="none" w="med" len="med"/>
                        </a:lnR>
                      </a:tcPr>
                    </a:tc>
                    <a:tc>
                      <a:txBody>
                        <a:bodyPr/>
                        <a:lstStyle/>
                        <a:p>
                          <a:pPr algn="ctr">
                            <a:spcAft>
                              <a:spcPts val="0"/>
                            </a:spcAft>
                          </a:pPr>
                          <a:r>
                            <a:rPr lang="zh-CN" sz="1800" b="1" kern="1200">
                              <a:effectLst/>
                              <a:latin typeface="Times New Roman" panose="02020603050405020304" pitchFamily="18" charset="0"/>
                              <a:ea typeface="微软雅黑" panose="020B0503020204020204" pitchFamily="34" charset="-122"/>
                              <a:cs typeface="Times New Roman" panose="02020603050405020304" pitchFamily="18" charset="0"/>
                            </a:rPr>
                            <a:t>异步清零</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6626" marR="96626" marT="0" marB="0" anchor="ctr">
                        <a:lnL w="19050" cap="flat" cmpd="sng" algn="ctr">
                          <a:solidFill>
                            <a:srgbClr val="FF0000"/>
                          </a:solidFill>
                          <a:prstDash val="solid"/>
                          <a:round/>
                          <a:headEnd type="none" w="med" len="med"/>
                          <a:tailEnd type="none" w="med" len="med"/>
                        </a:lnL>
                      </a:tcPr>
                    </a:tc>
                    <a:extLst>
                      <a:ext uri="{0D108BD9-81ED-4DB2-BD59-A6C34878D82A}">
                        <a16:rowId xmlns:a16="http://schemas.microsoft.com/office/drawing/2014/main" val="2226519278"/>
                      </a:ext>
                    </a:extLst>
                  </a:tr>
                  <a:tr h="421365">
                    <a:tc>
                      <a:txBody>
                        <a:bodyPr/>
                        <a:lstStyle/>
                        <a:p>
                          <a:pPr algn="ctr">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6626" marR="96626" marT="0" marB="0" anchor="ctr">
                        <a:lnR w="19050" cap="flat" cmpd="sng" algn="ctr">
                          <a:solidFill>
                            <a:srgbClr val="FF0000"/>
                          </a:solidFill>
                          <a:prstDash val="solid"/>
                          <a:round/>
                          <a:headEnd type="none" w="med" len="med"/>
                          <a:tailEnd type="none" w="med" len="med"/>
                        </a:lnR>
                      </a:tcPr>
                    </a:tc>
                    <a:tc>
                      <a:txBody>
                        <a:bodyPr/>
                        <a:lstStyle/>
                        <a:p>
                          <a:pPr algn="ctr">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d</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6626" marR="96626" marT="0" marB="0" anchor="ctr">
                        <a:lnL w="19050" cap="flat" cmpd="sng" algn="ctr">
                          <a:solidFill>
                            <a:srgbClr val="FF0000"/>
                          </a:solidFill>
                          <a:prstDash val="solid"/>
                          <a:round/>
                          <a:headEnd type="none" w="med" len="med"/>
                          <a:tailEnd type="none" w="med" len="med"/>
                        </a:lnL>
                      </a:tcPr>
                    </a:tc>
                    <a:tc>
                      <a:txBody>
                        <a:bodyPr/>
                        <a:lstStyle/>
                        <a:p>
                          <a:pPr algn="ctr">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d</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6626" marR="96626" marT="0" marB="0" anchor="ctr">
                        <a:lnR w="19050" cap="flat" cmpd="sng" algn="ctr">
                          <a:solidFill>
                            <a:srgbClr val="FF0000"/>
                          </a:solidFill>
                          <a:prstDash val="solid"/>
                          <a:round/>
                          <a:headEnd type="none" w="med" len="med"/>
                          <a:tailEnd type="none" w="med" len="med"/>
                        </a:lnR>
                      </a:tcPr>
                    </a:tc>
                    <a:tc>
                      <a:txBody>
                        <a:bodyPr/>
                        <a:lstStyle/>
                        <a:p>
                          <a:pPr algn="ctr">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6626" marR="96626" marT="0" marB="0" anchor="ctr">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tcPr>
                    </a:tc>
                    <a:tc>
                      <a:txBody>
                        <a:bodyPr/>
                        <a:lstStyle/>
                        <a:p>
                          <a:pPr algn="ctr">
                            <a:spcAft>
                              <a:spcPts val="0"/>
                            </a:spcAft>
                          </a:pPr>
                          <a:r>
                            <a:rPr lang="en-US" sz="1800" b="1" kern="0">
                              <a:effectLst/>
                              <a:latin typeface="Times New Roman" panose="02020603050405020304" pitchFamily="18" charset="0"/>
                              <a:ea typeface="微软雅黑" panose="020B0503020204020204" pitchFamily="34" charset="-122"/>
                              <a:cs typeface="Times New Roman" panose="02020603050405020304" pitchFamily="18" charset="0"/>
                            </a:rPr>
                            <a:t>d</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6626" marR="96626" marT="0" marB="0" anchor="ctr">
                        <a:lnL w="19050" cap="flat" cmpd="sng" algn="ctr">
                          <a:solidFill>
                            <a:srgbClr val="FF0000"/>
                          </a:solidFill>
                          <a:prstDash val="solid"/>
                          <a:round/>
                          <a:headEnd type="none" w="med" len="med"/>
                          <a:tailEnd type="none" w="med" len="med"/>
                        </a:lnL>
                      </a:tcPr>
                    </a:tc>
                    <a:tc>
                      <a:txBody>
                        <a:bodyPr/>
                        <a:lstStyle/>
                        <a:p>
                          <a:pPr algn="ctr">
                            <a:spcAft>
                              <a:spcPts val="0"/>
                            </a:spcAft>
                          </a:pPr>
                          <a:r>
                            <a:rPr lang="en-US" sz="1800" b="1" kern="0">
                              <a:effectLst/>
                              <a:latin typeface="Times New Roman" panose="02020603050405020304" pitchFamily="18" charset="0"/>
                              <a:ea typeface="微软雅黑" panose="020B0503020204020204" pitchFamily="34" charset="-122"/>
                              <a:cs typeface="Times New Roman" panose="02020603050405020304" pitchFamily="18" charset="0"/>
                            </a:rPr>
                            <a:t>d</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6626" marR="96626" marT="0" marB="0" anchor="ctr">
                        <a:lnR w="19050" cap="flat" cmpd="sng" algn="ctr">
                          <a:solidFill>
                            <a:srgbClr val="FF0000"/>
                          </a:solidFill>
                          <a:prstDash val="solid"/>
                          <a:round/>
                          <a:headEnd type="none" w="med" len="med"/>
                          <a:tailEnd type="none" w="med" len="med"/>
                        </a:lnR>
                      </a:tcPr>
                    </a:tc>
                    <a:tc>
                      <a:txBody>
                        <a:bodyPr/>
                        <a:lstStyle/>
                        <a:p>
                          <a:pPr algn="ctr">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d</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6626" marR="96626" marT="0" marB="0" anchor="ctr">
                        <a:lnL w="19050" cap="flat" cmpd="sng" algn="ctr">
                          <a:solidFill>
                            <a:srgbClr val="FF0000"/>
                          </a:solidFill>
                          <a:prstDash val="solid"/>
                          <a:round/>
                          <a:headEnd type="none" w="med" len="med"/>
                          <a:tailEnd type="none" w="med" len="med"/>
                        </a:lnL>
                      </a:tcPr>
                    </a:tc>
                    <a:tc>
                      <a:txBody>
                        <a:bodyPr/>
                        <a:lstStyle/>
                        <a:p>
                          <a:pPr algn="ctr">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d</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6626" marR="96626" marT="0" marB="0" anchor="ctr"/>
                    </a:tc>
                    <a:tc>
                      <a:txBody>
                        <a:bodyPr/>
                        <a:lstStyle/>
                        <a:p>
                          <a:pPr algn="ctr">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d</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6626" marR="96626" marT="0" marB="0" anchor="ctr"/>
                    </a:tc>
                    <a:tc>
                      <a:txBody>
                        <a:bodyPr/>
                        <a:lstStyle/>
                        <a:p>
                          <a:pPr algn="ctr">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d</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6626" marR="96626" marT="0" marB="0" anchor="ctr">
                        <a:lnR w="19050" cap="flat" cmpd="sng" algn="ctr">
                          <a:solidFill>
                            <a:srgbClr val="FF0000"/>
                          </a:solidFill>
                          <a:prstDash val="solid"/>
                          <a:round/>
                          <a:headEnd type="none" w="med" len="med"/>
                          <a:tailEnd type="none" w="med" len="med"/>
                        </a:lnR>
                      </a:tcPr>
                    </a:tc>
                    <a:tc>
                      <a:txBody>
                        <a:bodyPr/>
                        <a:lstStyle/>
                        <a:p>
                          <a:pPr algn="ctr">
                            <a:spcAft>
                              <a:spcPts val="0"/>
                            </a:spcAft>
                          </a:pPr>
                          <a14:m>
                            <m:oMathPara xmlns:m="http://schemas.openxmlformats.org/officeDocument/2006/math">
                              <m:oMathParaPr>
                                <m:jc m:val="centerGroup"/>
                              </m:oMathParaPr>
                              <m:oMath xmlns:m="http://schemas.openxmlformats.org/officeDocument/2006/math">
                                <m:sSubSup>
                                  <m:sSubSupPr>
                                    <m:ctrlPr>
                                      <a:rPr lang="zh-CN" sz="1800" b="1" i="1" kern="1200">
                                        <a:effectLst/>
                                        <a:latin typeface="Cambria Math" panose="02040503050406030204" pitchFamily="18" charset="0"/>
                                      </a:rPr>
                                    </m:ctrlPr>
                                  </m:sSubSupPr>
                                  <m:e>
                                    <m:r>
                                      <m:rPr>
                                        <m:nor/>
                                      </m:rP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m:t>Q</m:t>
                                    </m:r>
                                  </m:e>
                                  <m:sub>
                                    <m:r>
                                      <m:rPr>
                                        <m:nor/>
                                      </m:rP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m:t>3</m:t>
                                    </m:r>
                                  </m:sub>
                                  <m:sup>
                                    <m:r>
                                      <m:rPr>
                                        <m:nor/>
                                      </m:rP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m:t>n</m:t>
                                    </m:r>
                                  </m:sup>
                                </m:sSubSup>
                              </m:oMath>
                            </m:oMathPara>
                          </a14:m>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6626" marR="96626" marT="0" marB="0" anchor="ctr">
                        <a:lnL w="19050" cap="flat" cmpd="sng" algn="ctr">
                          <a:solidFill>
                            <a:srgbClr val="FF0000"/>
                          </a:solidFill>
                          <a:prstDash val="solid"/>
                          <a:round/>
                          <a:headEnd type="none" w="med" len="med"/>
                          <a:tailEnd type="none" w="med" len="med"/>
                        </a:lnL>
                      </a:tcPr>
                    </a:tc>
                    <a:tc>
                      <a:txBody>
                        <a:bodyPr/>
                        <a:lstStyle/>
                        <a:p>
                          <a:pPr algn="ctr">
                            <a:spcAft>
                              <a:spcPts val="0"/>
                            </a:spcAft>
                          </a:pPr>
                          <a14:m>
                            <m:oMathPara xmlns:m="http://schemas.openxmlformats.org/officeDocument/2006/math">
                              <m:oMathParaPr>
                                <m:jc m:val="centerGroup"/>
                              </m:oMathParaPr>
                              <m:oMath xmlns:m="http://schemas.openxmlformats.org/officeDocument/2006/math">
                                <m:sSubSup>
                                  <m:sSubSupPr>
                                    <m:ctrlPr>
                                      <a:rPr lang="zh-CN" sz="1800" b="1" i="1" kern="1200">
                                        <a:effectLst/>
                                        <a:latin typeface="Cambria Math" panose="02040503050406030204" pitchFamily="18" charset="0"/>
                                      </a:rPr>
                                    </m:ctrlPr>
                                  </m:sSubSupPr>
                                  <m:e>
                                    <m:r>
                                      <m:rPr>
                                        <m:nor/>
                                      </m:rP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m:t>Q</m:t>
                                    </m:r>
                                  </m:e>
                                  <m:sub>
                                    <m:r>
                                      <m:rPr>
                                        <m:nor/>
                                      </m:rP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m:t>2</m:t>
                                    </m:r>
                                  </m:sub>
                                  <m:sup>
                                    <m:r>
                                      <m:rPr>
                                        <m:nor/>
                                      </m:rP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m:t>n</m:t>
                                    </m:r>
                                  </m:sup>
                                </m:sSubSup>
                              </m:oMath>
                            </m:oMathPara>
                          </a14:m>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6626" marR="96626" marT="0" marB="0" anchor="ctr"/>
                    </a:tc>
                    <a:tc>
                      <a:txBody>
                        <a:bodyPr/>
                        <a:lstStyle/>
                        <a:p>
                          <a:pPr algn="ctr">
                            <a:spcAft>
                              <a:spcPts val="0"/>
                            </a:spcAft>
                          </a:pPr>
                          <a14:m>
                            <m:oMathPara xmlns:m="http://schemas.openxmlformats.org/officeDocument/2006/math">
                              <m:oMathParaPr>
                                <m:jc m:val="centerGroup"/>
                              </m:oMathParaPr>
                              <m:oMath xmlns:m="http://schemas.openxmlformats.org/officeDocument/2006/math">
                                <m:sSubSup>
                                  <m:sSubSupPr>
                                    <m:ctrlPr>
                                      <a:rPr lang="zh-CN" sz="1800" b="1" i="1" kern="1200">
                                        <a:effectLst/>
                                        <a:latin typeface="Cambria Math" panose="02040503050406030204" pitchFamily="18" charset="0"/>
                                      </a:rPr>
                                    </m:ctrlPr>
                                  </m:sSubSupPr>
                                  <m:e>
                                    <m:r>
                                      <m:rPr>
                                        <m:nor/>
                                      </m:rP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m:t>Q</m:t>
                                    </m:r>
                                  </m:e>
                                  <m:sub>
                                    <m:r>
                                      <m:rPr>
                                        <m:nor/>
                                      </m:rP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m:t>1</m:t>
                                    </m:r>
                                  </m:sub>
                                  <m:sup>
                                    <m:r>
                                      <m:rPr>
                                        <m:nor/>
                                      </m:rP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m:t>n</m:t>
                                    </m:r>
                                  </m:sup>
                                </m:sSubSup>
                              </m:oMath>
                            </m:oMathPara>
                          </a14:m>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6626" marR="96626" marT="0" marB="0" anchor="ctr"/>
                    </a:tc>
                    <a:tc>
                      <a:txBody>
                        <a:bodyPr/>
                        <a:lstStyle/>
                        <a:p>
                          <a:pPr algn="ctr">
                            <a:spcAft>
                              <a:spcPts val="0"/>
                            </a:spcAft>
                          </a:pPr>
                          <a14:m>
                            <m:oMathPara xmlns:m="http://schemas.openxmlformats.org/officeDocument/2006/math">
                              <m:oMathParaPr>
                                <m:jc m:val="centerGroup"/>
                              </m:oMathParaPr>
                              <m:oMath xmlns:m="http://schemas.openxmlformats.org/officeDocument/2006/math">
                                <m:sSubSup>
                                  <m:sSubSupPr>
                                    <m:ctrlPr>
                                      <a:rPr lang="zh-CN" sz="1800" b="1" i="1" kern="1200">
                                        <a:effectLst/>
                                        <a:latin typeface="Cambria Math" panose="02040503050406030204" pitchFamily="18" charset="0"/>
                                      </a:rPr>
                                    </m:ctrlPr>
                                  </m:sSubSupPr>
                                  <m:e>
                                    <m:r>
                                      <m:rPr>
                                        <m:nor/>
                                      </m:rP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m:t>Q</m:t>
                                    </m:r>
                                  </m:e>
                                  <m:sub>
                                    <m:r>
                                      <m:rPr>
                                        <m:nor/>
                                      </m:rP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m:t>0</m:t>
                                    </m:r>
                                  </m:sub>
                                  <m:sup>
                                    <m:r>
                                      <m:rPr>
                                        <m:nor/>
                                      </m:rP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m:t>n</m:t>
                                    </m:r>
                                  </m:sup>
                                </m:sSubSup>
                              </m:oMath>
                            </m:oMathPara>
                          </a14:m>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6626" marR="96626" marT="0" marB="0" anchor="ctr">
                        <a:lnR w="19050" cap="flat" cmpd="sng" algn="ctr">
                          <a:solidFill>
                            <a:srgbClr val="FF0000"/>
                          </a:solidFill>
                          <a:prstDash val="solid"/>
                          <a:round/>
                          <a:headEnd type="none" w="med" len="med"/>
                          <a:tailEnd type="none" w="med" len="med"/>
                        </a:lnR>
                      </a:tcPr>
                    </a:tc>
                    <a:tc>
                      <a:txBody>
                        <a:bodyPr/>
                        <a:lstStyle/>
                        <a:p>
                          <a:pPr algn="ctr">
                            <a:spcAft>
                              <a:spcPts val="0"/>
                            </a:spcAft>
                          </a:pPr>
                          <a:r>
                            <a:rPr lang="zh-CN" sz="1800" b="1" kern="1200">
                              <a:effectLst/>
                              <a:latin typeface="Times New Roman" panose="02020603050405020304" pitchFamily="18" charset="0"/>
                              <a:ea typeface="微软雅黑" panose="020B0503020204020204" pitchFamily="34" charset="-122"/>
                              <a:cs typeface="Times New Roman" panose="02020603050405020304" pitchFamily="18" charset="0"/>
                            </a:rPr>
                            <a:t>保持</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6626" marR="96626" marT="0" marB="0" anchor="ctr">
                        <a:lnL w="19050" cap="flat" cmpd="sng" algn="ctr">
                          <a:solidFill>
                            <a:srgbClr val="FF0000"/>
                          </a:solidFill>
                          <a:prstDash val="solid"/>
                          <a:round/>
                          <a:headEnd type="none" w="med" len="med"/>
                          <a:tailEnd type="none" w="med" len="med"/>
                        </a:lnL>
                      </a:tcPr>
                    </a:tc>
                    <a:extLst>
                      <a:ext uri="{0D108BD9-81ED-4DB2-BD59-A6C34878D82A}">
                        <a16:rowId xmlns:a16="http://schemas.microsoft.com/office/drawing/2014/main" val="3529964400"/>
                      </a:ext>
                    </a:extLst>
                  </a:tr>
                  <a:tr h="421365">
                    <a:tc>
                      <a:txBody>
                        <a:bodyPr/>
                        <a:lstStyle/>
                        <a:p>
                          <a:pPr algn="ctr">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6626" marR="96626" marT="0" marB="0" anchor="ctr">
                        <a:lnR w="19050" cap="flat" cmpd="sng" algn="ctr">
                          <a:solidFill>
                            <a:srgbClr val="FF0000"/>
                          </a:solidFill>
                          <a:prstDash val="solid"/>
                          <a:round/>
                          <a:headEnd type="none" w="med" len="med"/>
                          <a:tailEnd type="none" w="med" len="med"/>
                        </a:lnR>
                      </a:tcPr>
                    </a:tc>
                    <a:tc>
                      <a:txBody>
                        <a:bodyPr/>
                        <a:lstStyle/>
                        <a:p>
                          <a:pPr algn="ctr">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6626" marR="96626" marT="0" marB="0" anchor="ctr">
                        <a:lnL w="19050" cap="flat" cmpd="sng" algn="ctr">
                          <a:solidFill>
                            <a:srgbClr val="FF0000"/>
                          </a:solidFill>
                          <a:prstDash val="solid"/>
                          <a:round/>
                          <a:headEnd type="none" w="med" len="med"/>
                          <a:tailEnd type="none" w="med" len="med"/>
                        </a:lnL>
                      </a:tcPr>
                    </a:tc>
                    <a:tc>
                      <a:txBody>
                        <a:bodyPr/>
                        <a:lstStyle/>
                        <a:p>
                          <a:pPr algn="ctr">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6626" marR="96626" marT="0" marB="0" anchor="ctr">
                        <a:lnR w="19050" cap="flat" cmpd="sng" algn="ctr">
                          <a:solidFill>
                            <a:srgbClr val="FF0000"/>
                          </a:solidFill>
                          <a:prstDash val="solid"/>
                          <a:round/>
                          <a:headEnd type="none" w="med" len="med"/>
                          <a:tailEnd type="none" w="med" len="med"/>
                        </a:lnR>
                      </a:tcPr>
                    </a:tc>
                    <a:tc>
                      <a:txBody>
                        <a:bodyPr/>
                        <a:lstStyle/>
                        <a:p>
                          <a:pPr algn="ctr">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d</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6626" marR="96626" marT="0" marB="0" anchor="ctr">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tcPr>
                    </a:tc>
                    <a:tc>
                      <a:txBody>
                        <a:bodyPr/>
                        <a:lstStyle/>
                        <a:p>
                          <a:pPr algn="ctr">
                            <a:spcAft>
                              <a:spcPts val="0"/>
                            </a:spcAft>
                          </a:pPr>
                          <a:r>
                            <a:rPr lang="en-US" sz="1800" b="1" kern="0">
                              <a:effectLst/>
                              <a:latin typeface="Times New Roman" panose="02020603050405020304" pitchFamily="18" charset="0"/>
                              <a:ea typeface="微软雅黑" panose="020B0503020204020204" pitchFamily="34" charset="-122"/>
                              <a:cs typeface="Times New Roman" panose="02020603050405020304" pitchFamily="18" charset="0"/>
                            </a:rPr>
                            <a:t>d</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6626" marR="96626" marT="0" marB="0" anchor="ctr">
                        <a:lnL w="19050" cap="flat" cmpd="sng" algn="ctr">
                          <a:solidFill>
                            <a:srgbClr val="FF0000"/>
                          </a:solidFill>
                          <a:prstDash val="solid"/>
                          <a:round/>
                          <a:headEnd type="none" w="med" len="med"/>
                          <a:tailEnd type="none" w="med" len="med"/>
                        </a:lnL>
                      </a:tcPr>
                    </a:tc>
                    <a:tc>
                      <a:txBody>
                        <a:bodyPr/>
                        <a:lstStyle/>
                        <a:p>
                          <a:pPr algn="ctr">
                            <a:spcAft>
                              <a:spcPts val="0"/>
                            </a:spcAft>
                          </a:pPr>
                          <a:r>
                            <a:rPr lang="en-US" sz="1800" b="1" kern="0">
                              <a:effectLst/>
                              <a:latin typeface="Times New Roman" panose="02020603050405020304" pitchFamily="18" charset="0"/>
                              <a:ea typeface="微软雅黑" panose="020B0503020204020204" pitchFamily="34" charset="-122"/>
                              <a:cs typeface="Times New Roman" panose="02020603050405020304" pitchFamily="18" charset="0"/>
                            </a:rPr>
                            <a:t>d</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6626" marR="96626" marT="0" marB="0" anchor="ctr">
                        <a:lnR w="19050" cap="flat" cmpd="sng" algn="ctr">
                          <a:solidFill>
                            <a:srgbClr val="FF0000"/>
                          </a:solidFill>
                          <a:prstDash val="solid"/>
                          <a:round/>
                          <a:headEnd type="none" w="med" len="med"/>
                          <a:tailEnd type="none" w="med" len="med"/>
                        </a:lnR>
                      </a:tcPr>
                    </a:tc>
                    <a:tc>
                      <a:txBody>
                        <a:bodyPr/>
                        <a:lstStyle/>
                        <a:p>
                          <a:pPr algn="ctr">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d</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6626" marR="96626" marT="0" marB="0" anchor="ctr">
                        <a:lnL w="19050" cap="flat" cmpd="sng" algn="ctr">
                          <a:solidFill>
                            <a:srgbClr val="FF0000"/>
                          </a:solidFill>
                          <a:prstDash val="solid"/>
                          <a:round/>
                          <a:headEnd type="none" w="med" len="med"/>
                          <a:tailEnd type="none" w="med" len="med"/>
                        </a:lnL>
                      </a:tcPr>
                    </a:tc>
                    <a:tc>
                      <a:txBody>
                        <a:bodyPr/>
                        <a:lstStyle/>
                        <a:p>
                          <a:pPr algn="ctr">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d</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6626" marR="96626" marT="0" marB="0" anchor="ctr"/>
                    </a:tc>
                    <a:tc>
                      <a:txBody>
                        <a:bodyPr/>
                        <a:lstStyle/>
                        <a:p>
                          <a:pPr algn="ctr">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d</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6626" marR="96626" marT="0" marB="0" anchor="ctr"/>
                    </a:tc>
                    <a:tc>
                      <a:txBody>
                        <a:bodyPr/>
                        <a:lstStyle/>
                        <a:p>
                          <a:pPr algn="ctr">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d</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6626" marR="96626" marT="0" marB="0" anchor="ctr">
                        <a:lnR w="19050" cap="flat" cmpd="sng" algn="ctr">
                          <a:solidFill>
                            <a:srgbClr val="FF0000"/>
                          </a:solidFill>
                          <a:prstDash val="solid"/>
                          <a:round/>
                          <a:headEnd type="none" w="med" len="med"/>
                          <a:tailEnd type="none" w="med" len="med"/>
                        </a:lnR>
                      </a:tcPr>
                    </a:tc>
                    <a:tc>
                      <a:txBody>
                        <a:bodyPr/>
                        <a:lstStyle/>
                        <a:p>
                          <a:pPr algn="ctr">
                            <a:spcAft>
                              <a:spcPts val="0"/>
                            </a:spcAft>
                          </a:pPr>
                          <a14:m>
                            <m:oMathPara xmlns:m="http://schemas.openxmlformats.org/officeDocument/2006/math">
                              <m:oMathParaPr>
                                <m:jc m:val="centerGroup"/>
                              </m:oMathParaPr>
                              <m:oMath xmlns:m="http://schemas.openxmlformats.org/officeDocument/2006/math">
                                <m:sSubSup>
                                  <m:sSubSupPr>
                                    <m:ctrlPr>
                                      <a:rPr lang="zh-CN" sz="1800" b="1" i="1" kern="1200">
                                        <a:effectLst/>
                                        <a:latin typeface="Cambria Math" panose="02040503050406030204" pitchFamily="18" charset="0"/>
                                      </a:rPr>
                                    </m:ctrlPr>
                                  </m:sSubSupPr>
                                  <m:e>
                                    <m:r>
                                      <m:rPr>
                                        <m:nor/>
                                      </m:rP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m:t>Q</m:t>
                                    </m:r>
                                  </m:e>
                                  <m:sub>
                                    <m:r>
                                      <m:rPr>
                                        <m:nor/>
                                      </m:rP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m:t>3</m:t>
                                    </m:r>
                                  </m:sub>
                                  <m:sup>
                                    <m:r>
                                      <m:rPr>
                                        <m:nor/>
                                      </m:rP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m:t>n</m:t>
                                    </m:r>
                                  </m:sup>
                                </m:sSubSup>
                              </m:oMath>
                            </m:oMathPara>
                          </a14:m>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6626" marR="96626" marT="0" marB="0" anchor="ctr">
                        <a:lnL w="19050" cap="flat" cmpd="sng" algn="ctr">
                          <a:solidFill>
                            <a:srgbClr val="FF0000"/>
                          </a:solidFill>
                          <a:prstDash val="solid"/>
                          <a:round/>
                          <a:headEnd type="none" w="med" len="med"/>
                          <a:tailEnd type="none" w="med" len="med"/>
                        </a:lnL>
                      </a:tcPr>
                    </a:tc>
                    <a:tc>
                      <a:txBody>
                        <a:bodyPr/>
                        <a:lstStyle/>
                        <a:p>
                          <a:pPr algn="ctr">
                            <a:spcAft>
                              <a:spcPts val="0"/>
                            </a:spcAft>
                          </a:pPr>
                          <a14:m>
                            <m:oMathPara xmlns:m="http://schemas.openxmlformats.org/officeDocument/2006/math">
                              <m:oMathParaPr>
                                <m:jc m:val="centerGroup"/>
                              </m:oMathParaPr>
                              <m:oMath xmlns:m="http://schemas.openxmlformats.org/officeDocument/2006/math">
                                <m:sSubSup>
                                  <m:sSubSupPr>
                                    <m:ctrlPr>
                                      <a:rPr lang="zh-CN" sz="1800" b="1" i="1" kern="1200">
                                        <a:effectLst/>
                                        <a:latin typeface="Cambria Math" panose="02040503050406030204" pitchFamily="18" charset="0"/>
                                      </a:rPr>
                                    </m:ctrlPr>
                                  </m:sSubSupPr>
                                  <m:e>
                                    <m:r>
                                      <m:rPr>
                                        <m:nor/>
                                      </m:rP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m:t>Q</m:t>
                                    </m:r>
                                  </m:e>
                                  <m:sub>
                                    <m:r>
                                      <m:rPr>
                                        <m:nor/>
                                      </m:rP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m:t>2</m:t>
                                    </m:r>
                                  </m:sub>
                                  <m:sup>
                                    <m:r>
                                      <m:rPr>
                                        <m:nor/>
                                      </m:rP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m:t>n</m:t>
                                    </m:r>
                                  </m:sup>
                                </m:sSubSup>
                              </m:oMath>
                            </m:oMathPara>
                          </a14:m>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6626" marR="96626" marT="0" marB="0" anchor="ctr"/>
                    </a:tc>
                    <a:tc>
                      <a:txBody>
                        <a:bodyPr/>
                        <a:lstStyle/>
                        <a:p>
                          <a:pPr algn="ctr">
                            <a:spcAft>
                              <a:spcPts val="0"/>
                            </a:spcAft>
                          </a:pPr>
                          <a14:m>
                            <m:oMathPara xmlns:m="http://schemas.openxmlformats.org/officeDocument/2006/math">
                              <m:oMathParaPr>
                                <m:jc m:val="centerGroup"/>
                              </m:oMathParaPr>
                              <m:oMath xmlns:m="http://schemas.openxmlformats.org/officeDocument/2006/math">
                                <m:sSubSup>
                                  <m:sSubSupPr>
                                    <m:ctrlPr>
                                      <a:rPr lang="zh-CN" sz="1800" b="1" i="1" kern="1200">
                                        <a:effectLst/>
                                        <a:latin typeface="Cambria Math" panose="02040503050406030204" pitchFamily="18" charset="0"/>
                                      </a:rPr>
                                    </m:ctrlPr>
                                  </m:sSubSupPr>
                                  <m:e>
                                    <m:r>
                                      <m:rPr>
                                        <m:nor/>
                                      </m:rP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m:t>Q</m:t>
                                    </m:r>
                                  </m:e>
                                  <m:sub>
                                    <m:r>
                                      <m:rPr>
                                        <m:nor/>
                                      </m:rP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m:t>1</m:t>
                                    </m:r>
                                  </m:sub>
                                  <m:sup>
                                    <m:r>
                                      <m:rPr>
                                        <m:nor/>
                                      </m:rP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m:t>n</m:t>
                                    </m:r>
                                  </m:sup>
                                </m:sSubSup>
                              </m:oMath>
                            </m:oMathPara>
                          </a14:m>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6626" marR="96626" marT="0" marB="0" anchor="ctr"/>
                    </a:tc>
                    <a:tc>
                      <a:txBody>
                        <a:bodyPr/>
                        <a:lstStyle/>
                        <a:p>
                          <a:pPr algn="ctr">
                            <a:spcAft>
                              <a:spcPts val="0"/>
                            </a:spcAft>
                          </a:pPr>
                          <a14:m>
                            <m:oMathPara xmlns:m="http://schemas.openxmlformats.org/officeDocument/2006/math">
                              <m:oMathParaPr>
                                <m:jc m:val="centerGroup"/>
                              </m:oMathParaPr>
                              <m:oMath xmlns:m="http://schemas.openxmlformats.org/officeDocument/2006/math">
                                <m:sSubSup>
                                  <m:sSubSupPr>
                                    <m:ctrlPr>
                                      <a:rPr lang="zh-CN" sz="1800" b="1" i="1" kern="1200">
                                        <a:effectLst/>
                                        <a:latin typeface="Cambria Math" panose="02040503050406030204" pitchFamily="18" charset="0"/>
                                      </a:rPr>
                                    </m:ctrlPr>
                                  </m:sSubSupPr>
                                  <m:e>
                                    <m:r>
                                      <m:rPr>
                                        <m:nor/>
                                      </m:rP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m:t>Q</m:t>
                                    </m:r>
                                  </m:e>
                                  <m:sub>
                                    <m:r>
                                      <m:rPr>
                                        <m:nor/>
                                      </m:rP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m:t>0</m:t>
                                    </m:r>
                                  </m:sub>
                                  <m:sup>
                                    <m:r>
                                      <m:rPr>
                                        <m:nor/>
                                      </m:rP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m:t>n</m:t>
                                    </m:r>
                                  </m:sup>
                                </m:sSubSup>
                              </m:oMath>
                            </m:oMathPara>
                          </a14:m>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6626" marR="96626" marT="0" marB="0" anchor="ctr">
                        <a:lnR w="19050" cap="flat" cmpd="sng" algn="ctr">
                          <a:solidFill>
                            <a:srgbClr val="FF0000"/>
                          </a:solidFill>
                          <a:prstDash val="solid"/>
                          <a:round/>
                          <a:headEnd type="none" w="med" len="med"/>
                          <a:tailEnd type="none" w="med" len="med"/>
                        </a:lnR>
                      </a:tcPr>
                    </a:tc>
                    <a:tc>
                      <a:txBody>
                        <a:bodyPr/>
                        <a:lstStyle/>
                        <a:p>
                          <a:pPr algn="ctr">
                            <a:spcAft>
                              <a:spcPts val="0"/>
                            </a:spcAft>
                          </a:pPr>
                          <a:r>
                            <a:rPr lang="zh-CN" sz="1800" b="1" kern="1200">
                              <a:effectLst/>
                              <a:latin typeface="Times New Roman" panose="02020603050405020304" pitchFamily="18" charset="0"/>
                              <a:ea typeface="微软雅黑" panose="020B0503020204020204" pitchFamily="34" charset="-122"/>
                              <a:cs typeface="Times New Roman" panose="02020603050405020304" pitchFamily="18" charset="0"/>
                            </a:rPr>
                            <a:t>保持</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6626" marR="96626" marT="0" marB="0" anchor="ctr">
                        <a:lnL w="19050" cap="flat" cmpd="sng" algn="ctr">
                          <a:solidFill>
                            <a:srgbClr val="FF0000"/>
                          </a:solidFill>
                          <a:prstDash val="solid"/>
                          <a:round/>
                          <a:headEnd type="none" w="med" len="med"/>
                          <a:tailEnd type="none" w="med" len="med"/>
                        </a:lnL>
                      </a:tcPr>
                    </a:tc>
                    <a:extLst>
                      <a:ext uri="{0D108BD9-81ED-4DB2-BD59-A6C34878D82A}">
                        <a16:rowId xmlns:a16="http://schemas.microsoft.com/office/drawing/2014/main" val="295020346"/>
                      </a:ext>
                    </a:extLst>
                  </a:tr>
                  <a:tr h="421365">
                    <a:tc>
                      <a:txBody>
                        <a:bodyPr/>
                        <a:lstStyle/>
                        <a:p>
                          <a:pPr algn="ctr">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6626" marR="96626" marT="0" marB="0" anchor="ctr">
                        <a:lnR w="19050" cap="flat" cmpd="sng" algn="ctr">
                          <a:solidFill>
                            <a:srgbClr val="FF0000"/>
                          </a:solidFill>
                          <a:prstDash val="solid"/>
                          <a:round/>
                          <a:headEnd type="none" w="med" len="med"/>
                          <a:tailEnd type="none" w="med" len="med"/>
                        </a:lnR>
                      </a:tcPr>
                    </a:tc>
                    <a:tc>
                      <a:txBody>
                        <a:bodyPr/>
                        <a:lstStyle/>
                        <a:p>
                          <a:pPr algn="ctr">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6626" marR="96626" marT="0" marB="0" anchor="ctr">
                        <a:lnL w="19050" cap="flat" cmpd="sng" algn="ctr">
                          <a:solidFill>
                            <a:srgbClr val="FF0000"/>
                          </a:solidFill>
                          <a:prstDash val="solid"/>
                          <a:round/>
                          <a:headEnd type="none" w="med" len="med"/>
                          <a:tailEnd type="none" w="med" len="med"/>
                        </a:lnL>
                      </a:tcPr>
                    </a:tc>
                    <a:tc>
                      <a:txBody>
                        <a:bodyPr/>
                        <a:lstStyle/>
                        <a:p>
                          <a:pPr algn="ctr">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6626" marR="96626" marT="0" marB="0" anchor="ctr">
                        <a:lnR w="19050" cap="flat" cmpd="sng" algn="ctr">
                          <a:solidFill>
                            <a:srgbClr val="FF0000"/>
                          </a:solidFill>
                          <a:prstDash val="solid"/>
                          <a:round/>
                          <a:headEnd type="none" w="med" len="med"/>
                          <a:tailEnd type="none" w="med" len="med"/>
                        </a:lnR>
                      </a:tcPr>
                    </a:tc>
                    <a:tc>
                      <a:txBody>
                        <a:bodyPr/>
                        <a:lstStyle/>
                        <a:p>
                          <a:pPr algn="ctr">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6626" marR="96626" marT="0" marB="0" anchor="ctr">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tcPr>
                    </a:tc>
                    <a:tc>
                      <a:txBody>
                        <a:bodyPr/>
                        <a:lstStyle/>
                        <a:p>
                          <a:pPr algn="ctr">
                            <a:spcAft>
                              <a:spcPts val="0"/>
                            </a:spcAft>
                          </a:pPr>
                          <a:r>
                            <a:rPr lang="en-US" sz="1800" b="1" kern="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6626" marR="96626" marT="0" marB="0" anchor="ctr">
                        <a:lnL w="19050" cap="flat" cmpd="sng" algn="ctr">
                          <a:solidFill>
                            <a:srgbClr val="FF0000"/>
                          </a:solidFill>
                          <a:prstDash val="solid"/>
                          <a:round/>
                          <a:headEnd type="none" w="med" len="med"/>
                          <a:tailEnd type="none" w="med" len="med"/>
                        </a:lnL>
                      </a:tcPr>
                    </a:tc>
                    <a:tc>
                      <a:txBody>
                        <a:bodyPr/>
                        <a:lstStyle/>
                        <a:p>
                          <a:pPr algn="ctr">
                            <a:spcAft>
                              <a:spcPts val="0"/>
                            </a:spcAft>
                          </a:pPr>
                          <a:r>
                            <a:rPr lang="en-US" sz="1800" b="1" kern="0">
                              <a:effectLst/>
                              <a:latin typeface="Times New Roman" panose="02020603050405020304" pitchFamily="18" charset="0"/>
                              <a:ea typeface="微软雅黑" panose="020B0503020204020204" pitchFamily="34" charset="-122"/>
                              <a:cs typeface="Times New Roman" panose="02020603050405020304" pitchFamily="18" charset="0"/>
                            </a:rPr>
                            <a:t>d</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6626" marR="96626" marT="0" marB="0" anchor="ctr">
                        <a:lnR w="19050" cap="flat" cmpd="sng" algn="ctr">
                          <a:solidFill>
                            <a:srgbClr val="FF0000"/>
                          </a:solidFill>
                          <a:prstDash val="solid"/>
                          <a:round/>
                          <a:headEnd type="none" w="med" len="med"/>
                          <a:tailEnd type="none" w="med" len="med"/>
                        </a:lnR>
                      </a:tcPr>
                    </a:tc>
                    <a:tc>
                      <a:txBody>
                        <a:bodyPr/>
                        <a:lstStyle/>
                        <a:p>
                          <a:pPr algn="ctr">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d</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6626" marR="96626" marT="0" marB="0" anchor="ctr">
                        <a:lnL w="19050" cap="flat" cmpd="sng" algn="ctr">
                          <a:solidFill>
                            <a:srgbClr val="FF0000"/>
                          </a:solidFill>
                          <a:prstDash val="solid"/>
                          <a:round/>
                          <a:headEnd type="none" w="med" len="med"/>
                          <a:tailEnd type="none" w="med" len="med"/>
                        </a:lnL>
                      </a:tcPr>
                    </a:tc>
                    <a:tc>
                      <a:txBody>
                        <a:bodyPr/>
                        <a:lstStyle/>
                        <a:p>
                          <a:pPr algn="ctr">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d</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6626" marR="96626" marT="0" marB="0" anchor="ctr"/>
                    </a:tc>
                    <a:tc>
                      <a:txBody>
                        <a:bodyPr/>
                        <a:lstStyle/>
                        <a:p>
                          <a:pPr algn="ctr">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d</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6626" marR="96626" marT="0" marB="0" anchor="ctr"/>
                    </a:tc>
                    <a:tc>
                      <a:txBody>
                        <a:bodyPr/>
                        <a:lstStyle/>
                        <a:p>
                          <a:pPr algn="ctr">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d</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6626" marR="96626" marT="0" marB="0" anchor="ctr">
                        <a:lnR w="19050" cap="flat" cmpd="sng" algn="ctr">
                          <a:solidFill>
                            <a:srgbClr val="FF0000"/>
                          </a:solidFill>
                          <a:prstDash val="solid"/>
                          <a:round/>
                          <a:headEnd type="none" w="med" len="med"/>
                          <a:tailEnd type="none" w="med" len="med"/>
                        </a:lnR>
                      </a:tcPr>
                    </a:tc>
                    <a:tc>
                      <a:txBody>
                        <a:bodyPr/>
                        <a:lstStyle/>
                        <a:p>
                          <a:pPr algn="ctr">
                            <a:spcAft>
                              <a:spcPts val="0"/>
                            </a:spcAft>
                          </a:pPr>
                          <a:r>
                            <a:rPr lang="en-US" sz="1800" b="1" kern="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6626" marR="96626" marT="0" marB="0" anchor="ctr">
                        <a:lnL w="19050" cap="flat" cmpd="sng" algn="ctr">
                          <a:solidFill>
                            <a:srgbClr val="FF0000"/>
                          </a:solidFill>
                          <a:prstDash val="solid"/>
                          <a:round/>
                          <a:headEnd type="none" w="med" len="med"/>
                          <a:tailEnd type="none" w="med" len="med"/>
                        </a:lnL>
                      </a:tcPr>
                    </a:tc>
                    <a:tc>
                      <a:txBody>
                        <a:bodyPr/>
                        <a:lstStyle/>
                        <a:p>
                          <a:pPr algn="ctr">
                            <a:spcAft>
                              <a:spcPts val="0"/>
                            </a:spcAft>
                          </a:pPr>
                          <a14:m>
                            <m:oMathPara xmlns:m="http://schemas.openxmlformats.org/officeDocument/2006/math">
                              <m:oMathParaPr>
                                <m:jc m:val="centerGroup"/>
                              </m:oMathParaPr>
                              <m:oMath xmlns:m="http://schemas.openxmlformats.org/officeDocument/2006/math">
                                <m:sSubSup>
                                  <m:sSubSupPr>
                                    <m:ctrlPr>
                                      <a:rPr lang="zh-CN" sz="1800" b="1" i="1" kern="1200">
                                        <a:effectLst/>
                                        <a:latin typeface="Cambria Math" panose="02040503050406030204" pitchFamily="18" charset="0"/>
                                      </a:rPr>
                                    </m:ctrlPr>
                                  </m:sSubSupPr>
                                  <m:e>
                                    <m:r>
                                      <m:rPr>
                                        <m:nor/>
                                      </m:rP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m:t>Q</m:t>
                                    </m:r>
                                  </m:e>
                                  <m:sub>
                                    <m:r>
                                      <m:rPr>
                                        <m:nor/>
                                      </m:rP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m:t>3</m:t>
                                    </m:r>
                                  </m:sub>
                                  <m:sup>
                                    <m:r>
                                      <m:rPr>
                                        <m:nor/>
                                      </m:rP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m:t>n</m:t>
                                    </m:r>
                                  </m:sup>
                                </m:sSubSup>
                              </m:oMath>
                            </m:oMathPara>
                          </a14:m>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6626" marR="96626" marT="0" marB="0" anchor="ctr"/>
                    </a:tc>
                    <a:tc>
                      <a:txBody>
                        <a:bodyPr/>
                        <a:lstStyle/>
                        <a:p>
                          <a:pPr algn="ctr">
                            <a:spcAft>
                              <a:spcPts val="0"/>
                            </a:spcAft>
                          </a:pPr>
                          <a14:m>
                            <m:oMathPara xmlns:m="http://schemas.openxmlformats.org/officeDocument/2006/math">
                              <m:oMathParaPr>
                                <m:jc m:val="centerGroup"/>
                              </m:oMathParaPr>
                              <m:oMath xmlns:m="http://schemas.openxmlformats.org/officeDocument/2006/math">
                                <m:sSubSup>
                                  <m:sSubSupPr>
                                    <m:ctrlPr>
                                      <a:rPr lang="zh-CN" sz="1800" b="1" i="1" kern="1200">
                                        <a:effectLst/>
                                        <a:latin typeface="Cambria Math" panose="02040503050406030204" pitchFamily="18" charset="0"/>
                                      </a:rPr>
                                    </m:ctrlPr>
                                  </m:sSubSupPr>
                                  <m:e>
                                    <m:r>
                                      <m:rPr>
                                        <m:nor/>
                                      </m:rP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m:t>Q</m:t>
                                    </m:r>
                                  </m:e>
                                  <m:sub>
                                    <m:r>
                                      <m:rPr>
                                        <m:nor/>
                                      </m:rP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m:t>2</m:t>
                                    </m:r>
                                  </m:sub>
                                  <m:sup>
                                    <m:r>
                                      <m:rPr>
                                        <m:nor/>
                                      </m:rP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m:t>n</m:t>
                                    </m:r>
                                  </m:sup>
                                </m:sSubSup>
                              </m:oMath>
                            </m:oMathPara>
                          </a14:m>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6626" marR="96626" marT="0" marB="0" anchor="ctr"/>
                    </a:tc>
                    <a:tc>
                      <a:txBody>
                        <a:bodyPr/>
                        <a:lstStyle/>
                        <a:p>
                          <a:pPr algn="ctr">
                            <a:spcAft>
                              <a:spcPts val="0"/>
                            </a:spcAft>
                          </a:pPr>
                          <a14:m>
                            <m:oMathPara xmlns:m="http://schemas.openxmlformats.org/officeDocument/2006/math">
                              <m:oMathParaPr>
                                <m:jc m:val="centerGroup"/>
                              </m:oMathParaPr>
                              <m:oMath xmlns:m="http://schemas.openxmlformats.org/officeDocument/2006/math">
                                <m:sSubSup>
                                  <m:sSubSupPr>
                                    <m:ctrlPr>
                                      <a:rPr lang="zh-CN" sz="1800" b="1" i="1" kern="1200">
                                        <a:effectLst/>
                                        <a:latin typeface="Cambria Math" panose="02040503050406030204" pitchFamily="18" charset="0"/>
                                      </a:rPr>
                                    </m:ctrlPr>
                                  </m:sSubSupPr>
                                  <m:e>
                                    <m:r>
                                      <m:rPr>
                                        <m:nor/>
                                      </m:rP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m:t>Q</m:t>
                                    </m:r>
                                  </m:e>
                                  <m:sub>
                                    <m:r>
                                      <m:rPr>
                                        <m:nor/>
                                      </m:rP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m:t>1</m:t>
                                    </m:r>
                                  </m:sub>
                                  <m:sup>
                                    <m:r>
                                      <m:rPr>
                                        <m:nor/>
                                      </m:rP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m:t>n</m:t>
                                    </m:r>
                                  </m:sup>
                                </m:sSubSup>
                              </m:oMath>
                            </m:oMathPara>
                          </a14:m>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6626" marR="96626" marT="0" marB="0" anchor="ctr">
                        <a:lnR w="19050" cap="flat" cmpd="sng" algn="ctr">
                          <a:solidFill>
                            <a:srgbClr val="FF0000"/>
                          </a:solidFill>
                          <a:prstDash val="solid"/>
                          <a:round/>
                          <a:headEnd type="none" w="med" len="med"/>
                          <a:tailEnd type="none" w="med" len="med"/>
                        </a:lnR>
                      </a:tcPr>
                    </a:tc>
                    <a:tc>
                      <a:txBody>
                        <a:bodyPr/>
                        <a:lstStyle/>
                        <a:p>
                          <a:pPr algn="ctr">
                            <a:spcAft>
                              <a:spcPts val="0"/>
                            </a:spcAft>
                          </a:pPr>
                          <a:r>
                            <a:rPr lang="zh-CN" sz="1800" b="1" kern="0">
                              <a:effectLst/>
                              <a:latin typeface="Times New Roman" panose="02020603050405020304" pitchFamily="18" charset="0"/>
                              <a:ea typeface="微软雅黑" panose="020B0503020204020204" pitchFamily="34" charset="-122"/>
                              <a:cs typeface="Times New Roman" panose="02020603050405020304" pitchFamily="18" charset="0"/>
                            </a:rPr>
                            <a:t>右移入</a:t>
                          </a:r>
                          <a:r>
                            <a:rPr lang="en-US" sz="1800" b="1" kern="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6626" marR="96626" marT="0" marB="0" anchor="ctr">
                        <a:lnL w="19050" cap="flat" cmpd="sng" algn="ctr">
                          <a:solidFill>
                            <a:srgbClr val="FF0000"/>
                          </a:solidFill>
                          <a:prstDash val="solid"/>
                          <a:round/>
                          <a:headEnd type="none" w="med" len="med"/>
                          <a:tailEnd type="none" w="med" len="med"/>
                        </a:lnL>
                      </a:tcPr>
                    </a:tc>
                    <a:extLst>
                      <a:ext uri="{0D108BD9-81ED-4DB2-BD59-A6C34878D82A}">
                        <a16:rowId xmlns:a16="http://schemas.microsoft.com/office/drawing/2014/main" val="960211382"/>
                      </a:ext>
                    </a:extLst>
                  </a:tr>
                  <a:tr h="421365">
                    <a:tc>
                      <a:txBody>
                        <a:bodyPr/>
                        <a:lstStyle/>
                        <a:p>
                          <a:pPr algn="ctr">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6626" marR="96626" marT="0" marB="0" anchor="ctr">
                        <a:lnR w="19050" cap="flat" cmpd="sng" algn="ctr">
                          <a:solidFill>
                            <a:srgbClr val="FF0000"/>
                          </a:solidFill>
                          <a:prstDash val="solid"/>
                          <a:round/>
                          <a:headEnd type="none" w="med" len="med"/>
                          <a:tailEnd type="none" w="med" len="med"/>
                        </a:lnR>
                      </a:tcPr>
                    </a:tc>
                    <a:tc>
                      <a:txBody>
                        <a:bodyPr/>
                        <a:lstStyle/>
                        <a:p>
                          <a:pPr algn="ctr">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6626" marR="96626" marT="0" marB="0" anchor="ctr">
                        <a:lnL w="19050" cap="flat" cmpd="sng" algn="ctr">
                          <a:solidFill>
                            <a:srgbClr val="FF0000"/>
                          </a:solidFill>
                          <a:prstDash val="solid"/>
                          <a:round/>
                          <a:headEnd type="none" w="med" len="med"/>
                          <a:tailEnd type="none" w="med" len="med"/>
                        </a:lnL>
                      </a:tcPr>
                    </a:tc>
                    <a:tc>
                      <a:txBody>
                        <a:bodyPr/>
                        <a:lstStyle/>
                        <a:p>
                          <a:pPr algn="ctr">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6626" marR="96626" marT="0" marB="0" anchor="ctr">
                        <a:lnR w="19050" cap="flat" cmpd="sng" algn="ctr">
                          <a:solidFill>
                            <a:srgbClr val="FF0000"/>
                          </a:solidFill>
                          <a:prstDash val="solid"/>
                          <a:round/>
                          <a:headEnd type="none" w="med" len="med"/>
                          <a:tailEnd type="none" w="med" len="med"/>
                        </a:lnR>
                      </a:tcPr>
                    </a:tc>
                    <a:tc>
                      <a:txBody>
                        <a:bodyPr/>
                        <a:lstStyle/>
                        <a:p>
                          <a:pPr algn="ctr">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6626" marR="96626" marT="0" marB="0" anchor="ctr">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tcPr>
                    </a:tc>
                    <a:tc>
                      <a:txBody>
                        <a:bodyPr/>
                        <a:lstStyle/>
                        <a:p>
                          <a:pPr algn="ctr">
                            <a:spcAft>
                              <a:spcPts val="0"/>
                            </a:spcAft>
                          </a:pPr>
                          <a:r>
                            <a:rPr lang="en-US" sz="1800" b="1" kern="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6626" marR="96626" marT="0" marB="0" anchor="ctr">
                        <a:lnL w="19050" cap="flat" cmpd="sng" algn="ctr">
                          <a:solidFill>
                            <a:srgbClr val="FF0000"/>
                          </a:solidFill>
                          <a:prstDash val="solid"/>
                          <a:round/>
                          <a:headEnd type="none" w="med" len="med"/>
                          <a:tailEnd type="none" w="med" len="med"/>
                        </a:lnL>
                      </a:tcPr>
                    </a:tc>
                    <a:tc>
                      <a:txBody>
                        <a:bodyPr/>
                        <a:lstStyle/>
                        <a:p>
                          <a:pPr algn="ctr">
                            <a:spcAft>
                              <a:spcPts val="0"/>
                            </a:spcAft>
                          </a:pPr>
                          <a:r>
                            <a:rPr lang="en-US" sz="1800" b="1" kern="0">
                              <a:effectLst/>
                              <a:latin typeface="Times New Roman" panose="02020603050405020304" pitchFamily="18" charset="0"/>
                              <a:ea typeface="微软雅黑" panose="020B0503020204020204" pitchFamily="34" charset="-122"/>
                              <a:cs typeface="Times New Roman" panose="02020603050405020304" pitchFamily="18" charset="0"/>
                            </a:rPr>
                            <a:t>d</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6626" marR="96626" marT="0" marB="0" anchor="ctr">
                        <a:lnR w="19050" cap="flat" cmpd="sng" algn="ctr">
                          <a:solidFill>
                            <a:srgbClr val="FF0000"/>
                          </a:solidFill>
                          <a:prstDash val="solid"/>
                          <a:round/>
                          <a:headEnd type="none" w="med" len="med"/>
                          <a:tailEnd type="none" w="med" len="med"/>
                        </a:lnR>
                      </a:tcPr>
                    </a:tc>
                    <a:tc>
                      <a:txBody>
                        <a:bodyPr/>
                        <a:lstStyle/>
                        <a:p>
                          <a:pPr algn="ctr">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d</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6626" marR="96626" marT="0" marB="0" anchor="ctr">
                        <a:lnL w="19050" cap="flat" cmpd="sng" algn="ctr">
                          <a:solidFill>
                            <a:srgbClr val="FF0000"/>
                          </a:solidFill>
                          <a:prstDash val="solid"/>
                          <a:round/>
                          <a:headEnd type="none" w="med" len="med"/>
                          <a:tailEnd type="none" w="med" len="med"/>
                        </a:lnL>
                      </a:tcPr>
                    </a:tc>
                    <a:tc>
                      <a:txBody>
                        <a:bodyPr/>
                        <a:lstStyle/>
                        <a:p>
                          <a:pPr algn="ctr">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d</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6626" marR="96626" marT="0" marB="0" anchor="ctr"/>
                    </a:tc>
                    <a:tc>
                      <a:txBody>
                        <a:bodyPr/>
                        <a:lstStyle/>
                        <a:p>
                          <a:pPr algn="ctr">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d</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6626" marR="96626" marT="0" marB="0" anchor="ctr"/>
                    </a:tc>
                    <a:tc>
                      <a:txBody>
                        <a:bodyPr/>
                        <a:lstStyle/>
                        <a:p>
                          <a:pPr algn="ctr">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d</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6626" marR="96626" marT="0" marB="0" anchor="ctr">
                        <a:lnR w="19050" cap="flat" cmpd="sng" algn="ctr">
                          <a:solidFill>
                            <a:srgbClr val="FF0000"/>
                          </a:solidFill>
                          <a:prstDash val="solid"/>
                          <a:round/>
                          <a:headEnd type="none" w="med" len="med"/>
                          <a:tailEnd type="none" w="med" len="med"/>
                        </a:lnR>
                      </a:tcPr>
                    </a:tc>
                    <a:tc>
                      <a:txBody>
                        <a:bodyPr/>
                        <a:lstStyle/>
                        <a:p>
                          <a:pPr algn="ctr">
                            <a:spcAft>
                              <a:spcPts val="0"/>
                            </a:spcAft>
                          </a:pPr>
                          <a:r>
                            <a:rPr lang="en-US" sz="1800" b="1" kern="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6626" marR="96626" marT="0" marB="0" anchor="ctr">
                        <a:lnL w="19050" cap="flat" cmpd="sng" algn="ctr">
                          <a:solidFill>
                            <a:srgbClr val="FF0000"/>
                          </a:solidFill>
                          <a:prstDash val="solid"/>
                          <a:round/>
                          <a:headEnd type="none" w="med" len="med"/>
                          <a:tailEnd type="none" w="med" len="med"/>
                        </a:lnL>
                      </a:tcPr>
                    </a:tc>
                    <a:tc>
                      <a:txBody>
                        <a:bodyPr/>
                        <a:lstStyle/>
                        <a:p>
                          <a:pPr algn="ctr">
                            <a:spcAft>
                              <a:spcPts val="0"/>
                            </a:spcAft>
                          </a:pPr>
                          <a14:m>
                            <m:oMathPara xmlns:m="http://schemas.openxmlformats.org/officeDocument/2006/math">
                              <m:oMathParaPr>
                                <m:jc m:val="centerGroup"/>
                              </m:oMathParaPr>
                              <m:oMath xmlns:m="http://schemas.openxmlformats.org/officeDocument/2006/math">
                                <m:sSubSup>
                                  <m:sSubSupPr>
                                    <m:ctrlPr>
                                      <a:rPr lang="zh-CN" sz="1800" b="1" i="1" kern="1200">
                                        <a:effectLst/>
                                        <a:latin typeface="Cambria Math" panose="02040503050406030204" pitchFamily="18" charset="0"/>
                                      </a:rPr>
                                    </m:ctrlPr>
                                  </m:sSubSupPr>
                                  <m:e>
                                    <m:r>
                                      <m:rPr>
                                        <m:nor/>
                                      </m:rP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m:t>Q</m:t>
                                    </m:r>
                                  </m:e>
                                  <m:sub>
                                    <m:r>
                                      <m:rPr>
                                        <m:nor/>
                                      </m:rP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m:t>3</m:t>
                                    </m:r>
                                  </m:sub>
                                  <m:sup>
                                    <m:r>
                                      <m:rPr>
                                        <m:nor/>
                                      </m:rP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m:t>n</m:t>
                                    </m:r>
                                  </m:sup>
                                </m:sSubSup>
                              </m:oMath>
                            </m:oMathPara>
                          </a14:m>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6626" marR="96626" marT="0" marB="0" anchor="ctr"/>
                    </a:tc>
                    <a:tc>
                      <a:txBody>
                        <a:bodyPr/>
                        <a:lstStyle/>
                        <a:p>
                          <a:pPr algn="ctr">
                            <a:spcAft>
                              <a:spcPts val="0"/>
                            </a:spcAft>
                          </a:pPr>
                          <a14:m>
                            <m:oMathPara xmlns:m="http://schemas.openxmlformats.org/officeDocument/2006/math">
                              <m:oMathParaPr>
                                <m:jc m:val="centerGroup"/>
                              </m:oMathParaPr>
                              <m:oMath xmlns:m="http://schemas.openxmlformats.org/officeDocument/2006/math">
                                <m:sSubSup>
                                  <m:sSubSupPr>
                                    <m:ctrlPr>
                                      <a:rPr lang="zh-CN" sz="1800" b="1" i="1" kern="1200">
                                        <a:effectLst/>
                                        <a:latin typeface="Cambria Math" panose="02040503050406030204" pitchFamily="18" charset="0"/>
                                      </a:rPr>
                                    </m:ctrlPr>
                                  </m:sSubSupPr>
                                  <m:e>
                                    <m:r>
                                      <m:rPr>
                                        <m:nor/>
                                      </m:rP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m:t>Q</m:t>
                                    </m:r>
                                  </m:e>
                                  <m:sub>
                                    <m:r>
                                      <m:rPr>
                                        <m:nor/>
                                      </m:rP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m:t>2</m:t>
                                    </m:r>
                                  </m:sub>
                                  <m:sup>
                                    <m:r>
                                      <m:rPr>
                                        <m:nor/>
                                      </m:rP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m:t>n</m:t>
                                    </m:r>
                                  </m:sup>
                                </m:sSubSup>
                              </m:oMath>
                            </m:oMathPara>
                          </a14:m>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6626" marR="96626" marT="0" marB="0" anchor="ctr"/>
                    </a:tc>
                    <a:tc>
                      <a:txBody>
                        <a:bodyPr/>
                        <a:lstStyle/>
                        <a:p>
                          <a:pPr algn="ctr">
                            <a:spcAft>
                              <a:spcPts val="0"/>
                            </a:spcAft>
                          </a:pPr>
                          <a14:m>
                            <m:oMathPara xmlns:m="http://schemas.openxmlformats.org/officeDocument/2006/math">
                              <m:oMathParaPr>
                                <m:jc m:val="centerGroup"/>
                              </m:oMathParaPr>
                              <m:oMath xmlns:m="http://schemas.openxmlformats.org/officeDocument/2006/math">
                                <m:sSubSup>
                                  <m:sSubSupPr>
                                    <m:ctrlPr>
                                      <a:rPr lang="zh-CN" sz="1800" b="1" i="1" kern="1200">
                                        <a:effectLst/>
                                        <a:latin typeface="Cambria Math" panose="02040503050406030204" pitchFamily="18" charset="0"/>
                                      </a:rPr>
                                    </m:ctrlPr>
                                  </m:sSubSupPr>
                                  <m:e>
                                    <m:r>
                                      <m:rPr>
                                        <m:nor/>
                                      </m:rP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m:t>Q</m:t>
                                    </m:r>
                                  </m:e>
                                  <m:sub>
                                    <m:r>
                                      <m:rPr>
                                        <m:nor/>
                                      </m:rP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m:t>1</m:t>
                                    </m:r>
                                  </m:sub>
                                  <m:sup>
                                    <m:r>
                                      <m:rPr>
                                        <m:nor/>
                                      </m:rP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m:t>n</m:t>
                                    </m:r>
                                  </m:sup>
                                </m:sSubSup>
                              </m:oMath>
                            </m:oMathPara>
                          </a14:m>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6626" marR="96626" marT="0" marB="0" anchor="ctr">
                        <a:lnR w="19050" cap="flat" cmpd="sng" algn="ctr">
                          <a:solidFill>
                            <a:srgbClr val="FF0000"/>
                          </a:solidFill>
                          <a:prstDash val="solid"/>
                          <a:round/>
                          <a:headEnd type="none" w="med" len="med"/>
                          <a:tailEnd type="none" w="med" len="med"/>
                        </a:lnR>
                      </a:tcPr>
                    </a:tc>
                    <a:tc>
                      <a:txBody>
                        <a:bodyPr/>
                        <a:lstStyle/>
                        <a:p>
                          <a:pPr algn="ctr">
                            <a:spcAft>
                              <a:spcPts val="0"/>
                            </a:spcAft>
                          </a:pPr>
                          <a:r>
                            <a:rPr lang="zh-CN" sz="1800" b="1" kern="0">
                              <a:effectLst/>
                              <a:latin typeface="Times New Roman" panose="02020603050405020304" pitchFamily="18" charset="0"/>
                              <a:ea typeface="微软雅黑" panose="020B0503020204020204" pitchFamily="34" charset="-122"/>
                              <a:cs typeface="Times New Roman" panose="02020603050405020304" pitchFamily="18" charset="0"/>
                            </a:rPr>
                            <a:t>右移入</a:t>
                          </a:r>
                          <a:r>
                            <a:rPr lang="en-US" sz="1800" b="1" kern="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6626" marR="96626" marT="0" marB="0" anchor="ctr">
                        <a:lnL w="19050" cap="flat" cmpd="sng" algn="ctr">
                          <a:solidFill>
                            <a:srgbClr val="FF0000"/>
                          </a:solidFill>
                          <a:prstDash val="solid"/>
                          <a:round/>
                          <a:headEnd type="none" w="med" len="med"/>
                          <a:tailEnd type="none" w="med" len="med"/>
                        </a:lnL>
                      </a:tcPr>
                    </a:tc>
                    <a:extLst>
                      <a:ext uri="{0D108BD9-81ED-4DB2-BD59-A6C34878D82A}">
                        <a16:rowId xmlns:a16="http://schemas.microsoft.com/office/drawing/2014/main" val="1974823979"/>
                      </a:ext>
                    </a:extLst>
                  </a:tr>
                  <a:tr h="421365">
                    <a:tc>
                      <a:txBody>
                        <a:bodyPr/>
                        <a:lstStyle/>
                        <a:p>
                          <a:pPr algn="ctr">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6626" marR="96626" marT="0" marB="0" anchor="ctr">
                        <a:lnR w="19050" cap="flat" cmpd="sng" algn="ctr">
                          <a:solidFill>
                            <a:srgbClr val="FF0000"/>
                          </a:solidFill>
                          <a:prstDash val="solid"/>
                          <a:round/>
                          <a:headEnd type="none" w="med" len="med"/>
                          <a:tailEnd type="none" w="med" len="med"/>
                        </a:lnR>
                      </a:tcPr>
                    </a:tc>
                    <a:tc>
                      <a:txBody>
                        <a:bodyPr/>
                        <a:lstStyle/>
                        <a:p>
                          <a:pPr algn="ctr">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6626" marR="96626" marT="0" marB="0" anchor="ctr">
                        <a:lnL w="19050" cap="flat" cmpd="sng" algn="ctr">
                          <a:solidFill>
                            <a:srgbClr val="FF0000"/>
                          </a:solidFill>
                          <a:prstDash val="solid"/>
                          <a:round/>
                          <a:headEnd type="none" w="med" len="med"/>
                          <a:tailEnd type="none" w="med" len="med"/>
                        </a:lnL>
                      </a:tcPr>
                    </a:tc>
                    <a:tc>
                      <a:txBody>
                        <a:bodyPr/>
                        <a:lstStyle/>
                        <a:p>
                          <a:pPr algn="ctr">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6626" marR="96626" marT="0" marB="0" anchor="ctr">
                        <a:lnR w="19050" cap="flat" cmpd="sng" algn="ctr">
                          <a:solidFill>
                            <a:srgbClr val="FF0000"/>
                          </a:solidFill>
                          <a:prstDash val="solid"/>
                          <a:round/>
                          <a:headEnd type="none" w="med" len="med"/>
                          <a:tailEnd type="none" w="med" len="med"/>
                        </a:lnR>
                      </a:tcPr>
                    </a:tc>
                    <a:tc>
                      <a:txBody>
                        <a:bodyPr/>
                        <a:lstStyle/>
                        <a:p>
                          <a:pPr algn="ctr">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6626" marR="96626" marT="0" marB="0" anchor="ctr">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tcPr>
                    </a:tc>
                    <a:tc>
                      <a:txBody>
                        <a:bodyPr/>
                        <a:lstStyle/>
                        <a:p>
                          <a:pPr algn="ctr">
                            <a:spcAft>
                              <a:spcPts val="0"/>
                            </a:spcAft>
                          </a:pPr>
                          <a:r>
                            <a:rPr lang="en-US" sz="1800" b="1" kern="0">
                              <a:effectLst/>
                              <a:latin typeface="Times New Roman" panose="02020603050405020304" pitchFamily="18" charset="0"/>
                              <a:ea typeface="微软雅黑" panose="020B0503020204020204" pitchFamily="34" charset="-122"/>
                              <a:cs typeface="Times New Roman" panose="02020603050405020304" pitchFamily="18" charset="0"/>
                            </a:rPr>
                            <a:t>d</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6626" marR="96626" marT="0" marB="0" anchor="ctr">
                        <a:lnL w="19050" cap="flat" cmpd="sng" algn="ctr">
                          <a:solidFill>
                            <a:srgbClr val="FF0000"/>
                          </a:solidFill>
                          <a:prstDash val="solid"/>
                          <a:round/>
                          <a:headEnd type="none" w="med" len="med"/>
                          <a:tailEnd type="none" w="med" len="med"/>
                        </a:lnL>
                      </a:tcPr>
                    </a:tc>
                    <a:tc>
                      <a:txBody>
                        <a:bodyPr/>
                        <a:lstStyle/>
                        <a:p>
                          <a:pPr algn="ctr">
                            <a:spcAft>
                              <a:spcPts val="0"/>
                            </a:spcAft>
                          </a:pPr>
                          <a:r>
                            <a:rPr lang="en-US" sz="1800" b="1" kern="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6626" marR="96626" marT="0" marB="0" anchor="ctr">
                        <a:lnR w="19050" cap="flat" cmpd="sng" algn="ctr">
                          <a:solidFill>
                            <a:srgbClr val="FF0000"/>
                          </a:solidFill>
                          <a:prstDash val="solid"/>
                          <a:round/>
                          <a:headEnd type="none" w="med" len="med"/>
                          <a:tailEnd type="none" w="med" len="med"/>
                        </a:lnR>
                      </a:tcPr>
                    </a:tc>
                    <a:tc>
                      <a:txBody>
                        <a:bodyPr/>
                        <a:lstStyle/>
                        <a:p>
                          <a:pPr algn="ctr">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d</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6626" marR="96626" marT="0" marB="0" anchor="ctr">
                        <a:lnL w="19050" cap="flat" cmpd="sng" algn="ctr">
                          <a:solidFill>
                            <a:srgbClr val="FF0000"/>
                          </a:solidFill>
                          <a:prstDash val="solid"/>
                          <a:round/>
                          <a:headEnd type="none" w="med" len="med"/>
                          <a:tailEnd type="none" w="med" len="med"/>
                        </a:lnL>
                      </a:tcPr>
                    </a:tc>
                    <a:tc>
                      <a:txBody>
                        <a:bodyPr/>
                        <a:lstStyle/>
                        <a:p>
                          <a:pPr algn="ctr">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d</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6626" marR="96626" marT="0" marB="0" anchor="ctr"/>
                    </a:tc>
                    <a:tc>
                      <a:txBody>
                        <a:bodyPr/>
                        <a:lstStyle/>
                        <a:p>
                          <a:pPr algn="ctr">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d</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6626" marR="96626" marT="0" marB="0" anchor="ctr"/>
                    </a:tc>
                    <a:tc>
                      <a:txBody>
                        <a:bodyPr/>
                        <a:lstStyle/>
                        <a:p>
                          <a:pPr algn="ctr">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d</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6626" marR="96626" marT="0" marB="0" anchor="ctr">
                        <a:lnR w="19050" cap="flat" cmpd="sng" algn="ctr">
                          <a:solidFill>
                            <a:srgbClr val="FF0000"/>
                          </a:solidFill>
                          <a:prstDash val="solid"/>
                          <a:round/>
                          <a:headEnd type="none" w="med" len="med"/>
                          <a:tailEnd type="none" w="med" len="med"/>
                        </a:lnR>
                      </a:tcPr>
                    </a:tc>
                    <a:tc>
                      <a:txBody>
                        <a:bodyPr/>
                        <a:lstStyle/>
                        <a:p>
                          <a:pPr algn="ctr">
                            <a:spcAft>
                              <a:spcPts val="0"/>
                            </a:spcAft>
                          </a:pPr>
                          <a14:m>
                            <m:oMathPara xmlns:m="http://schemas.openxmlformats.org/officeDocument/2006/math">
                              <m:oMathParaPr>
                                <m:jc m:val="centerGroup"/>
                              </m:oMathParaPr>
                              <m:oMath xmlns:m="http://schemas.openxmlformats.org/officeDocument/2006/math">
                                <m:sSubSup>
                                  <m:sSubSupPr>
                                    <m:ctrlPr>
                                      <a:rPr lang="zh-CN" sz="1800" b="1" i="1" kern="1200">
                                        <a:effectLst/>
                                        <a:latin typeface="Cambria Math" panose="02040503050406030204" pitchFamily="18" charset="0"/>
                                      </a:rPr>
                                    </m:ctrlPr>
                                  </m:sSubSupPr>
                                  <m:e>
                                    <m:r>
                                      <m:rPr>
                                        <m:nor/>
                                      </m:rP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m:t>Q</m:t>
                                    </m:r>
                                  </m:e>
                                  <m:sub>
                                    <m:r>
                                      <m:rPr>
                                        <m:nor/>
                                      </m:rP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m:t>2</m:t>
                                    </m:r>
                                  </m:sub>
                                  <m:sup>
                                    <m:r>
                                      <m:rPr>
                                        <m:nor/>
                                      </m:rP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m:t>n</m:t>
                                    </m:r>
                                  </m:sup>
                                </m:sSubSup>
                              </m:oMath>
                            </m:oMathPara>
                          </a14:m>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6626" marR="96626" marT="0" marB="0" anchor="ctr">
                        <a:lnL w="19050" cap="flat" cmpd="sng" algn="ctr">
                          <a:solidFill>
                            <a:srgbClr val="FF0000"/>
                          </a:solidFill>
                          <a:prstDash val="solid"/>
                          <a:round/>
                          <a:headEnd type="none" w="med" len="med"/>
                          <a:tailEnd type="none" w="med" len="med"/>
                        </a:lnL>
                      </a:tcPr>
                    </a:tc>
                    <a:tc>
                      <a:txBody>
                        <a:bodyPr/>
                        <a:lstStyle/>
                        <a:p>
                          <a:pPr algn="ctr">
                            <a:spcAft>
                              <a:spcPts val="0"/>
                            </a:spcAft>
                          </a:pPr>
                          <a14:m>
                            <m:oMathPara xmlns:m="http://schemas.openxmlformats.org/officeDocument/2006/math">
                              <m:oMathParaPr>
                                <m:jc m:val="centerGroup"/>
                              </m:oMathParaPr>
                              <m:oMath xmlns:m="http://schemas.openxmlformats.org/officeDocument/2006/math">
                                <m:sSubSup>
                                  <m:sSubSupPr>
                                    <m:ctrlPr>
                                      <a:rPr lang="zh-CN" sz="1800" b="1" i="1" kern="1200">
                                        <a:effectLst/>
                                        <a:latin typeface="Cambria Math" panose="02040503050406030204" pitchFamily="18" charset="0"/>
                                      </a:rPr>
                                    </m:ctrlPr>
                                  </m:sSubSupPr>
                                  <m:e>
                                    <m:r>
                                      <m:rPr>
                                        <m:nor/>
                                      </m:rP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m:t>Q</m:t>
                                    </m:r>
                                  </m:e>
                                  <m:sub>
                                    <m:r>
                                      <m:rPr>
                                        <m:nor/>
                                      </m:rP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m:t>1</m:t>
                                    </m:r>
                                  </m:sub>
                                  <m:sup>
                                    <m:r>
                                      <m:rPr>
                                        <m:nor/>
                                      </m:rP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m:t>n</m:t>
                                    </m:r>
                                  </m:sup>
                                </m:sSubSup>
                              </m:oMath>
                            </m:oMathPara>
                          </a14:m>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6626" marR="96626" marT="0" marB="0" anchor="ctr"/>
                    </a:tc>
                    <a:tc>
                      <a:txBody>
                        <a:bodyPr/>
                        <a:lstStyle/>
                        <a:p>
                          <a:pPr algn="ctr">
                            <a:spcAft>
                              <a:spcPts val="0"/>
                            </a:spcAft>
                          </a:pPr>
                          <a14:m>
                            <m:oMathPara xmlns:m="http://schemas.openxmlformats.org/officeDocument/2006/math">
                              <m:oMathParaPr>
                                <m:jc m:val="centerGroup"/>
                              </m:oMathParaPr>
                              <m:oMath xmlns:m="http://schemas.openxmlformats.org/officeDocument/2006/math">
                                <m:sSubSup>
                                  <m:sSubSupPr>
                                    <m:ctrlPr>
                                      <a:rPr lang="zh-CN" sz="1800" b="1" i="1" kern="1200">
                                        <a:effectLst/>
                                        <a:latin typeface="Cambria Math" panose="02040503050406030204" pitchFamily="18" charset="0"/>
                                      </a:rPr>
                                    </m:ctrlPr>
                                  </m:sSubSupPr>
                                  <m:e>
                                    <m:r>
                                      <m:rPr>
                                        <m:nor/>
                                      </m:rP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m:t>Q</m:t>
                                    </m:r>
                                  </m:e>
                                  <m:sub>
                                    <m:r>
                                      <m:rPr>
                                        <m:nor/>
                                      </m:rP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m:t>0</m:t>
                                    </m:r>
                                  </m:sub>
                                  <m:sup>
                                    <m:r>
                                      <m:rPr>
                                        <m:nor/>
                                      </m:rP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m:t>n</m:t>
                                    </m:r>
                                  </m:sup>
                                </m:sSubSup>
                              </m:oMath>
                            </m:oMathPara>
                          </a14:m>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6626" marR="96626" marT="0" marB="0" anchor="ctr"/>
                    </a:tc>
                    <a:tc>
                      <a:txBody>
                        <a:bodyPr/>
                        <a:lstStyle/>
                        <a:p>
                          <a:pPr algn="ctr">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6626" marR="96626" marT="0" marB="0" anchor="ctr">
                        <a:lnR w="19050" cap="flat" cmpd="sng" algn="ctr">
                          <a:solidFill>
                            <a:srgbClr val="FF0000"/>
                          </a:solidFill>
                          <a:prstDash val="solid"/>
                          <a:round/>
                          <a:headEnd type="none" w="med" len="med"/>
                          <a:tailEnd type="none" w="med" len="med"/>
                        </a:lnR>
                      </a:tcPr>
                    </a:tc>
                    <a:tc>
                      <a:txBody>
                        <a:bodyPr/>
                        <a:lstStyle/>
                        <a:p>
                          <a:pPr algn="ctr">
                            <a:spcAft>
                              <a:spcPts val="0"/>
                            </a:spcAft>
                          </a:pPr>
                          <a:r>
                            <a:rPr lang="zh-CN" sz="1800" b="1" kern="0">
                              <a:effectLst/>
                              <a:latin typeface="Times New Roman" panose="02020603050405020304" pitchFamily="18" charset="0"/>
                              <a:ea typeface="微软雅黑" panose="020B0503020204020204" pitchFamily="34" charset="-122"/>
                              <a:cs typeface="Times New Roman" panose="02020603050405020304" pitchFamily="18" charset="0"/>
                            </a:rPr>
                            <a:t>左移入</a:t>
                          </a:r>
                          <a:r>
                            <a:rPr lang="en-US" sz="1800" b="1" kern="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6626" marR="96626" marT="0" marB="0" anchor="ctr">
                        <a:lnL w="19050" cap="flat" cmpd="sng" algn="ctr">
                          <a:solidFill>
                            <a:srgbClr val="FF0000"/>
                          </a:solidFill>
                          <a:prstDash val="solid"/>
                          <a:round/>
                          <a:headEnd type="none" w="med" len="med"/>
                          <a:tailEnd type="none" w="med" len="med"/>
                        </a:lnL>
                      </a:tcPr>
                    </a:tc>
                    <a:extLst>
                      <a:ext uri="{0D108BD9-81ED-4DB2-BD59-A6C34878D82A}">
                        <a16:rowId xmlns:a16="http://schemas.microsoft.com/office/drawing/2014/main" val="2704037248"/>
                      </a:ext>
                    </a:extLst>
                  </a:tr>
                  <a:tr h="421365">
                    <a:tc>
                      <a:txBody>
                        <a:bodyPr/>
                        <a:lstStyle/>
                        <a:p>
                          <a:pPr algn="ctr">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6626" marR="96626" marT="0" marB="0" anchor="ctr">
                        <a:lnR w="19050" cap="flat" cmpd="sng" algn="ctr">
                          <a:solidFill>
                            <a:srgbClr val="FF0000"/>
                          </a:solidFill>
                          <a:prstDash val="solid"/>
                          <a:round/>
                          <a:headEnd type="none" w="med" len="med"/>
                          <a:tailEnd type="none" w="med" len="med"/>
                        </a:lnR>
                      </a:tcPr>
                    </a:tc>
                    <a:tc>
                      <a:txBody>
                        <a:bodyPr/>
                        <a:lstStyle/>
                        <a:p>
                          <a:pPr algn="ctr">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6626" marR="96626" marT="0" marB="0" anchor="ctr">
                        <a:lnL w="19050" cap="flat" cmpd="sng" algn="ctr">
                          <a:solidFill>
                            <a:srgbClr val="FF0000"/>
                          </a:solidFill>
                          <a:prstDash val="solid"/>
                          <a:round/>
                          <a:headEnd type="none" w="med" len="med"/>
                          <a:tailEnd type="none" w="med" len="med"/>
                        </a:lnL>
                      </a:tcPr>
                    </a:tc>
                    <a:tc>
                      <a:txBody>
                        <a:bodyPr/>
                        <a:lstStyle/>
                        <a:p>
                          <a:pPr algn="ctr">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6626" marR="96626" marT="0" marB="0" anchor="ctr">
                        <a:lnR w="19050" cap="flat" cmpd="sng" algn="ctr">
                          <a:solidFill>
                            <a:srgbClr val="FF0000"/>
                          </a:solidFill>
                          <a:prstDash val="solid"/>
                          <a:round/>
                          <a:headEnd type="none" w="med" len="med"/>
                          <a:tailEnd type="none" w="med" len="med"/>
                        </a:lnR>
                      </a:tcPr>
                    </a:tc>
                    <a:tc>
                      <a:txBody>
                        <a:bodyPr/>
                        <a:lstStyle/>
                        <a:p>
                          <a:pPr algn="ctr">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6626" marR="96626" marT="0" marB="0" anchor="ctr">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tcPr>
                    </a:tc>
                    <a:tc>
                      <a:txBody>
                        <a:bodyPr/>
                        <a:lstStyle/>
                        <a:p>
                          <a:pPr algn="ctr">
                            <a:spcAft>
                              <a:spcPts val="0"/>
                            </a:spcAft>
                          </a:pPr>
                          <a:r>
                            <a:rPr lang="en-US" sz="1800" b="1" kern="0">
                              <a:effectLst/>
                              <a:latin typeface="Times New Roman" panose="02020603050405020304" pitchFamily="18" charset="0"/>
                              <a:ea typeface="微软雅黑" panose="020B0503020204020204" pitchFamily="34" charset="-122"/>
                              <a:cs typeface="Times New Roman" panose="02020603050405020304" pitchFamily="18" charset="0"/>
                            </a:rPr>
                            <a:t>d</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6626" marR="96626" marT="0" marB="0" anchor="ctr">
                        <a:lnL w="19050" cap="flat" cmpd="sng" algn="ctr">
                          <a:solidFill>
                            <a:srgbClr val="FF0000"/>
                          </a:solidFill>
                          <a:prstDash val="solid"/>
                          <a:round/>
                          <a:headEnd type="none" w="med" len="med"/>
                          <a:tailEnd type="none" w="med" len="med"/>
                        </a:lnL>
                      </a:tcPr>
                    </a:tc>
                    <a:tc>
                      <a:txBody>
                        <a:bodyPr/>
                        <a:lstStyle/>
                        <a:p>
                          <a:pPr algn="ctr">
                            <a:spcAft>
                              <a:spcPts val="0"/>
                            </a:spcAft>
                          </a:pPr>
                          <a:r>
                            <a:rPr lang="en-US" sz="1800" b="1" kern="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6626" marR="96626" marT="0" marB="0" anchor="ctr">
                        <a:lnR w="19050" cap="flat" cmpd="sng" algn="ctr">
                          <a:solidFill>
                            <a:srgbClr val="FF0000"/>
                          </a:solidFill>
                          <a:prstDash val="solid"/>
                          <a:round/>
                          <a:headEnd type="none" w="med" len="med"/>
                          <a:tailEnd type="none" w="med" len="med"/>
                        </a:lnR>
                      </a:tcPr>
                    </a:tc>
                    <a:tc>
                      <a:txBody>
                        <a:bodyPr/>
                        <a:lstStyle/>
                        <a:p>
                          <a:pPr algn="ctr">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d</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6626" marR="96626" marT="0" marB="0" anchor="ctr">
                        <a:lnL w="19050" cap="flat" cmpd="sng" algn="ctr">
                          <a:solidFill>
                            <a:srgbClr val="FF0000"/>
                          </a:solidFill>
                          <a:prstDash val="solid"/>
                          <a:round/>
                          <a:headEnd type="none" w="med" len="med"/>
                          <a:tailEnd type="none" w="med" len="med"/>
                        </a:lnL>
                      </a:tcPr>
                    </a:tc>
                    <a:tc>
                      <a:txBody>
                        <a:bodyPr/>
                        <a:lstStyle/>
                        <a:p>
                          <a:pPr algn="ctr">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d</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6626" marR="96626" marT="0" marB="0" anchor="ctr"/>
                    </a:tc>
                    <a:tc>
                      <a:txBody>
                        <a:bodyPr/>
                        <a:lstStyle/>
                        <a:p>
                          <a:pPr algn="ctr">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d</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6626" marR="96626" marT="0" marB="0" anchor="ctr"/>
                    </a:tc>
                    <a:tc>
                      <a:txBody>
                        <a:bodyPr/>
                        <a:lstStyle/>
                        <a:p>
                          <a:pPr algn="ctr">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d</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6626" marR="96626" marT="0" marB="0" anchor="ctr">
                        <a:lnR w="19050" cap="flat" cmpd="sng" algn="ctr">
                          <a:solidFill>
                            <a:srgbClr val="FF0000"/>
                          </a:solidFill>
                          <a:prstDash val="solid"/>
                          <a:round/>
                          <a:headEnd type="none" w="med" len="med"/>
                          <a:tailEnd type="none" w="med" len="med"/>
                        </a:lnR>
                      </a:tcPr>
                    </a:tc>
                    <a:tc>
                      <a:txBody>
                        <a:bodyPr/>
                        <a:lstStyle/>
                        <a:p>
                          <a:pPr algn="ctr">
                            <a:spcAft>
                              <a:spcPts val="0"/>
                            </a:spcAft>
                          </a:pPr>
                          <a14:m>
                            <m:oMathPara xmlns:m="http://schemas.openxmlformats.org/officeDocument/2006/math">
                              <m:oMathParaPr>
                                <m:jc m:val="centerGroup"/>
                              </m:oMathParaPr>
                              <m:oMath xmlns:m="http://schemas.openxmlformats.org/officeDocument/2006/math">
                                <m:sSubSup>
                                  <m:sSubSupPr>
                                    <m:ctrlPr>
                                      <a:rPr lang="zh-CN" sz="1800" b="1" i="1" kern="1200">
                                        <a:effectLst/>
                                        <a:latin typeface="Cambria Math" panose="02040503050406030204" pitchFamily="18" charset="0"/>
                                      </a:rPr>
                                    </m:ctrlPr>
                                  </m:sSubSupPr>
                                  <m:e>
                                    <m:r>
                                      <m:rPr>
                                        <m:nor/>
                                      </m:rP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m:t>Q</m:t>
                                    </m:r>
                                  </m:e>
                                  <m:sub>
                                    <m:r>
                                      <m:rPr>
                                        <m:nor/>
                                      </m:rP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m:t>2</m:t>
                                    </m:r>
                                  </m:sub>
                                  <m:sup>
                                    <m:r>
                                      <m:rPr>
                                        <m:nor/>
                                      </m:rP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m:t>n</m:t>
                                    </m:r>
                                  </m:sup>
                                </m:sSubSup>
                              </m:oMath>
                            </m:oMathPara>
                          </a14:m>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6626" marR="96626" marT="0" marB="0" anchor="ctr">
                        <a:lnL w="19050" cap="flat" cmpd="sng" algn="ctr">
                          <a:solidFill>
                            <a:srgbClr val="FF0000"/>
                          </a:solidFill>
                          <a:prstDash val="solid"/>
                          <a:round/>
                          <a:headEnd type="none" w="med" len="med"/>
                          <a:tailEnd type="none" w="med" len="med"/>
                        </a:lnL>
                      </a:tcPr>
                    </a:tc>
                    <a:tc>
                      <a:txBody>
                        <a:bodyPr/>
                        <a:lstStyle/>
                        <a:p>
                          <a:pPr algn="ctr">
                            <a:spcAft>
                              <a:spcPts val="0"/>
                            </a:spcAft>
                          </a:pPr>
                          <a14:m>
                            <m:oMathPara xmlns:m="http://schemas.openxmlformats.org/officeDocument/2006/math">
                              <m:oMathParaPr>
                                <m:jc m:val="centerGroup"/>
                              </m:oMathParaPr>
                              <m:oMath xmlns:m="http://schemas.openxmlformats.org/officeDocument/2006/math">
                                <m:sSubSup>
                                  <m:sSubSupPr>
                                    <m:ctrlPr>
                                      <a:rPr lang="zh-CN" sz="1800" b="1" i="1" kern="1200">
                                        <a:effectLst/>
                                        <a:latin typeface="Cambria Math" panose="02040503050406030204" pitchFamily="18" charset="0"/>
                                      </a:rPr>
                                    </m:ctrlPr>
                                  </m:sSubSupPr>
                                  <m:e>
                                    <m:r>
                                      <m:rPr>
                                        <m:nor/>
                                      </m:rP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m:t>Q</m:t>
                                    </m:r>
                                  </m:e>
                                  <m:sub>
                                    <m:r>
                                      <m:rPr>
                                        <m:nor/>
                                      </m:rP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m:t>1</m:t>
                                    </m:r>
                                  </m:sub>
                                  <m:sup>
                                    <m:r>
                                      <m:rPr>
                                        <m:nor/>
                                      </m:rP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m:t>n</m:t>
                                    </m:r>
                                  </m:sup>
                                </m:sSubSup>
                              </m:oMath>
                            </m:oMathPara>
                          </a14:m>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6626" marR="96626" marT="0" marB="0" anchor="ctr"/>
                    </a:tc>
                    <a:tc>
                      <a:txBody>
                        <a:bodyPr/>
                        <a:lstStyle/>
                        <a:p>
                          <a:pPr algn="ctr">
                            <a:spcAft>
                              <a:spcPts val="0"/>
                            </a:spcAft>
                          </a:pPr>
                          <a14:m>
                            <m:oMathPara xmlns:m="http://schemas.openxmlformats.org/officeDocument/2006/math">
                              <m:oMathParaPr>
                                <m:jc m:val="centerGroup"/>
                              </m:oMathParaPr>
                              <m:oMath xmlns:m="http://schemas.openxmlformats.org/officeDocument/2006/math">
                                <m:sSubSup>
                                  <m:sSubSupPr>
                                    <m:ctrlPr>
                                      <a:rPr lang="zh-CN" sz="1800" b="1" i="1" kern="1200">
                                        <a:effectLst/>
                                        <a:latin typeface="Cambria Math" panose="02040503050406030204" pitchFamily="18" charset="0"/>
                                      </a:rPr>
                                    </m:ctrlPr>
                                  </m:sSubSupPr>
                                  <m:e>
                                    <m:r>
                                      <m:rPr>
                                        <m:nor/>
                                      </m:rP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m:t>Q</m:t>
                                    </m:r>
                                  </m:e>
                                  <m:sub>
                                    <m:r>
                                      <m:rPr>
                                        <m:nor/>
                                      </m:rP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m:t>0</m:t>
                                    </m:r>
                                  </m:sub>
                                  <m:sup>
                                    <m:r>
                                      <m:rPr>
                                        <m:nor/>
                                      </m:rP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m:t>n</m:t>
                                    </m:r>
                                  </m:sup>
                                </m:sSubSup>
                              </m:oMath>
                            </m:oMathPara>
                          </a14:m>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6626" marR="96626" marT="0" marB="0" anchor="ctr"/>
                    </a:tc>
                    <a:tc>
                      <a:txBody>
                        <a:bodyPr/>
                        <a:lstStyle/>
                        <a:p>
                          <a:pPr algn="ctr">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6626" marR="96626" marT="0" marB="0" anchor="ctr">
                        <a:lnR w="19050" cap="flat" cmpd="sng" algn="ctr">
                          <a:solidFill>
                            <a:srgbClr val="FF0000"/>
                          </a:solidFill>
                          <a:prstDash val="solid"/>
                          <a:round/>
                          <a:headEnd type="none" w="med" len="med"/>
                          <a:tailEnd type="none" w="med" len="med"/>
                        </a:lnR>
                      </a:tcPr>
                    </a:tc>
                    <a:tc>
                      <a:txBody>
                        <a:bodyPr/>
                        <a:lstStyle/>
                        <a:p>
                          <a:pPr algn="ctr">
                            <a:spcAft>
                              <a:spcPts val="0"/>
                            </a:spcAft>
                          </a:pPr>
                          <a:r>
                            <a:rPr lang="zh-CN" sz="1800" b="1" kern="0">
                              <a:effectLst/>
                              <a:latin typeface="Times New Roman" panose="02020603050405020304" pitchFamily="18" charset="0"/>
                              <a:ea typeface="微软雅黑" panose="020B0503020204020204" pitchFamily="34" charset="-122"/>
                              <a:cs typeface="Times New Roman" panose="02020603050405020304" pitchFamily="18" charset="0"/>
                            </a:rPr>
                            <a:t>左移入</a:t>
                          </a:r>
                          <a:r>
                            <a:rPr lang="en-US" sz="1800" b="1" kern="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6626" marR="96626" marT="0" marB="0" anchor="ctr">
                        <a:lnL w="19050" cap="flat" cmpd="sng" algn="ctr">
                          <a:solidFill>
                            <a:srgbClr val="FF0000"/>
                          </a:solidFill>
                          <a:prstDash val="solid"/>
                          <a:round/>
                          <a:headEnd type="none" w="med" len="med"/>
                          <a:tailEnd type="none" w="med" len="med"/>
                        </a:lnL>
                      </a:tcPr>
                    </a:tc>
                    <a:extLst>
                      <a:ext uri="{0D108BD9-81ED-4DB2-BD59-A6C34878D82A}">
                        <a16:rowId xmlns:a16="http://schemas.microsoft.com/office/drawing/2014/main" val="4077815905"/>
                      </a:ext>
                    </a:extLst>
                  </a:tr>
                  <a:tr h="421365">
                    <a:tc>
                      <a:txBody>
                        <a:bodyPr/>
                        <a:lstStyle/>
                        <a:p>
                          <a:pPr algn="ctr">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6626" marR="96626" marT="0" marB="0" anchor="ctr">
                        <a:lnR w="19050" cap="flat" cmpd="sng" algn="ctr">
                          <a:solidFill>
                            <a:srgbClr val="FF0000"/>
                          </a:solidFill>
                          <a:prstDash val="solid"/>
                          <a:round/>
                          <a:headEnd type="none" w="med" len="med"/>
                          <a:tailEnd type="none" w="med" len="med"/>
                        </a:lnR>
                      </a:tcPr>
                    </a:tc>
                    <a:tc>
                      <a:txBody>
                        <a:bodyPr/>
                        <a:lstStyle/>
                        <a:p>
                          <a:pPr algn="ctr">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6626" marR="96626" marT="0" marB="0" anchor="ctr">
                        <a:lnL w="19050" cap="flat" cmpd="sng" algn="ctr">
                          <a:solidFill>
                            <a:srgbClr val="FF0000"/>
                          </a:solidFill>
                          <a:prstDash val="solid"/>
                          <a:round/>
                          <a:headEnd type="none" w="med" len="med"/>
                          <a:tailEnd type="none" w="med" len="med"/>
                        </a:lnL>
                      </a:tcPr>
                    </a:tc>
                    <a:tc>
                      <a:txBody>
                        <a:bodyPr/>
                        <a:lstStyle/>
                        <a:p>
                          <a:pPr algn="ctr">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6626" marR="96626" marT="0" marB="0" anchor="ctr">
                        <a:lnR w="19050" cap="flat" cmpd="sng" algn="ctr">
                          <a:solidFill>
                            <a:srgbClr val="FF0000"/>
                          </a:solidFill>
                          <a:prstDash val="solid"/>
                          <a:round/>
                          <a:headEnd type="none" w="med" len="med"/>
                          <a:tailEnd type="none" w="med" len="med"/>
                        </a:lnR>
                      </a:tcPr>
                    </a:tc>
                    <a:tc>
                      <a:txBody>
                        <a:bodyPr/>
                        <a:lstStyle/>
                        <a:p>
                          <a:pPr algn="ctr">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6626" marR="96626" marT="0" marB="0" anchor="ctr">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tcPr>
                    </a:tc>
                    <a:tc>
                      <a:txBody>
                        <a:bodyPr/>
                        <a:lstStyle/>
                        <a:p>
                          <a:pPr algn="ctr">
                            <a:spcAft>
                              <a:spcPts val="0"/>
                            </a:spcAft>
                          </a:pPr>
                          <a:r>
                            <a:rPr lang="en-US" sz="1800" b="1" kern="0">
                              <a:effectLst/>
                              <a:latin typeface="Times New Roman" panose="02020603050405020304" pitchFamily="18" charset="0"/>
                              <a:ea typeface="微软雅黑" panose="020B0503020204020204" pitchFamily="34" charset="-122"/>
                              <a:cs typeface="Times New Roman" panose="02020603050405020304" pitchFamily="18" charset="0"/>
                            </a:rPr>
                            <a:t>d</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6626" marR="96626" marT="0" marB="0" anchor="ctr">
                        <a:lnL w="19050" cap="flat" cmpd="sng" algn="ctr">
                          <a:solidFill>
                            <a:srgbClr val="FF0000"/>
                          </a:solidFill>
                          <a:prstDash val="solid"/>
                          <a:round/>
                          <a:headEnd type="none" w="med" len="med"/>
                          <a:tailEnd type="none" w="med" len="med"/>
                        </a:lnL>
                      </a:tcPr>
                    </a:tc>
                    <a:tc>
                      <a:txBody>
                        <a:bodyPr/>
                        <a:lstStyle/>
                        <a:p>
                          <a:pPr algn="ctr">
                            <a:spcAft>
                              <a:spcPts val="0"/>
                            </a:spcAft>
                          </a:pPr>
                          <a:r>
                            <a:rPr lang="en-US" sz="1800" b="1" kern="0">
                              <a:effectLst/>
                              <a:latin typeface="Times New Roman" panose="02020603050405020304" pitchFamily="18" charset="0"/>
                              <a:ea typeface="微软雅黑" panose="020B0503020204020204" pitchFamily="34" charset="-122"/>
                              <a:cs typeface="Times New Roman" panose="02020603050405020304" pitchFamily="18" charset="0"/>
                            </a:rPr>
                            <a:t>d</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6626" marR="96626" marT="0" marB="0" anchor="ctr">
                        <a:lnR w="19050" cap="flat" cmpd="sng" algn="ctr">
                          <a:solidFill>
                            <a:srgbClr val="FF0000"/>
                          </a:solidFill>
                          <a:prstDash val="solid"/>
                          <a:round/>
                          <a:headEnd type="none" w="med" len="med"/>
                          <a:tailEnd type="none" w="med" len="med"/>
                        </a:lnR>
                      </a:tcPr>
                    </a:tc>
                    <a:tc>
                      <a:txBody>
                        <a:bodyPr/>
                        <a:lstStyle/>
                        <a:p>
                          <a:pPr algn="ctr">
                            <a:spcAft>
                              <a:spcPts val="0"/>
                            </a:spcAft>
                          </a:pPr>
                          <a:r>
                            <a:rPr lang="en-US" sz="1800" b="1" kern="0">
                              <a:effectLst/>
                              <a:latin typeface="Times New Roman" panose="02020603050405020304" pitchFamily="18" charset="0"/>
                              <a:ea typeface="微软雅黑" panose="020B0503020204020204" pitchFamily="34" charset="-122"/>
                              <a:cs typeface="Times New Roman" panose="02020603050405020304" pitchFamily="18" charset="0"/>
                            </a:rPr>
                            <a:t>d</a:t>
                          </a:r>
                          <a:r>
                            <a:rPr lang="en-US" sz="1800" b="1" kern="0" baseline="-25000">
                              <a:effectLst/>
                              <a:latin typeface="Times New Roman" panose="02020603050405020304" pitchFamily="18" charset="0"/>
                              <a:ea typeface="微软雅黑" panose="020B0503020204020204" pitchFamily="34" charset="-122"/>
                              <a:cs typeface="Times New Roman" panose="02020603050405020304" pitchFamily="18" charset="0"/>
                            </a:rPr>
                            <a:t>3</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6626" marR="96626" marT="0" marB="0" anchor="ctr">
                        <a:lnL w="19050" cap="flat" cmpd="sng" algn="ctr">
                          <a:solidFill>
                            <a:srgbClr val="FF0000"/>
                          </a:solidFill>
                          <a:prstDash val="solid"/>
                          <a:round/>
                          <a:headEnd type="none" w="med" len="med"/>
                          <a:tailEnd type="none" w="med" len="med"/>
                        </a:lnL>
                      </a:tcPr>
                    </a:tc>
                    <a:tc>
                      <a:txBody>
                        <a:bodyPr/>
                        <a:lstStyle/>
                        <a:p>
                          <a:pPr algn="ctr">
                            <a:spcAft>
                              <a:spcPts val="0"/>
                            </a:spcAft>
                          </a:pPr>
                          <a:r>
                            <a:rPr lang="en-US" sz="1800" b="1" kern="0">
                              <a:effectLst/>
                              <a:latin typeface="Times New Roman" panose="02020603050405020304" pitchFamily="18" charset="0"/>
                              <a:ea typeface="微软雅黑" panose="020B0503020204020204" pitchFamily="34" charset="-122"/>
                              <a:cs typeface="Times New Roman" panose="02020603050405020304" pitchFamily="18" charset="0"/>
                            </a:rPr>
                            <a:t>d</a:t>
                          </a:r>
                          <a:r>
                            <a:rPr lang="en-US" sz="1800" b="1" kern="0" baseline="-25000">
                              <a:effectLst/>
                              <a:latin typeface="Times New Roman" panose="02020603050405020304" pitchFamily="18" charset="0"/>
                              <a:ea typeface="微软雅黑" panose="020B0503020204020204" pitchFamily="34" charset="-122"/>
                              <a:cs typeface="Times New Roman" panose="02020603050405020304" pitchFamily="18" charset="0"/>
                            </a:rPr>
                            <a:t>2</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6626" marR="96626" marT="0" marB="0" anchor="ctr"/>
                    </a:tc>
                    <a:tc>
                      <a:txBody>
                        <a:bodyPr/>
                        <a:lstStyle/>
                        <a:p>
                          <a:pPr algn="ctr">
                            <a:spcAft>
                              <a:spcPts val="0"/>
                            </a:spcAft>
                          </a:pPr>
                          <a:r>
                            <a:rPr lang="en-US" sz="1800" b="1" kern="0">
                              <a:effectLst/>
                              <a:latin typeface="Times New Roman" panose="02020603050405020304" pitchFamily="18" charset="0"/>
                              <a:ea typeface="微软雅黑" panose="020B0503020204020204" pitchFamily="34" charset="-122"/>
                              <a:cs typeface="Times New Roman" panose="02020603050405020304" pitchFamily="18" charset="0"/>
                            </a:rPr>
                            <a:t>d</a:t>
                          </a:r>
                          <a:r>
                            <a:rPr lang="en-US" sz="1800" b="1" kern="0" baseline="-2500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6626" marR="96626" marT="0" marB="0" anchor="ctr"/>
                    </a:tc>
                    <a:tc>
                      <a:txBody>
                        <a:bodyPr/>
                        <a:lstStyle/>
                        <a:p>
                          <a:pPr algn="ctr">
                            <a:spcAft>
                              <a:spcPts val="0"/>
                            </a:spcAft>
                          </a:pPr>
                          <a:r>
                            <a:rPr lang="en-US" sz="1800" b="1" kern="0">
                              <a:effectLst/>
                              <a:latin typeface="Times New Roman" panose="02020603050405020304" pitchFamily="18" charset="0"/>
                              <a:ea typeface="微软雅黑" panose="020B0503020204020204" pitchFamily="34" charset="-122"/>
                              <a:cs typeface="Times New Roman" panose="02020603050405020304" pitchFamily="18" charset="0"/>
                            </a:rPr>
                            <a:t>d</a:t>
                          </a:r>
                          <a:r>
                            <a:rPr lang="en-US" sz="1800" b="1" kern="0" baseline="-2500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6626" marR="96626" marT="0" marB="0" anchor="ctr">
                        <a:lnR w="19050" cap="flat" cmpd="sng" algn="ctr">
                          <a:solidFill>
                            <a:srgbClr val="FF0000"/>
                          </a:solidFill>
                          <a:prstDash val="solid"/>
                          <a:round/>
                          <a:headEnd type="none" w="med" len="med"/>
                          <a:tailEnd type="none" w="med" len="med"/>
                        </a:lnR>
                      </a:tcPr>
                    </a:tc>
                    <a:tc>
                      <a:txBody>
                        <a:bodyPr/>
                        <a:lstStyle/>
                        <a:p>
                          <a:pPr algn="ctr">
                            <a:spcAft>
                              <a:spcPts val="0"/>
                            </a:spcAft>
                          </a:pPr>
                          <a:r>
                            <a:rPr lang="en-US" sz="1800" b="1" kern="0">
                              <a:effectLst/>
                              <a:latin typeface="Times New Roman" panose="02020603050405020304" pitchFamily="18" charset="0"/>
                              <a:ea typeface="微软雅黑" panose="020B0503020204020204" pitchFamily="34" charset="-122"/>
                              <a:cs typeface="Times New Roman" panose="02020603050405020304" pitchFamily="18" charset="0"/>
                            </a:rPr>
                            <a:t>d</a:t>
                          </a:r>
                          <a:r>
                            <a:rPr lang="en-US" sz="1800" b="1" kern="0" baseline="-25000">
                              <a:effectLst/>
                              <a:latin typeface="Times New Roman" panose="02020603050405020304" pitchFamily="18" charset="0"/>
                              <a:ea typeface="微软雅黑" panose="020B0503020204020204" pitchFamily="34" charset="-122"/>
                              <a:cs typeface="Times New Roman" panose="02020603050405020304" pitchFamily="18" charset="0"/>
                            </a:rPr>
                            <a:t>3</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6626" marR="96626" marT="0" marB="0" anchor="ctr">
                        <a:lnL w="19050" cap="flat" cmpd="sng" algn="ctr">
                          <a:solidFill>
                            <a:srgbClr val="FF0000"/>
                          </a:solidFill>
                          <a:prstDash val="solid"/>
                          <a:round/>
                          <a:headEnd type="none" w="med" len="med"/>
                          <a:tailEnd type="none" w="med" len="med"/>
                        </a:lnL>
                      </a:tcPr>
                    </a:tc>
                    <a:tc>
                      <a:txBody>
                        <a:bodyPr/>
                        <a:lstStyle/>
                        <a:p>
                          <a:pPr algn="ctr">
                            <a:spcAft>
                              <a:spcPts val="0"/>
                            </a:spcAft>
                          </a:pPr>
                          <a:r>
                            <a:rPr lang="en-US" sz="1800" b="1" kern="0">
                              <a:effectLst/>
                              <a:latin typeface="Times New Roman" panose="02020603050405020304" pitchFamily="18" charset="0"/>
                              <a:ea typeface="微软雅黑" panose="020B0503020204020204" pitchFamily="34" charset="-122"/>
                              <a:cs typeface="Times New Roman" panose="02020603050405020304" pitchFamily="18" charset="0"/>
                            </a:rPr>
                            <a:t>d</a:t>
                          </a:r>
                          <a:r>
                            <a:rPr lang="en-US" sz="1800" b="1" kern="0" baseline="-25000">
                              <a:effectLst/>
                              <a:latin typeface="Times New Roman" panose="02020603050405020304" pitchFamily="18" charset="0"/>
                              <a:ea typeface="微软雅黑" panose="020B0503020204020204" pitchFamily="34" charset="-122"/>
                              <a:cs typeface="Times New Roman" panose="02020603050405020304" pitchFamily="18" charset="0"/>
                            </a:rPr>
                            <a:t>2</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6626" marR="96626" marT="0" marB="0" anchor="ctr"/>
                    </a:tc>
                    <a:tc>
                      <a:txBody>
                        <a:bodyPr/>
                        <a:lstStyle/>
                        <a:p>
                          <a:pPr algn="ctr">
                            <a:spcAft>
                              <a:spcPts val="0"/>
                            </a:spcAft>
                          </a:pPr>
                          <a:r>
                            <a:rPr lang="en-US" sz="1800" b="1" kern="0">
                              <a:effectLst/>
                              <a:latin typeface="Times New Roman" panose="02020603050405020304" pitchFamily="18" charset="0"/>
                              <a:ea typeface="微软雅黑" panose="020B0503020204020204" pitchFamily="34" charset="-122"/>
                              <a:cs typeface="Times New Roman" panose="02020603050405020304" pitchFamily="18" charset="0"/>
                            </a:rPr>
                            <a:t>d</a:t>
                          </a:r>
                          <a:r>
                            <a:rPr lang="en-US" sz="1800" b="1" kern="0" baseline="-2500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6626" marR="96626" marT="0" marB="0" anchor="ctr"/>
                    </a:tc>
                    <a:tc>
                      <a:txBody>
                        <a:bodyPr/>
                        <a:lstStyle/>
                        <a:p>
                          <a:pPr algn="ctr">
                            <a:spcAft>
                              <a:spcPts val="0"/>
                            </a:spcAft>
                          </a:pPr>
                          <a:r>
                            <a:rPr lang="en-US" sz="1800" b="1" kern="0">
                              <a:effectLst/>
                              <a:latin typeface="Times New Roman" panose="02020603050405020304" pitchFamily="18" charset="0"/>
                              <a:ea typeface="微软雅黑" panose="020B0503020204020204" pitchFamily="34" charset="-122"/>
                              <a:cs typeface="Times New Roman" panose="02020603050405020304" pitchFamily="18" charset="0"/>
                            </a:rPr>
                            <a:t>d</a:t>
                          </a:r>
                          <a:r>
                            <a:rPr lang="en-US" sz="1800" b="1" kern="0" baseline="-2500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6626" marR="96626" marT="0" marB="0" anchor="ctr">
                        <a:lnR w="19050" cap="flat" cmpd="sng" algn="ctr">
                          <a:solidFill>
                            <a:srgbClr val="FF0000"/>
                          </a:solidFill>
                          <a:prstDash val="solid"/>
                          <a:round/>
                          <a:headEnd type="none" w="med" len="med"/>
                          <a:tailEnd type="none" w="med" len="med"/>
                        </a:lnR>
                      </a:tcPr>
                    </a:tc>
                    <a:tc>
                      <a:txBody>
                        <a:bodyPr/>
                        <a:lstStyle/>
                        <a:p>
                          <a:pPr algn="ctr">
                            <a:spcAft>
                              <a:spcPts val="0"/>
                            </a:spcAft>
                          </a:pPr>
                          <a:r>
                            <a:rPr lang="zh-CN" sz="1800" b="1" kern="1200" dirty="0">
                              <a:effectLst/>
                              <a:latin typeface="Times New Roman" panose="02020603050405020304" pitchFamily="18" charset="0"/>
                              <a:ea typeface="微软雅黑" panose="020B0503020204020204" pitchFamily="34" charset="-122"/>
                              <a:cs typeface="Times New Roman" panose="02020603050405020304" pitchFamily="18" charset="0"/>
                            </a:rPr>
                            <a:t>同步置数</a:t>
                          </a:r>
                          <a:endParaRPr lang="zh-CN" sz="18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6626" marR="96626" marT="0" marB="0" anchor="ctr">
                        <a:lnL w="19050" cap="flat" cmpd="sng" algn="ctr">
                          <a:solidFill>
                            <a:srgbClr val="FF0000"/>
                          </a:solidFill>
                          <a:prstDash val="solid"/>
                          <a:round/>
                          <a:headEnd type="none" w="med" len="med"/>
                          <a:tailEnd type="none" w="med" len="med"/>
                        </a:lnL>
                      </a:tcPr>
                    </a:tc>
                    <a:extLst>
                      <a:ext uri="{0D108BD9-81ED-4DB2-BD59-A6C34878D82A}">
                        <a16:rowId xmlns:a16="http://schemas.microsoft.com/office/drawing/2014/main" val="1886089332"/>
                      </a:ext>
                    </a:extLst>
                  </a:tr>
                </a:tbl>
              </a:graphicData>
            </a:graphic>
          </p:graphicFrame>
        </mc:Choice>
        <mc:Fallback xmlns="">
          <p:graphicFrame>
            <p:nvGraphicFramePr>
              <p:cNvPr id="6" name="表格 5"/>
              <p:cNvGraphicFramePr>
                <a:graphicFrameLocks noGrp="1"/>
              </p:cNvGraphicFramePr>
              <p:nvPr>
                <p:extLst>
                  <p:ext uri="{D42A27DB-BD31-4B8C-83A1-F6EECF244321}">
                    <p14:modId xmlns:p14="http://schemas.microsoft.com/office/powerpoint/2010/main" val="4286961832"/>
                  </p:ext>
                </p:extLst>
              </p:nvPr>
            </p:nvGraphicFramePr>
            <p:xfrm>
              <a:off x="304512" y="1740803"/>
              <a:ext cx="8592721" cy="4922595"/>
            </p:xfrm>
            <a:graphic>
              <a:graphicData uri="http://schemas.openxmlformats.org/drawingml/2006/table">
                <a:tbl>
                  <a:tblPr firstRow="1" firstCol="1" bandRow="1">
                    <a:tableStyleId>{B301B821-A1FF-4177-AEE7-76D212191A09}</a:tableStyleId>
                  </a:tblPr>
                  <a:tblGrid>
                    <a:gridCol w="638627">
                      <a:extLst>
                        <a:ext uri="{9D8B030D-6E8A-4147-A177-3AD203B41FA5}">
                          <a16:colId xmlns:a16="http://schemas.microsoft.com/office/drawing/2014/main" xmlns="" xmlns:a14="http://schemas.microsoft.com/office/drawing/2010/main" val="1391737180"/>
                        </a:ext>
                      </a:extLst>
                    </a:gridCol>
                    <a:gridCol w="421222">
                      <a:extLst>
                        <a:ext uri="{9D8B030D-6E8A-4147-A177-3AD203B41FA5}">
                          <a16:colId xmlns:a16="http://schemas.microsoft.com/office/drawing/2014/main" xmlns="" xmlns:a14="http://schemas.microsoft.com/office/drawing/2010/main" val="2959801582"/>
                        </a:ext>
                      </a:extLst>
                    </a:gridCol>
                    <a:gridCol w="437946">
                      <a:extLst>
                        <a:ext uri="{9D8B030D-6E8A-4147-A177-3AD203B41FA5}">
                          <a16:colId xmlns:a16="http://schemas.microsoft.com/office/drawing/2014/main" xmlns="" xmlns:a14="http://schemas.microsoft.com/office/drawing/2010/main" val="1518575783"/>
                        </a:ext>
                      </a:extLst>
                    </a:gridCol>
                    <a:gridCol w="632356">
                      <a:extLst>
                        <a:ext uri="{9D8B030D-6E8A-4147-A177-3AD203B41FA5}">
                          <a16:colId xmlns:a16="http://schemas.microsoft.com/office/drawing/2014/main" xmlns="" xmlns:a14="http://schemas.microsoft.com/office/drawing/2010/main" val="3238173438"/>
                        </a:ext>
                      </a:extLst>
                    </a:gridCol>
                    <a:gridCol w="446307">
                      <a:extLst>
                        <a:ext uri="{9D8B030D-6E8A-4147-A177-3AD203B41FA5}">
                          <a16:colId xmlns:a16="http://schemas.microsoft.com/office/drawing/2014/main" xmlns="" xmlns:a14="http://schemas.microsoft.com/office/drawing/2010/main" val="1532496155"/>
                        </a:ext>
                      </a:extLst>
                    </a:gridCol>
                    <a:gridCol w="437946">
                      <a:extLst>
                        <a:ext uri="{9D8B030D-6E8A-4147-A177-3AD203B41FA5}">
                          <a16:colId xmlns:a16="http://schemas.microsoft.com/office/drawing/2014/main" xmlns="" xmlns:a14="http://schemas.microsoft.com/office/drawing/2010/main" val="3655116518"/>
                        </a:ext>
                      </a:extLst>
                    </a:gridCol>
                    <a:gridCol w="457804">
                      <a:extLst>
                        <a:ext uri="{9D8B030D-6E8A-4147-A177-3AD203B41FA5}">
                          <a16:colId xmlns:a16="http://schemas.microsoft.com/office/drawing/2014/main" xmlns="" xmlns:a14="http://schemas.microsoft.com/office/drawing/2010/main" val="2542927171"/>
                        </a:ext>
                      </a:extLst>
                    </a:gridCol>
                    <a:gridCol w="467212">
                      <a:extLst>
                        <a:ext uri="{9D8B030D-6E8A-4147-A177-3AD203B41FA5}">
                          <a16:colId xmlns:a16="http://schemas.microsoft.com/office/drawing/2014/main" xmlns="" xmlns:a14="http://schemas.microsoft.com/office/drawing/2010/main" val="2925583460"/>
                        </a:ext>
                      </a:extLst>
                    </a:gridCol>
                    <a:gridCol w="457804">
                      <a:extLst>
                        <a:ext uri="{9D8B030D-6E8A-4147-A177-3AD203B41FA5}">
                          <a16:colId xmlns:a16="http://schemas.microsoft.com/office/drawing/2014/main" xmlns="" xmlns:a14="http://schemas.microsoft.com/office/drawing/2010/main" val="1480626937"/>
                        </a:ext>
                      </a:extLst>
                    </a:gridCol>
                    <a:gridCol w="457804">
                      <a:extLst>
                        <a:ext uri="{9D8B030D-6E8A-4147-A177-3AD203B41FA5}">
                          <a16:colId xmlns:a16="http://schemas.microsoft.com/office/drawing/2014/main" xmlns="" xmlns:a14="http://schemas.microsoft.com/office/drawing/2010/main" val="1484255615"/>
                        </a:ext>
                      </a:extLst>
                    </a:gridCol>
                    <a:gridCol w="638627">
                      <a:extLst>
                        <a:ext uri="{9D8B030D-6E8A-4147-A177-3AD203B41FA5}">
                          <a16:colId xmlns:a16="http://schemas.microsoft.com/office/drawing/2014/main" xmlns="" xmlns:a14="http://schemas.microsoft.com/office/drawing/2010/main" val="1995842033"/>
                        </a:ext>
                      </a:extLst>
                    </a:gridCol>
                    <a:gridCol w="638627">
                      <a:extLst>
                        <a:ext uri="{9D8B030D-6E8A-4147-A177-3AD203B41FA5}">
                          <a16:colId xmlns:a16="http://schemas.microsoft.com/office/drawing/2014/main" xmlns="" xmlns:a14="http://schemas.microsoft.com/office/drawing/2010/main" val="1625013549"/>
                        </a:ext>
                      </a:extLst>
                    </a:gridCol>
                    <a:gridCol w="638627">
                      <a:extLst>
                        <a:ext uri="{9D8B030D-6E8A-4147-A177-3AD203B41FA5}">
                          <a16:colId xmlns:a16="http://schemas.microsoft.com/office/drawing/2014/main" xmlns="" xmlns:a14="http://schemas.microsoft.com/office/drawing/2010/main" val="2122283152"/>
                        </a:ext>
                      </a:extLst>
                    </a:gridCol>
                    <a:gridCol w="638627">
                      <a:extLst>
                        <a:ext uri="{9D8B030D-6E8A-4147-A177-3AD203B41FA5}">
                          <a16:colId xmlns:a16="http://schemas.microsoft.com/office/drawing/2014/main" xmlns="" xmlns:a14="http://schemas.microsoft.com/office/drawing/2010/main" val="3042478078"/>
                        </a:ext>
                      </a:extLst>
                    </a:gridCol>
                    <a:gridCol w="1183185">
                      <a:extLst>
                        <a:ext uri="{9D8B030D-6E8A-4147-A177-3AD203B41FA5}">
                          <a16:colId xmlns:a16="http://schemas.microsoft.com/office/drawing/2014/main" xmlns="" xmlns:a14="http://schemas.microsoft.com/office/drawing/2010/main" val="158985139"/>
                        </a:ext>
                      </a:extLst>
                    </a:gridCol>
                  </a:tblGrid>
                  <a:tr h="421365">
                    <a:tc gridSpan="10">
                      <a:txBody>
                        <a:bodyPr/>
                        <a:lstStyle/>
                        <a:p>
                          <a:pPr algn="ctr">
                            <a:spcAft>
                              <a:spcPts val="0"/>
                            </a:spcAft>
                          </a:pPr>
                          <a:r>
                            <a:rPr lang="zh-CN" sz="1800" b="1" kern="0" dirty="0">
                              <a:effectLst/>
                              <a:latin typeface="Times New Roman" panose="02020603050405020304" pitchFamily="18" charset="0"/>
                              <a:ea typeface="微软雅黑" panose="020B0503020204020204" pitchFamily="34" charset="-122"/>
                              <a:cs typeface="Times New Roman" panose="02020603050405020304" pitchFamily="18" charset="0"/>
                            </a:rPr>
                            <a:t>输入</a:t>
                          </a:r>
                          <a:endParaRPr lang="zh-CN" sz="18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6626" marR="96626" marT="0" marB="0" anchor="ctr">
                        <a:lnR w="19050" cap="flat" cmpd="sng" algn="ctr">
                          <a:solidFill>
                            <a:srgbClr val="FF0000"/>
                          </a:solidFill>
                          <a:prstDash val="solid"/>
                          <a:round/>
                          <a:headEnd type="none" w="med" len="med"/>
                          <a:tailEnd type="none" w="med" len="med"/>
                        </a:lnR>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4">
                      <a:txBody>
                        <a:bodyPr/>
                        <a:lstStyle/>
                        <a:p>
                          <a:pPr algn="ctr">
                            <a:spcAft>
                              <a:spcPts val="0"/>
                            </a:spcAft>
                          </a:pPr>
                          <a:r>
                            <a:rPr lang="zh-CN" sz="1800" b="1" kern="0" dirty="0">
                              <a:effectLst/>
                              <a:latin typeface="Times New Roman" panose="02020603050405020304" pitchFamily="18" charset="0"/>
                              <a:ea typeface="微软雅黑" panose="020B0503020204020204" pitchFamily="34" charset="-122"/>
                              <a:cs typeface="Times New Roman" panose="02020603050405020304" pitchFamily="18" charset="0"/>
                            </a:rPr>
                            <a:t>输出</a:t>
                          </a:r>
                          <a:endParaRPr lang="zh-CN" sz="18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6626" marR="96626" marT="0" marB="0" anchor="ctr">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rowSpan="3">
                      <a:txBody>
                        <a:bodyPr/>
                        <a:lstStyle/>
                        <a:p>
                          <a:pPr algn="ctr">
                            <a:spcAft>
                              <a:spcPts val="0"/>
                            </a:spcAft>
                          </a:pPr>
                          <a:r>
                            <a:rPr lang="zh-CN" sz="1800" b="1" kern="0">
                              <a:effectLst/>
                              <a:latin typeface="Times New Roman" panose="02020603050405020304" pitchFamily="18" charset="0"/>
                              <a:ea typeface="微软雅黑" panose="020B0503020204020204" pitchFamily="34" charset="-122"/>
                              <a:cs typeface="Times New Roman" panose="02020603050405020304" pitchFamily="18" charset="0"/>
                            </a:rPr>
                            <a:t>工作模式</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6626" marR="96626" marT="0" marB="0" anchor="ctr">
                        <a:lnL w="19050" cap="flat" cmpd="sng" algn="ctr">
                          <a:solidFill>
                            <a:srgbClr val="FF0000"/>
                          </a:solidFill>
                          <a:prstDash val="solid"/>
                          <a:round/>
                          <a:headEnd type="none" w="med" len="med"/>
                          <a:tailEnd type="none" w="med" len="med"/>
                        </a:lnL>
                      </a:tcPr>
                    </a:tc>
                    <a:extLst>
                      <a:ext uri="{0D108BD9-81ED-4DB2-BD59-A6C34878D82A}">
                        <a16:rowId xmlns:a16="http://schemas.microsoft.com/office/drawing/2014/main" xmlns="" xmlns:a14="http://schemas.microsoft.com/office/drawing/2010/main" val="2755460412"/>
                      </a:ext>
                    </a:extLst>
                  </a:tr>
                  <a:tr h="565155">
                    <a:tc>
                      <a:txBody>
                        <a:bodyPr/>
                        <a:lstStyle/>
                        <a:p>
                          <a:pPr algn="ctr">
                            <a:spcAft>
                              <a:spcPts val="0"/>
                            </a:spcAft>
                          </a:pPr>
                          <a:r>
                            <a:rPr lang="zh-CN" sz="1800" b="1" kern="0" dirty="0">
                              <a:effectLst/>
                              <a:latin typeface="Times New Roman" panose="02020603050405020304" pitchFamily="18" charset="0"/>
                              <a:ea typeface="微软雅黑" panose="020B0503020204020204" pitchFamily="34" charset="-122"/>
                              <a:cs typeface="Times New Roman" panose="02020603050405020304" pitchFamily="18" charset="0"/>
                            </a:rPr>
                            <a:t>清零</a:t>
                          </a:r>
                          <a:endParaRPr lang="zh-CN" sz="18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6626" marR="96626" marT="0" marB="0" anchor="ctr">
                        <a:lnR w="19050" cap="flat" cmpd="sng" algn="ctr">
                          <a:solidFill>
                            <a:srgbClr val="FF0000"/>
                          </a:solidFill>
                          <a:prstDash val="solid"/>
                          <a:round/>
                          <a:headEnd type="none" w="med" len="med"/>
                          <a:tailEnd type="none" w="med" len="med"/>
                        </a:lnR>
                      </a:tcPr>
                    </a:tc>
                    <a:tc gridSpan="2">
                      <a:txBody>
                        <a:bodyPr/>
                        <a:lstStyle/>
                        <a:p>
                          <a:pPr algn="ctr">
                            <a:spcAft>
                              <a:spcPts val="0"/>
                            </a:spcAft>
                          </a:pPr>
                          <a:r>
                            <a:rPr lang="zh-CN" sz="1800" b="1" kern="0" dirty="0">
                              <a:effectLst/>
                              <a:latin typeface="Times New Roman" panose="02020603050405020304" pitchFamily="18" charset="0"/>
                              <a:ea typeface="微软雅黑" panose="020B0503020204020204" pitchFamily="34" charset="-122"/>
                              <a:cs typeface="Times New Roman" panose="02020603050405020304" pitchFamily="18" charset="0"/>
                            </a:rPr>
                            <a:t>功能选择</a:t>
                          </a:r>
                          <a:endParaRPr lang="zh-CN" sz="18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6626" marR="96626" marT="0" marB="0" anchor="ctr">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tcPr>
                    </a:tc>
                    <a:tc hMerge="1">
                      <a:txBody>
                        <a:bodyPr/>
                        <a:lstStyle/>
                        <a:p>
                          <a:endParaRPr lang="zh-CN" altLang="en-US"/>
                        </a:p>
                      </a:txBody>
                      <a:tcPr/>
                    </a:tc>
                    <a:tc>
                      <a:txBody>
                        <a:bodyPr/>
                        <a:lstStyle/>
                        <a:p>
                          <a:pPr algn="ctr">
                            <a:spcAft>
                              <a:spcPts val="0"/>
                            </a:spcAft>
                          </a:pPr>
                          <a:r>
                            <a:rPr lang="zh-CN" sz="1800" b="1" kern="0" dirty="0">
                              <a:effectLst/>
                              <a:latin typeface="Times New Roman" panose="02020603050405020304" pitchFamily="18" charset="0"/>
                              <a:ea typeface="微软雅黑" panose="020B0503020204020204" pitchFamily="34" charset="-122"/>
                              <a:cs typeface="Times New Roman" panose="02020603050405020304" pitchFamily="18" charset="0"/>
                            </a:rPr>
                            <a:t>时钟</a:t>
                          </a:r>
                          <a:endParaRPr lang="zh-CN" sz="18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6626" marR="96626" marT="0" marB="0" anchor="ctr">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tcPr>
                    </a:tc>
                    <a:tc gridSpan="2">
                      <a:txBody>
                        <a:bodyPr/>
                        <a:lstStyle/>
                        <a:p>
                          <a:pPr algn="ctr">
                            <a:spcAft>
                              <a:spcPts val="0"/>
                            </a:spcAft>
                          </a:pPr>
                          <a:r>
                            <a:rPr lang="zh-CN" sz="1800" b="1" kern="0" dirty="0">
                              <a:effectLst/>
                              <a:latin typeface="Times New Roman" panose="02020603050405020304" pitchFamily="18" charset="0"/>
                              <a:ea typeface="微软雅黑" panose="020B0503020204020204" pitchFamily="34" charset="-122"/>
                              <a:cs typeface="Times New Roman" panose="02020603050405020304" pitchFamily="18" charset="0"/>
                            </a:rPr>
                            <a:t>串行</a:t>
                          </a:r>
                          <a:endParaRPr lang="zh-CN" sz="18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p>
                          <a:pPr algn="ctr">
                            <a:spcAft>
                              <a:spcPts val="0"/>
                            </a:spcAft>
                          </a:pPr>
                          <a:r>
                            <a:rPr lang="zh-CN" sz="1800" b="1" kern="0" dirty="0">
                              <a:effectLst/>
                              <a:latin typeface="Times New Roman" panose="02020603050405020304" pitchFamily="18" charset="0"/>
                              <a:ea typeface="微软雅黑" panose="020B0503020204020204" pitchFamily="34" charset="-122"/>
                              <a:cs typeface="Times New Roman" panose="02020603050405020304" pitchFamily="18" charset="0"/>
                            </a:rPr>
                            <a:t>输入</a:t>
                          </a:r>
                          <a:endParaRPr lang="zh-CN" sz="18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6626" marR="96626" marT="0" marB="0" anchor="ctr">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tcPr>
                    </a:tc>
                    <a:tc hMerge="1">
                      <a:txBody>
                        <a:bodyPr/>
                        <a:lstStyle/>
                        <a:p>
                          <a:endParaRPr lang="zh-CN" altLang="en-US"/>
                        </a:p>
                      </a:txBody>
                      <a:tcPr/>
                    </a:tc>
                    <a:tc gridSpan="4">
                      <a:txBody>
                        <a:bodyPr/>
                        <a:lstStyle/>
                        <a:p>
                          <a:pPr algn="ctr">
                            <a:spcAft>
                              <a:spcPts val="0"/>
                            </a:spcAft>
                          </a:pPr>
                          <a:r>
                            <a:rPr lang="zh-CN" sz="1800" b="1" kern="0" dirty="0">
                              <a:effectLst/>
                              <a:latin typeface="Times New Roman" panose="02020603050405020304" pitchFamily="18" charset="0"/>
                              <a:ea typeface="微软雅黑" panose="020B0503020204020204" pitchFamily="34" charset="-122"/>
                              <a:cs typeface="Times New Roman" panose="02020603050405020304" pitchFamily="18" charset="0"/>
                            </a:rPr>
                            <a:t>并行输入</a:t>
                          </a:r>
                          <a:endParaRPr lang="zh-CN" sz="18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6626" marR="96626" marT="0" marB="0" anchor="ctr">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4">
                      <a:txBody>
                        <a:bodyPr/>
                        <a:lstStyle/>
                        <a:p>
                          <a:pPr algn="ctr">
                            <a:spcAft>
                              <a:spcPts val="0"/>
                            </a:spcAft>
                          </a:pPr>
                          <a:r>
                            <a:rPr lang="zh-CN" sz="1800" b="1" kern="0">
                              <a:effectLst/>
                              <a:latin typeface="Times New Roman" panose="02020603050405020304" pitchFamily="18" charset="0"/>
                              <a:ea typeface="微软雅黑" panose="020B0503020204020204" pitchFamily="34" charset="-122"/>
                              <a:cs typeface="Times New Roman" panose="02020603050405020304" pitchFamily="18" charset="0"/>
                            </a:rPr>
                            <a:t>并行输出</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6626" marR="96626" marT="0" marB="0" anchor="ctr">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xmlns="" xmlns:a14="http://schemas.microsoft.com/office/drawing/2010/main" val="317868026"/>
                      </a:ext>
                    </a:extLst>
                  </a:tr>
                  <a:tr h="565155">
                    <a:tc>
                      <a:txBody>
                        <a:bodyPr/>
                        <a:lstStyle/>
                        <a:p>
                          <a:endParaRPr lang="zh-CN"/>
                        </a:p>
                      </a:txBody>
                      <a:tcPr marL="96626" marR="96626" marT="0" marB="0" anchor="ctr">
                        <a:lnR w="19050" cap="flat" cmpd="sng" algn="ctr">
                          <a:solidFill>
                            <a:srgbClr val="FF0000"/>
                          </a:solidFill>
                          <a:prstDash val="solid"/>
                          <a:round/>
                          <a:headEnd type="none" w="med" len="med"/>
                          <a:tailEnd type="none" w="med" len="med"/>
                        </a:lnR>
                        <a:blipFill rotWithShape="1">
                          <a:blip r:embed="rId3"/>
                          <a:stretch>
                            <a:fillRect l="-952" t="-177174" r="-1242857" b="-614130"/>
                          </a:stretch>
                        </a:blipFill>
                      </a:tcPr>
                    </a:tc>
                    <a:tc>
                      <a:txBody>
                        <a:bodyPr/>
                        <a:lstStyle/>
                        <a:p>
                          <a:pPr algn="ctr">
                            <a:spcAft>
                              <a:spcPts val="0"/>
                            </a:spcAft>
                          </a:pPr>
                          <a:r>
                            <a:rPr lang="en-US" sz="1800" b="1" kern="0">
                              <a:effectLst/>
                              <a:latin typeface="Times New Roman" panose="02020603050405020304" pitchFamily="18" charset="0"/>
                              <a:ea typeface="微软雅黑" panose="020B0503020204020204" pitchFamily="34" charset="-122"/>
                              <a:cs typeface="Times New Roman" panose="02020603050405020304" pitchFamily="18" charset="0"/>
                            </a:rPr>
                            <a:t>S</a:t>
                          </a:r>
                          <a:r>
                            <a:rPr lang="en-US" sz="1800" b="1" kern="0" baseline="-2500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6626" marR="96626" marT="0" marB="0" anchor="ctr">
                        <a:lnL w="19050" cap="flat" cmpd="sng" algn="ctr">
                          <a:solidFill>
                            <a:srgbClr val="FF0000"/>
                          </a:solidFill>
                          <a:prstDash val="solid"/>
                          <a:round/>
                          <a:headEnd type="none" w="med" len="med"/>
                          <a:tailEnd type="none" w="med" len="med"/>
                        </a:lnL>
                      </a:tcPr>
                    </a:tc>
                    <a:tc>
                      <a:txBody>
                        <a:bodyPr/>
                        <a:lstStyle/>
                        <a:p>
                          <a:pPr algn="ctr">
                            <a:spcAft>
                              <a:spcPts val="0"/>
                            </a:spcAft>
                          </a:pPr>
                          <a:r>
                            <a:rPr lang="en-US" sz="1800" b="1" kern="0">
                              <a:effectLst/>
                              <a:latin typeface="Times New Roman" panose="02020603050405020304" pitchFamily="18" charset="0"/>
                              <a:ea typeface="微软雅黑" panose="020B0503020204020204" pitchFamily="34" charset="-122"/>
                              <a:cs typeface="Times New Roman" panose="02020603050405020304" pitchFamily="18" charset="0"/>
                            </a:rPr>
                            <a:t>S</a:t>
                          </a:r>
                          <a:r>
                            <a:rPr lang="en-US" sz="1800" b="1" kern="0" baseline="-2500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6626" marR="96626" marT="0" marB="0" anchor="ctr">
                        <a:lnR w="19050" cap="flat" cmpd="sng" algn="ctr">
                          <a:solidFill>
                            <a:srgbClr val="FF0000"/>
                          </a:solidFill>
                          <a:prstDash val="solid"/>
                          <a:round/>
                          <a:headEnd type="none" w="med" len="med"/>
                          <a:tailEnd type="none" w="med" len="med"/>
                        </a:lnR>
                      </a:tcPr>
                    </a:tc>
                    <a:tc>
                      <a:txBody>
                        <a:bodyPr/>
                        <a:lstStyle/>
                        <a:p>
                          <a:pPr algn="ctr">
                            <a:spcAft>
                              <a:spcPts val="0"/>
                            </a:spcAft>
                          </a:pPr>
                          <a:r>
                            <a:rPr lang="en-US" sz="1800" b="1" kern="0">
                              <a:effectLst/>
                              <a:latin typeface="Times New Roman" panose="02020603050405020304" pitchFamily="18" charset="0"/>
                              <a:ea typeface="微软雅黑" panose="020B0503020204020204" pitchFamily="34" charset="-122"/>
                              <a:cs typeface="Times New Roman" panose="02020603050405020304" pitchFamily="18" charset="0"/>
                            </a:rPr>
                            <a:t>CP</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6626" marR="96626" marT="0" marB="0" anchor="ctr">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tcPr>
                    </a:tc>
                    <a:tc>
                      <a:txBody>
                        <a:bodyPr/>
                        <a:lstStyle/>
                        <a:p>
                          <a:pPr algn="ctr">
                            <a:spcAft>
                              <a:spcPts val="0"/>
                            </a:spcAft>
                          </a:pPr>
                          <a:r>
                            <a:rPr lang="en-US" sz="1800" b="1" kern="0">
                              <a:effectLst/>
                              <a:latin typeface="Times New Roman" panose="02020603050405020304" pitchFamily="18" charset="0"/>
                              <a:ea typeface="微软雅黑" panose="020B0503020204020204" pitchFamily="34" charset="-122"/>
                              <a:cs typeface="Times New Roman" panose="02020603050405020304" pitchFamily="18" charset="0"/>
                            </a:rPr>
                            <a:t>S</a:t>
                          </a:r>
                          <a:r>
                            <a:rPr lang="en-US" sz="1800" b="1" kern="0" baseline="-25000">
                              <a:effectLst/>
                              <a:latin typeface="Times New Roman" panose="02020603050405020304" pitchFamily="18" charset="0"/>
                              <a:ea typeface="微软雅黑" panose="020B0503020204020204" pitchFamily="34" charset="-122"/>
                              <a:cs typeface="Times New Roman" panose="02020603050405020304" pitchFamily="18" charset="0"/>
                            </a:rPr>
                            <a:t>R</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6626" marR="96626" marT="0" marB="0" anchor="ctr">
                        <a:lnL w="19050" cap="flat" cmpd="sng" algn="ctr">
                          <a:solidFill>
                            <a:srgbClr val="FF0000"/>
                          </a:solidFill>
                          <a:prstDash val="solid"/>
                          <a:round/>
                          <a:headEnd type="none" w="med" len="med"/>
                          <a:tailEnd type="none" w="med" len="med"/>
                        </a:lnL>
                      </a:tcPr>
                    </a:tc>
                    <a:tc>
                      <a:txBody>
                        <a:bodyPr/>
                        <a:lstStyle/>
                        <a:p>
                          <a:pPr algn="ctr">
                            <a:spcAft>
                              <a:spcPts val="0"/>
                            </a:spcAft>
                          </a:pPr>
                          <a:r>
                            <a:rPr lang="en-US" sz="1800" b="1" kern="0">
                              <a:effectLst/>
                              <a:latin typeface="Times New Roman" panose="02020603050405020304" pitchFamily="18" charset="0"/>
                              <a:ea typeface="微软雅黑" panose="020B0503020204020204" pitchFamily="34" charset="-122"/>
                              <a:cs typeface="Times New Roman" panose="02020603050405020304" pitchFamily="18" charset="0"/>
                            </a:rPr>
                            <a:t>S</a:t>
                          </a:r>
                          <a:r>
                            <a:rPr lang="en-US" sz="1800" b="1" kern="0" baseline="-25000">
                              <a:effectLst/>
                              <a:latin typeface="Times New Roman" panose="02020603050405020304" pitchFamily="18" charset="0"/>
                              <a:ea typeface="微软雅黑" panose="020B0503020204020204" pitchFamily="34" charset="-122"/>
                              <a:cs typeface="Times New Roman" panose="02020603050405020304" pitchFamily="18" charset="0"/>
                            </a:rPr>
                            <a:t>L</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6626" marR="96626" marT="0" marB="0" anchor="ctr">
                        <a:lnR w="19050" cap="flat" cmpd="sng" algn="ctr">
                          <a:solidFill>
                            <a:srgbClr val="FF0000"/>
                          </a:solidFill>
                          <a:prstDash val="solid"/>
                          <a:round/>
                          <a:headEnd type="none" w="med" len="med"/>
                          <a:tailEnd type="none" w="med" len="med"/>
                        </a:lnR>
                      </a:tcPr>
                    </a:tc>
                    <a:tc>
                      <a:txBody>
                        <a:bodyPr/>
                        <a:lstStyle/>
                        <a:p>
                          <a:pPr algn="ctr">
                            <a:spcAft>
                              <a:spcPts val="0"/>
                            </a:spcAft>
                          </a:pPr>
                          <a:r>
                            <a:rPr lang="en-US" sz="1800" b="1" kern="0">
                              <a:effectLst/>
                              <a:latin typeface="Times New Roman" panose="02020603050405020304" pitchFamily="18" charset="0"/>
                              <a:ea typeface="微软雅黑" panose="020B0503020204020204" pitchFamily="34" charset="-122"/>
                              <a:cs typeface="Times New Roman" panose="02020603050405020304" pitchFamily="18" charset="0"/>
                            </a:rPr>
                            <a:t>D</a:t>
                          </a:r>
                          <a:r>
                            <a:rPr lang="en-US" sz="1800" b="1" kern="0" baseline="-25000">
                              <a:effectLst/>
                              <a:latin typeface="Times New Roman" panose="02020603050405020304" pitchFamily="18" charset="0"/>
                              <a:ea typeface="微软雅黑" panose="020B0503020204020204" pitchFamily="34" charset="-122"/>
                              <a:cs typeface="Times New Roman" panose="02020603050405020304" pitchFamily="18" charset="0"/>
                            </a:rPr>
                            <a:t>3</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6626" marR="96626" marT="0" marB="0" anchor="ctr">
                        <a:lnL w="19050" cap="flat" cmpd="sng" algn="ctr">
                          <a:solidFill>
                            <a:srgbClr val="FF0000"/>
                          </a:solidFill>
                          <a:prstDash val="solid"/>
                          <a:round/>
                          <a:headEnd type="none" w="med" len="med"/>
                          <a:tailEnd type="none" w="med" len="med"/>
                        </a:lnL>
                      </a:tcPr>
                    </a:tc>
                    <a:tc>
                      <a:txBody>
                        <a:bodyPr/>
                        <a:lstStyle/>
                        <a:p>
                          <a:pPr algn="ctr">
                            <a:spcAft>
                              <a:spcPts val="0"/>
                            </a:spcAft>
                          </a:pPr>
                          <a:r>
                            <a:rPr lang="en-US" sz="1800" b="1" kern="0">
                              <a:effectLst/>
                              <a:latin typeface="Times New Roman" panose="02020603050405020304" pitchFamily="18" charset="0"/>
                              <a:ea typeface="微软雅黑" panose="020B0503020204020204" pitchFamily="34" charset="-122"/>
                              <a:cs typeface="Times New Roman" panose="02020603050405020304" pitchFamily="18" charset="0"/>
                            </a:rPr>
                            <a:t>D</a:t>
                          </a:r>
                          <a:r>
                            <a:rPr lang="en-US" sz="1800" b="1" kern="0" baseline="-25000">
                              <a:effectLst/>
                              <a:latin typeface="Times New Roman" panose="02020603050405020304" pitchFamily="18" charset="0"/>
                              <a:ea typeface="微软雅黑" panose="020B0503020204020204" pitchFamily="34" charset="-122"/>
                              <a:cs typeface="Times New Roman" panose="02020603050405020304" pitchFamily="18" charset="0"/>
                            </a:rPr>
                            <a:t>2</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6626" marR="96626" marT="0" marB="0" anchor="ctr"/>
                    </a:tc>
                    <a:tc>
                      <a:txBody>
                        <a:bodyPr/>
                        <a:lstStyle/>
                        <a:p>
                          <a:pPr algn="ctr">
                            <a:spcAft>
                              <a:spcPts val="0"/>
                            </a:spcAft>
                          </a:pPr>
                          <a:r>
                            <a:rPr lang="en-US" sz="1800" b="1" kern="0">
                              <a:effectLst/>
                              <a:latin typeface="Times New Roman" panose="02020603050405020304" pitchFamily="18" charset="0"/>
                              <a:ea typeface="微软雅黑" panose="020B0503020204020204" pitchFamily="34" charset="-122"/>
                              <a:cs typeface="Times New Roman" panose="02020603050405020304" pitchFamily="18" charset="0"/>
                            </a:rPr>
                            <a:t>D</a:t>
                          </a:r>
                          <a:r>
                            <a:rPr lang="en-US" sz="1800" b="1" kern="0" baseline="-2500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6626" marR="96626" marT="0" marB="0" anchor="ctr"/>
                    </a:tc>
                    <a:tc>
                      <a:txBody>
                        <a:bodyPr/>
                        <a:lstStyle/>
                        <a:p>
                          <a:pPr algn="ctr">
                            <a:spcAft>
                              <a:spcPts val="0"/>
                            </a:spcAft>
                          </a:pPr>
                          <a:r>
                            <a:rPr lang="en-US" sz="1800" b="1" kern="0">
                              <a:effectLst/>
                              <a:latin typeface="Times New Roman" panose="02020603050405020304" pitchFamily="18" charset="0"/>
                              <a:ea typeface="微软雅黑" panose="020B0503020204020204" pitchFamily="34" charset="-122"/>
                              <a:cs typeface="Times New Roman" panose="02020603050405020304" pitchFamily="18" charset="0"/>
                            </a:rPr>
                            <a:t>D</a:t>
                          </a:r>
                          <a:r>
                            <a:rPr lang="en-US" sz="1800" b="1" kern="0" baseline="-2500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6626" marR="96626" marT="0" marB="0" anchor="ctr">
                        <a:lnR w="19050" cap="flat" cmpd="sng" algn="ctr">
                          <a:solidFill>
                            <a:srgbClr val="FF0000"/>
                          </a:solidFill>
                          <a:prstDash val="solid"/>
                          <a:round/>
                          <a:headEnd type="none" w="med" len="med"/>
                          <a:tailEnd type="none" w="med" len="med"/>
                        </a:lnR>
                      </a:tcPr>
                    </a:tc>
                    <a:tc>
                      <a:txBody>
                        <a:bodyPr/>
                        <a:lstStyle/>
                        <a:p>
                          <a:endParaRPr lang="zh-CN"/>
                        </a:p>
                      </a:txBody>
                      <a:tcPr marL="96626" marR="96626" marT="0" marB="0" anchor="ctr">
                        <a:lnL w="19050" cap="flat" cmpd="sng" algn="ctr">
                          <a:solidFill>
                            <a:srgbClr val="FF0000"/>
                          </a:solidFill>
                          <a:prstDash val="solid"/>
                          <a:round/>
                          <a:headEnd type="none" w="med" len="med"/>
                          <a:tailEnd type="none" w="med" len="med"/>
                        </a:lnL>
                        <a:blipFill rotWithShape="1">
                          <a:blip r:embed="rId3"/>
                          <a:stretch>
                            <a:fillRect l="-767308" t="-177174" r="-489423" b="-614130"/>
                          </a:stretch>
                        </a:blipFill>
                      </a:tcPr>
                    </a:tc>
                    <a:tc>
                      <a:txBody>
                        <a:bodyPr/>
                        <a:lstStyle/>
                        <a:p>
                          <a:endParaRPr lang="zh-CN"/>
                        </a:p>
                      </a:txBody>
                      <a:tcPr marL="96626" marR="96626" marT="0" marB="0" anchor="ctr">
                        <a:blipFill rotWithShape="1">
                          <a:blip r:embed="rId3"/>
                          <a:stretch>
                            <a:fillRect l="-859048" t="-177174" r="-384762" b="-614130"/>
                          </a:stretch>
                        </a:blipFill>
                      </a:tcPr>
                    </a:tc>
                    <a:tc>
                      <a:txBody>
                        <a:bodyPr/>
                        <a:lstStyle/>
                        <a:p>
                          <a:endParaRPr lang="zh-CN"/>
                        </a:p>
                      </a:txBody>
                      <a:tcPr marL="96626" marR="96626" marT="0" marB="0" anchor="ctr">
                        <a:blipFill rotWithShape="1">
                          <a:blip r:embed="rId3"/>
                          <a:stretch>
                            <a:fillRect l="-959048" t="-177174" r="-284762" b="-614130"/>
                          </a:stretch>
                        </a:blipFill>
                      </a:tcPr>
                    </a:tc>
                    <a:tc>
                      <a:txBody>
                        <a:bodyPr/>
                        <a:lstStyle/>
                        <a:p>
                          <a:endParaRPr lang="zh-CN"/>
                        </a:p>
                      </a:txBody>
                      <a:tcPr marL="96626" marR="96626" marT="0" marB="0" anchor="ctr">
                        <a:lnR w="19050" cap="flat" cmpd="sng" algn="ctr">
                          <a:solidFill>
                            <a:srgbClr val="FF0000"/>
                          </a:solidFill>
                          <a:prstDash val="solid"/>
                          <a:round/>
                          <a:headEnd type="none" w="med" len="med"/>
                          <a:tailEnd type="none" w="med" len="med"/>
                        </a:lnR>
                        <a:blipFill rotWithShape="1">
                          <a:blip r:embed="rId3"/>
                          <a:stretch>
                            <a:fillRect l="-1059048" t="-177174" r="-184762" b="-614130"/>
                          </a:stretch>
                        </a:blipFill>
                      </a:tcPr>
                    </a:tc>
                    <a:tc vMerge="1">
                      <a:txBody>
                        <a:bodyPr/>
                        <a:lstStyle/>
                        <a:p>
                          <a:endParaRPr lang="zh-CN" altLang="en-US"/>
                        </a:p>
                      </a:txBody>
                      <a:tcPr/>
                    </a:tc>
                    <a:extLst>
                      <a:ext uri="{0D108BD9-81ED-4DB2-BD59-A6C34878D82A}">
                        <a16:rowId xmlns:a16="http://schemas.microsoft.com/office/drawing/2014/main" xmlns="" xmlns:a14="http://schemas.microsoft.com/office/drawing/2010/main" val="740369010"/>
                      </a:ext>
                    </a:extLst>
                  </a:tr>
                  <a:tr h="421365">
                    <a:tc>
                      <a:txBody>
                        <a:bodyPr/>
                        <a:lstStyle/>
                        <a:p>
                          <a:pPr algn="ctr">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6626" marR="96626" marT="0" marB="0" anchor="ctr">
                        <a:lnR w="19050" cap="flat" cmpd="sng" algn="ctr">
                          <a:solidFill>
                            <a:srgbClr val="FF0000"/>
                          </a:solidFill>
                          <a:prstDash val="solid"/>
                          <a:round/>
                          <a:headEnd type="none" w="med" len="med"/>
                          <a:tailEnd type="none" w="med" len="med"/>
                        </a:lnR>
                      </a:tcPr>
                    </a:tc>
                    <a:tc>
                      <a:txBody>
                        <a:bodyPr/>
                        <a:lstStyle/>
                        <a:p>
                          <a:pPr algn="ctr">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d</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6626" marR="96626" marT="0" marB="0" anchor="ctr">
                        <a:lnL w="19050" cap="flat" cmpd="sng" algn="ctr">
                          <a:solidFill>
                            <a:srgbClr val="FF0000"/>
                          </a:solidFill>
                          <a:prstDash val="solid"/>
                          <a:round/>
                          <a:headEnd type="none" w="med" len="med"/>
                          <a:tailEnd type="none" w="med" len="med"/>
                        </a:lnL>
                      </a:tcPr>
                    </a:tc>
                    <a:tc>
                      <a:txBody>
                        <a:bodyPr/>
                        <a:lstStyle/>
                        <a:p>
                          <a:pPr algn="ctr">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d</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6626" marR="96626" marT="0" marB="0" anchor="ctr">
                        <a:lnR w="19050" cap="flat" cmpd="sng" algn="ctr">
                          <a:solidFill>
                            <a:srgbClr val="FF0000"/>
                          </a:solidFill>
                          <a:prstDash val="solid"/>
                          <a:round/>
                          <a:headEnd type="none" w="med" len="med"/>
                          <a:tailEnd type="none" w="med" len="med"/>
                        </a:lnR>
                      </a:tcPr>
                    </a:tc>
                    <a:tc>
                      <a:txBody>
                        <a:bodyPr/>
                        <a:lstStyle/>
                        <a:p>
                          <a:pPr algn="ctr">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d</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6626" marR="96626" marT="0" marB="0" anchor="ctr">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tcPr>
                    </a:tc>
                    <a:tc>
                      <a:txBody>
                        <a:bodyPr/>
                        <a:lstStyle/>
                        <a:p>
                          <a:pPr algn="ctr">
                            <a:spcAft>
                              <a:spcPts val="0"/>
                            </a:spcAft>
                          </a:pPr>
                          <a:r>
                            <a:rPr lang="en-US" sz="1800" b="1" kern="0">
                              <a:effectLst/>
                              <a:latin typeface="Times New Roman" panose="02020603050405020304" pitchFamily="18" charset="0"/>
                              <a:ea typeface="微软雅黑" panose="020B0503020204020204" pitchFamily="34" charset="-122"/>
                              <a:cs typeface="Times New Roman" panose="02020603050405020304" pitchFamily="18" charset="0"/>
                            </a:rPr>
                            <a:t>d</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6626" marR="96626" marT="0" marB="0" anchor="ctr">
                        <a:lnL w="19050" cap="flat" cmpd="sng" algn="ctr">
                          <a:solidFill>
                            <a:srgbClr val="FF0000"/>
                          </a:solidFill>
                          <a:prstDash val="solid"/>
                          <a:round/>
                          <a:headEnd type="none" w="med" len="med"/>
                          <a:tailEnd type="none" w="med" len="med"/>
                        </a:lnL>
                      </a:tcPr>
                    </a:tc>
                    <a:tc>
                      <a:txBody>
                        <a:bodyPr/>
                        <a:lstStyle/>
                        <a:p>
                          <a:pPr algn="ctr">
                            <a:spcAft>
                              <a:spcPts val="0"/>
                            </a:spcAft>
                          </a:pPr>
                          <a:r>
                            <a:rPr lang="en-US" sz="1800" b="1" kern="0">
                              <a:effectLst/>
                              <a:latin typeface="Times New Roman" panose="02020603050405020304" pitchFamily="18" charset="0"/>
                              <a:ea typeface="微软雅黑" panose="020B0503020204020204" pitchFamily="34" charset="-122"/>
                              <a:cs typeface="Times New Roman" panose="02020603050405020304" pitchFamily="18" charset="0"/>
                            </a:rPr>
                            <a:t>d</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6626" marR="96626" marT="0" marB="0" anchor="ctr">
                        <a:lnR w="19050" cap="flat" cmpd="sng" algn="ctr">
                          <a:solidFill>
                            <a:srgbClr val="FF0000"/>
                          </a:solidFill>
                          <a:prstDash val="solid"/>
                          <a:round/>
                          <a:headEnd type="none" w="med" len="med"/>
                          <a:tailEnd type="none" w="med" len="med"/>
                        </a:lnR>
                      </a:tcPr>
                    </a:tc>
                    <a:tc>
                      <a:txBody>
                        <a:bodyPr/>
                        <a:lstStyle/>
                        <a:p>
                          <a:pPr algn="ctr">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d</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6626" marR="96626" marT="0" marB="0" anchor="ctr">
                        <a:lnL w="19050" cap="flat" cmpd="sng" algn="ctr">
                          <a:solidFill>
                            <a:srgbClr val="FF0000"/>
                          </a:solidFill>
                          <a:prstDash val="solid"/>
                          <a:round/>
                          <a:headEnd type="none" w="med" len="med"/>
                          <a:tailEnd type="none" w="med" len="med"/>
                        </a:lnL>
                      </a:tcPr>
                    </a:tc>
                    <a:tc>
                      <a:txBody>
                        <a:bodyPr/>
                        <a:lstStyle/>
                        <a:p>
                          <a:pPr algn="ctr">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d</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6626" marR="96626" marT="0" marB="0" anchor="ctr"/>
                    </a:tc>
                    <a:tc>
                      <a:txBody>
                        <a:bodyPr/>
                        <a:lstStyle/>
                        <a:p>
                          <a:pPr algn="ctr">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d</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6626" marR="96626" marT="0" marB="0" anchor="ctr"/>
                    </a:tc>
                    <a:tc>
                      <a:txBody>
                        <a:bodyPr/>
                        <a:lstStyle/>
                        <a:p>
                          <a:pPr algn="ctr">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d</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6626" marR="96626" marT="0" marB="0" anchor="ctr">
                        <a:lnR w="19050" cap="flat" cmpd="sng" algn="ctr">
                          <a:solidFill>
                            <a:srgbClr val="FF0000"/>
                          </a:solidFill>
                          <a:prstDash val="solid"/>
                          <a:round/>
                          <a:headEnd type="none" w="med" len="med"/>
                          <a:tailEnd type="none" w="med" len="med"/>
                        </a:lnR>
                      </a:tcPr>
                    </a:tc>
                    <a:tc>
                      <a:txBody>
                        <a:bodyPr/>
                        <a:lstStyle/>
                        <a:p>
                          <a:pPr algn="ctr">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6626" marR="96626" marT="0" marB="0" anchor="ctr">
                        <a:lnL w="19050" cap="flat" cmpd="sng" algn="ctr">
                          <a:solidFill>
                            <a:srgbClr val="FF0000"/>
                          </a:solidFill>
                          <a:prstDash val="solid"/>
                          <a:round/>
                          <a:headEnd type="none" w="med" len="med"/>
                          <a:tailEnd type="none" w="med" len="med"/>
                        </a:lnL>
                      </a:tcPr>
                    </a:tc>
                    <a:tc>
                      <a:txBody>
                        <a:bodyPr/>
                        <a:lstStyle/>
                        <a:p>
                          <a:pPr algn="ctr">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6626" marR="96626" marT="0" marB="0" anchor="ctr"/>
                    </a:tc>
                    <a:tc>
                      <a:txBody>
                        <a:bodyPr/>
                        <a:lstStyle/>
                        <a:p>
                          <a:pPr algn="ctr">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6626" marR="96626" marT="0" marB="0" anchor="ctr"/>
                    </a:tc>
                    <a:tc>
                      <a:txBody>
                        <a:bodyPr/>
                        <a:lstStyle/>
                        <a:p>
                          <a:pPr algn="ctr">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6626" marR="96626" marT="0" marB="0" anchor="ctr">
                        <a:lnR w="19050" cap="flat" cmpd="sng" algn="ctr">
                          <a:solidFill>
                            <a:srgbClr val="FF0000"/>
                          </a:solidFill>
                          <a:prstDash val="solid"/>
                          <a:round/>
                          <a:headEnd type="none" w="med" len="med"/>
                          <a:tailEnd type="none" w="med" len="med"/>
                        </a:lnR>
                      </a:tcPr>
                    </a:tc>
                    <a:tc>
                      <a:txBody>
                        <a:bodyPr/>
                        <a:lstStyle/>
                        <a:p>
                          <a:pPr algn="ctr">
                            <a:spcAft>
                              <a:spcPts val="0"/>
                            </a:spcAft>
                          </a:pPr>
                          <a:r>
                            <a:rPr lang="zh-CN" sz="1800" b="1" kern="1200">
                              <a:effectLst/>
                              <a:latin typeface="Times New Roman" panose="02020603050405020304" pitchFamily="18" charset="0"/>
                              <a:ea typeface="微软雅黑" panose="020B0503020204020204" pitchFamily="34" charset="-122"/>
                              <a:cs typeface="Times New Roman" panose="02020603050405020304" pitchFamily="18" charset="0"/>
                            </a:rPr>
                            <a:t>异步清零</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6626" marR="96626" marT="0" marB="0" anchor="ctr">
                        <a:lnL w="19050" cap="flat" cmpd="sng" algn="ctr">
                          <a:solidFill>
                            <a:srgbClr val="FF0000"/>
                          </a:solidFill>
                          <a:prstDash val="solid"/>
                          <a:round/>
                          <a:headEnd type="none" w="med" len="med"/>
                          <a:tailEnd type="none" w="med" len="med"/>
                        </a:lnL>
                      </a:tcPr>
                    </a:tc>
                    <a:extLst>
                      <a:ext uri="{0D108BD9-81ED-4DB2-BD59-A6C34878D82A}">
                        <a16:rowId xmlns:a16="http://schemas.microsoft.com/office/drawing/2014/main" xmlns="" xmlns:a14="http://schemas.microsoft.com/office/drawing/2010/main" val="2226519278"/>
                      </a:ext>
                    </a:extLst>
                  </a:tr>
                  <a:tr h="421365">
                    <a:tc>
                      <a:txBody>
                        <a:bodyPr/>
                        <a:lstStyle/>
                        <a:p>
                          <a:pPr algn="ctr">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6626" marR="96626" marT="0" marB="0" anchor="ctr">
                        <a:lnR w="19050" cap="flat" cmpd="sng" algn="ctr">
                          <a:solidFill>
                            <a:srgbClr val="FF0000"/>
                          </a:solidFill>
                          <a:prstDash val="solid"/>
                          <a:round/>
                          <a:headEnd type="none" w="med" len="med"/>
                          <a:tailEnd type="none" w="med" len="med"/>
                        </a:lnR>
                      </a:tcPr>
                    </a:tc>
                    <a:tc>
                      <a:txBody>
                        <a:bodyPr/>
                        <a:lstStyle/>
                        <a:p>
                          <a:pPr algn="ctr">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d</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6626" marR="96626" marT="0" marB="0" anchor="ctr">
                        <a:lnL w="19050" cap="flat" cmpd="sng" algn="ctr">
                          <a:solidFill>
                            <a:srgbClr val="FF0000"/>
                          </a:solidFill>
                          <a:prstDash val="solid"/>
                          <a:round/>
                          <a:headEnd type="none" w="med" len="med"/>
                          <a:tailEnd type="none" w="med" len="med"/>
                        </a:lnL>
                      </a:tcPr>
                    </a:tc>
                    <a:tc>
                      <a:txBody>
                        <a:bodyPr/>
                        <a:lstStyle/>
                        <a:p>
                          <a:pPr algn="ctr">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d</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6626" marR="96626" marT="0" marB="0" anchor="ctr">
                        <a:lnR w="19050" cap="flat" cmpd="sng" algn="ctr">
                          <a:solidFill>
                            <a:srgbClr val="FF0000"/>
                          </a:solidFill>
                          <a:prstDash val="solid"/>
                          <a:round/>
                          <a:headEnd type="none" w="med" len="med"/>
                          <a:tailEnd type="none" w="med" len="med"/>
                        </a:lnR>
                      </a:tcPr>
                    </a:tc>
                    <a:tc>
                      <a:txBody>
                        <a:bodyPr/>
                        <a:lstStyle/>
                        <a:p>
                          <a:pPr algn="ctr">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6626" marR="96626" marT="0" marB="0" anchor="ctr">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tcPr>
                    </a:tc>
                    <a:tc>
                      <a:txBody>
                        <a:bodyPr/>
                        <a:lstStyle/>
                        <a:p>
                          <a:pPr algn="ctr">
                            <a:spcAft>
                              <a:spcPts val="0"/>
                            </a:spcAft>
                          </a:pPr>
                          <a:r>
                            <a:rPr lang="en-US" sz="1800" b="1" kern="0">
                              <a:effectLst/>
                              <a:latin typeface="Times New Roman" panose="02020603050405020304" pitchFamily="18" charset="0"/>
                              <a:ea typeface="微软雅黑" panose="020B0503020204020204" pitchFamily="34" charset="-122"/>
                              <a:cs typeface="Times New Roman" panose="02020603050405020304" pitchFamily="18" charset="0"/>
                            </a:rPr>
                            <a:t>d</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6626" marR="96626" marT="0" marB="0" anchor="ctr">
                        <a:lnL w="19050" cap="flat" cmpd="sng" algn="ctr">
                          <a:solidFill>
                            <a:srgbClr val="FF0000"/>
                          </a:solidFill>
                          <a:prstDash val="solid"/>
                          <a:round/>
                          <a:headEnd type="none" w="med" len="med"/>
                          <a:tailEnd type="none" w="med" len="med"/>
                        </a:lnL>
                      </a:tcPr>
                    </a:tc>
                    <a:tc>
                      <a:txBody>
                        <a:bodyPr/>
                        <a:lstStyle/>
                        <a:p>
                          <a:pPr algn="ctr">
                            <a:spcAft>
                              <a:spcPts val="0"/>
                            </a:spcAft>
                          </a:pPr>
                          <a:r>
                            <a:rPr lang="en-US" sz="1800" b="1" kern="0">
                              <a:effectLst/>
                              <a:latin typeface="Times New Roman" panose="02020603050405020304" pitchFamily="18" charset="0"/>
                              <a:ea typeface="微软雅黑" panose="020B0503020204020204" pitchFamily="34" charset="-122"/>
                              <a:cs typeface="Times New Roman" panose="02020603050405020304" pitchFamily="18" charset="0"/>
                            </a:rPr>
                            <a:t>d</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6626" marR="96626" marT="0" marB="0" anchor="ctr">
                        <a:lnR w="19050" cap="flat" cmpd="sng" algn="ctr">
                          <a:solidFill>
                            <a:srgbClr val="FF0000"/>
                          </a:solidFill>
                          <a:prstDash val="solid"/>
                          <a:round/>
                          <a:headEnd type="none" w="med" len="med"/>
                          <a:tailEnd type="none" w="med" len="med"/>
                        </a:lnR>
                      </a:tcPr>
                    </a:tc>
                    <a:tc>
                      <a:txBody>
                        <a:bodyPr/>
                        <a:lstStyle/>
                        <a:p>
                          <a:pPr algn="ctr">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d</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6626" marR="96626" marT="0" marB="0" anchor="ctr">
                        <a:lnL w="19050" cap="flat" cmpd="sng" algn="ctr">
                          <a:solidFill>
                            <a:srgbClr val="FF0000"/>
                          </a:solidFill>
                          <a:prstDash val="solid"/>
                          <a:round/>
                          <a:headEnd type="none" w="med" len="med"/>
                          <a:tailEnd type="none" w="med" len="med"/>
                        </a:lnL>
                      </a:tcPr>
                    </a:tc>
                    <a:tc>
                      <a:txBody>
                        <a:bodyPr/>
                        <a:lstStyle/>
                        <a:p>
                          <a:pPr algn="ctr">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d</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6626" marR="96626" marT="0" marB="0" anchor="ctr"/>
                    </a:tc>
                    <a:tc>
                      <a:txBody>
                        <a:bodyPr/>
                        <a:lstStyle/>
                        <a:p>
                          <a:pPr algn="ctr">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d</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6626" marR="96626" marT="0" marB="0" anchor="ctr"/>
                    </a:tc>
                    <a:tc>
                      <a:txBody>
                        <a:bodyPr/>
                        <a:lstStyle/>
                        <a:p>
                          <a:pPr algn="ctr">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d</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6626" marR="96626" marT="0" marB="0" anchor="ctr">
                        <a:lnR w="19050" cap="flat" cmpd="sng" algn="ctr">
                          <a:solidFill>
                            <a:srgbClr val="FF0000"/>
                          </a:solidFill>
                          <a:prstDash val="solid"/>
                          <a:round/>
                          <a:headEnd type="none" w="med" len="med"/>
                          <a:tailEnd type="none" w="med" len="med"/>
                        </a:lnR>
                      </a:tcPr>
                    </a:tc>
                    <a:tc>
                      <a:txBody>
                        <a:bodyPr/>
                        <a:lstStyle/>
                        <a:p>
                          <a:endParaRPr lang="zh-CN"/>
                        </a:p>
                      </a:txBody>
                      <a:tcPr marL="96626" marR="96626" marT="0" marB="0" anchor="ctr">
                        <a:lnL w="19050" cap="flat" cmpd="sng" algn="ctr">
                          <a:solidFill>
                            <a:srgbClr val="FF0000"/>
                          </a:solidFill>
                          <a:prstDash val="solid"/>
                          <a:round/>
                          <a:headEnd type="none" w="med" len="med"/>
                          <a:tailEnd type="none" w="med" len="med"/>
                        </a:lnL>
                        <a:blipFill rotWithShape="1">
                          <a:blip r:embed="rId3"/>
                          <a:stretch>
                            <a:fillRect l="-767308" t="-462857" r="-489423" b="-608571"/>
                          </a:stretch>
                        </a:blipFill>
                      </a:tcPr>
                    </a:tc>
                    <a:tc>
                      <a:txBody>
                        <a:bodyPr/>
                        <a:lstStyle/>
                        <a:p>
                          <a:endParaRPr lang="zh-CN"/>
                        </a:p>
                      </a:txBody>
                      <a:tcPr marL="96626" marR="96626" marT="0" marB="0" anchor="ctr">
                        <a:blipFill rotWithShape="1">
                          <a:blip r:embed="rId3"/>
                          <a:stretch>
                            <a:fillRect l="-859048" t="-462857" r="-384762" b="-608571"/>
                          </a:stretch>
                        </a:blipFill>
                      </a:tcPr>
                    </a:tc>
                    <a:tc>
                      <a:txBody>
                        <a:bodyPr/>
                        <a:lstStyle/>
                        <a:p>
                          <a:endParaRPr lang="zh-CN"/>
                        </a:p>
                      </a:txBody>
                      <a:tcPr marL="96626" marR="96626" marT="0" marB="0" anchor="ctr">
                        <a:blipFill rotWithShape="1">
                          <a:blip r:embed="rId3"/>
                          <a:stretch>
                            <a:fillRect l="-959048" t="-462857" r="-284762" b="-608571"/>
                          </a:stretch>
                        </a:blipFill>
                      </a:tcPr>
                    </a:tc>
                    <a:tc>
                      <a:txBody>
                        <a:bodyPr/>
                        <a:lstStyle/>
                        <a:p>
                          <a:endParaRPr lang="zh-CN"/>
                        </a:p>
                      </a:txBody>
                      <a:tcPr marL="96626" marR="96626" marT="0" marB="0" anchor="ctr">
                        <a:lnR w="19050" cap="flat" cmpd="sng" algn="ctr">
                          <a:solidFill>
                            <a:srgbClr val="FF0000"/>
                          </a:solidFill>
                          <a:prstDash val="solid"/>
                          <a:round/>
                          <a:headEnd type="none" w="med" len="med"/>
                          <a:tailEnd type="none" w="med" len="med"/>
                        </a:lnR>
                        <a:blipFill rotWithShape="1">
                          <a:blip r:embed="rId3"/>
                          <a:stretch>
                            <a:fillRect l="-1059048" t="-462857" r="-184762" b="-608571"/>
                          </a:stretch>
                        </a:blipFill>
                      </a:tcPr>
                    </a:tc>
                    <a:tc>
                      <a:txBody>
                        <a:bodyPr/>
                        <a:lstStyle/>
                        <a:p>
                          <a:pPr algn="ctr">
                            <a:spcAft>
                              <a:spcPts val="0"/>
                            </a:spcAft>
                          </a:pPr>
                          <a:r>
                            <a:rPr lang="zh-CN" sz="1800" b="1" kern="1200">
                              <a:effectLst/>
                              <a:latin typeface="Times New Roman" panose="02020603050405020304" pitchFamily="18" charset="0"/>
                              <a:ea typeface="微软雅黑" panose="020B0503020204020204" pitchFamily="34" charset="-122"/>
                              <a:cs typeface="Times New Roman" panose="02020603050405020304" pitchFamily="18" charset="0"/>
                            </a:rPr>
                            <a:t>保持</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6626" marR="96626" marT="0" marB="0" anchor="ctr">
                        <a:lnL w="19050" cap="flat" cmpd="sng" algn="ctr">
                          <a:solidFill>
                            <a:srgbClr val="FF0000"/>
                          </a:solidFill>
                          <a:prstDash val="solid"/>
                          <a:round/>
                          <a:headEnd type="none" w="med" len="med"/>
                          <a:tailEnd type="none" w="med" len="med"/>
                        </a:lnL>
                      </a:tcPr>
                    </a:tc>
                    <a:extLst>
                      <a:ext uri="{0D108BD9-81ED-4DB2-BD59-A6C34878D82A}">
                        <a16:rowId xmlns:a16="http://schemas.microsoft.com/office/drawing/2014/main" xmlns="" xmlns:a14="http://schemas.microsoft.com/office/drawing/2010/main" val="3529964400"/>
                      </a:ext>
                    </a:extLst>
                  </a:tr>
                  <a:tr h="421365">
                    <a:tc>
                      <a:txBody>
                        <a:bodyPr/>
                        <a:lstStyle/>
                        <a:p>
                          <a:pPr algn="ctr">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6626" marR="96626" marT="0" marB="0" anchor="ctr">
                        <a:lnR w="19050" cap="flat" cmpd="sng" algn="ctr">
                          <a:solidFill>
                            <a:srgbClr val="FF0000"/>
                          </a:solidFill>
                          <a:prstDash val="solid"/>
                          <a:round/>
                          <a:headEnd type="none" w="med" len="med"/>
                          <a:tailEnd type="none" w="med" len="med"/>
                        </a:lnR>
                      </a:tcPr>
                    </a:tc>
                    <a:tc>
                      <a:txBody>
                        <a:bodyPr/>
                        <a:lstStyle/>
                        <a:p>
                          <a:pPr algn="ctr">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6626" marR="96626" marT="0" marB="0" anchor="ctr">
                        <a:lnL w="19050" cap="flat" cmpd="sng" algn="ctr">
                          <a:solidFill>
                            <a:srgbClr val="FF0000"/>
                          </a:solidFill>
                          <a:prstDash val="solid"/>
                          <a:round/>
                          <a:headEnd type="none" w="med" len="med"/>
                          <a:tailEnd type="none" w="med" len="med"/>
                        </a:lnL>
                      </a:tcPr>
                    </a:tc>
                    <a:tc>
                      <a:txBody>
                        <a:bodyPr/>
                        <a:lstStyle/>
                        <a:p>
                          <a:pPr algn="ctr">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6626" marR="96626" marT="0" marB="0" anchor="ctr">
                        <a:lnR w="19050" cap="flat" cmpd="sng" algn="ctr">
                          <a:solidFill>
                            <a:srgbClr val="FF0000"/>
                          </a:solidFill>
                          <a:prstDash val="solid"/>
                          <a:round/>
                          <a:headEnd type="none" w="med" len="med"/>
                          <a:tailEnd type="none" w="med" len="med"/>
                        </a:lnR>
                      </a:tcPr>
                    </a:tc>
                    <a:tc>
                      <a:txBody>
                        <a:bodyPr/>
                        <a:lstStyle/>
                        <a:p>
                          <a:pPr algn="ctr">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d</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6626" marR="96626" marT="0" marB="0" anchor="ctr">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tcPr>
                    </a:tc>
                    <a:tc>
                      <a:txBody>
                        <a:bodyPr/>
                        <a:lstStyle/>
                        <a:p>
                          <a:pPr algn="ctr">
                            <a:spcAft>
                              <a:spcPts val="0"/>
                            </a:spcAft>
                          </a:pPr>
                          <a:r>
                            <a:rPr lang="en-US" sz="1800" b="1" kern="0">
                              <a:effectLst/>
                              <a:latin typeface="Times New Roman" panose="02020603050405020304" pitchFamily="18" charset="0"/>
                              <a:ea typeface="微软雅黑" panose="020B0503020204020204" pitchFamily="34" charset="-122"/>
                              <a:cs typeface="Times New Roman" panose="02020603050405020304" pitchFamily="18" charset="0"/>
                            </a:rPr>
                            <a:t>d</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6626" marR="96626" marT="0" marB="0" anchor="ctr">
                        <a:lnL w="19050" cap="flat" cmpd="sng" algn="ctr">
                          <a:solidFill>
                            <a:srgbClr val="FF0000"/>
                          </a:solidFill>
                          <a:prstDash val="solid"/>
                          <a:round/>
                          <a:headEnd type="none" w="med" len="med"/>
                          <a:tailEnd type="none" w="med" len="med"/>
                        </a:lnL>
                      </a:tcPr>
                    </a:tc>
                    <a:tc>
                      <a:txBody>
                        <a:bodyPr/>
                        <a:lstStyle/>
                        <a:p>
                          <a:pPr algn="ctr">
                            <a:spcAft>
                              <a:spcPts val="0"/>
                            </a:spcAft>
                          </a:pPr>
                          <a:r>
                            <a:rPr lang="en-US" sz="1800" b="1" kern="0">
                              <a:effectLst/>
                              <a:latin typeface="Times New Roman" panose="02020603050405020304" pitchFamily="18" charset="0"/>
                              <a:ea typeface="微软雅黑" panose="020B0503020204020204" pitchFamily="34" charset="-122"/>
                              <a:cs typeface="Times New Roman" panose="02020603050405020304" pitchFamily="18" charset="0"/>
                            </a:rPr>
                            <a:t>d</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6626" marR="96626" marT="0" marB="0" anchor="ctr">
                        <a:lnR w="19050" cap="flat" cmpd="sng" algn="ctr">
                          <a:solidFill>
                            <a:srgbClr val="FF0000"/>
                          </a:solidFill>
                          <a:prstDash val="solid"/>
                          <a:round/>
                          <a:headEnd type="none" w="med" len="med"/>
                          <a:tailEnd type="none" w="med" len="med"/>
                        </a:lnR>
                      </a:tcPr>
                    </a:tc>
                    <a:tc>
                      <a:txBody>
                        <a:bodyPr/>
                        <a:lstStyle/>
                        <a:p>
                          <a:pPr algn="ctr">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d</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6626" marR="96626" marT="0" marB="0" anchor="ctr">
                        <a:lnL w="19050" cap="flat" cmpd="sng" algn="ctr">
                          <a:solidFill>
                            <a:srgbClr val="FF0000"/>
                          </a:solidFill>
                          <a:prstDash val="solid"/>
                          <a:round/>
                          <a:headEnd type="none" w="med" len="med"/>
                          <a:tailEnd type="none" w="med" len="med"/>
                        </a:lnL>
                      </a:tcPr>
                    </a:tc>
                    <a:tc>
                      <a:txBody>
                        <a:bodyPr/>
                        <a:lstStyle/>
                        <a:p>
                          <a:pPr algn="ctr">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d</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6626" marR="96626" marT="0" marB="0" anchor="ctr"/>
                    </a:tc>
                    <a:tc>
                      <a:txBody>
                        <a:bodyPr/>
                        <a:lstStyle/>
                        <a:p>
                          <a:pPr algn="ctr">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d</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6626" marR="96626" marT="0" marB="0" anchor="ctr"/>
                    </a:tc>
                    <a:tc>
                      <a:txBody>
                        <a:bodyPr/>
                        <a:lstStyle/>
                        <a:p>
                          <a:pPr algn="ctr">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d</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6626" marR="96626" marT="0" marB="0" anchor="ctr">
                        <a:lnR w="19050" cap="flat" cmpd="sng" algn="ctr">
                          <a:solidFill>
                            <a:srgbClr val="FF0000"/>
                          </a:solidFill>
                          <a:prstDash val="solid"/>
                          <a:round/>
                          <a:headEnd type="none" w="med" len="med"/>
                          <a:tailEnd type="none" w="med" len="med"/>
                        </a:lnR>
                      </a:tcPr>
                    </a:tc>
                    <a:tc>
                      <a:txBody>
                        <a:bodyPr/>
                        <a:lstStyle/>
                        <a:p>
                          <a:endParaRPr lang="zh-CN"/>
                        </a:p>
                      </a:txBody>
                      <a:tcPr marL="96626" marR="96626" marT="0" marB="0" anchor="ctr">
                        <a:lnL w="19050" cap="flat" cmpd="sng" algn="ctr">
                          <a:solidFill>
                            <a:srgbClr val="FF0000"/>
                          </a:solidFill>
                          <a:prstDash val="solid"/>
                          <a:round/>
                          <a:headEnd type="none" w="med" len="med"/>
                          <a:tailEnd type="none" w="med" len="med"/>
                        </a:lnL>
                        <a:blipFill rotWithShape="1">
                          <a:blip r:embed="rId3"/>
                          <a:stretch>
                            <a:fillRect l="-767308" t="-571014" r="-489423" b="-517391"/>
                          </a:stretch>
                        </a:blipFill>
                      </a:tcPr>
                    </a:tc>
                    <a:tc>
                      <a:txBody>
                        <a:bodyPr/>
                        <a:lstStyle/>
                        <a:p>
                          <a:endParaRPr lang="zh-CN"/>
                        </a:p>
                      </a:txBody>
                      <a:tcPr marL="96626" marR="96626" marT="0" marB="0" anchor="ctr">
                        <a:blipFill rotWithShape="1">
                          <a:blip r:embed="rId3"/>
                          <a:stretch>
                            <a:fillRect l="-859048" t="-571014" r="-384762" b="-517391"/>
                          </a:stretch>
                        </a:blipFill>
                      </a:tcPr>
                    </a:tc>
                    <a:tc>
                      <a:txBody>
                        <a:bodyPr/>
                        <a:lstStyle/>
                        <a:p>
                          <a:endParaRPr lang="zh-CN"/>
                        </a:p>
                      </a:txBody>
                      <a:tcPr marL="96626" marR="96626" marT="0" marB="0" anchor="ctr">
                        <a:blipFill rotWithShape="1">
                          <a:blip r:embed="rId3"/>
                          <a:stretch>
                            <a:fillRect l="-959048" t="-571014" r="-284762" b="-517391"/>
                          </a:stretch>
                        </a:blipFill>
                      </a:tcPr>
                    </a:tc>
                    <a:tc>
                      <a:txBody>
                        <a:bodyPr/>
                        <a:lstStyle/>
                        <a:p>
                          <a:endParaRPr lang="zh-CN"/>
                        </a:p>
                      </a:txBody>
                      <a:tcPr marL="96626" marR="96626" marT="0" marB="0" anchor="ctr">
                        <a:lnR w="19050" cap="flat" cmpd="sng" algn="ctr">
                          <a:solidFill>
                            <a:srgbClr val="FF0000"/>
                          </a:solidFill>
                          <a:prstDash val="solid"/>
                          <a:round/>
                          <a:headEnd type="none" w="med" len="med"/>
                          <a:tailEnd type="none" w="med" len="med"/>
                        </a:lnR>
                        <a:blipFill rotWithShape="1">
                          <a:blip r:embed="rId3"/>
                          <a:stretch>
                            <a:fillRect l="-1059048" t="-571014" r="-184762" b="-517391"/>
                          </a:stretch>
                        </a:blipFill>
                      </a:tcPr>
                    </a:tc>
                    <a:tc>
                      <a:txBody>
                        <a:bodyPr/>
                        <a:lstStyle/>
                        <a:p>
                          <a:pPr algn="ctr">
                            <a:spcAft>
                              <a:spcPts val="0"/>
                            </a:spcAft>
                          </a:pPr>
                          <a:r>
                            <a:rPr lang="zh-CN" sz="1800" b="1" kern="1200">
                              <a:effectLst/>
                              <a:latin typeface="Times New Roman" panose="02020603050405020304" pitchFamily="18" charset="0"/>
                              <a:ea typeface="微软雅黑" panose="020B0503020204020204" pitchFamily="34" charset="-122"/>
                              <a:cs typeface="Times New Roman" panose="02020603050405020304" pitchFamily="18" charset="0"/>
                            </a:rPr>
                            <a:t>保持</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6626" marR="96626" marT="0" marB="0" anchor="ctr">
                        <a:lnL w="19050" cap="flat" cmpd="sng" algn="ctr">
                          <a:solidFill>
                            <a:srgbClr val="FF0000"/>
                          </a:solidFill>
                          <a:prstDash val="solid"/>
                          <a:round/>
                          <a:headEnd type="none" w="med" len="med"/>
                          <a:tailEnd type="none" w="med" len="med"/>
                        </a:lnL>
                      </a:tcPr>
                    </a:tc>
                    <a:extLst>
                      <a:ext uri="{0D108BD9-81ED-4DB2-BD59-A6C34878D82A}">
                        <a16:rowId xmlns:a16="http://schemas.microsoft.com/office/drawing/2014/main" xmlns="" xmlns:a14="http://schemas.microsoft.com/office/drawing/2010/main" val="295020346"/>
                      </a:ext>
                    </a:extLst>
                  </a:tr>
                  <a:tr h="421365">
                    <a:tc>
                      <a:txBody>
                        <a:bodyPr/>
                        <a:lstStyle/>
                        <a:p>
                          <a:pPr algn="ctr">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6626" marR="96626" marT="0" marB="0" anchor="ctr">
                        <a:lnR w="19050" cap="flat" cmpd="sng" algn="ctr">
                          <a:solidFill>
                            <a:srgbClr val="FF0000"/>
                          </a:solidFill>
                          <a:prstDash val="solid"/>
                          <a:round/>
                          <a:headEnd type="none" w="med" len="med"/>
                          <a:tailEnd type="none" w="med" len="med"/>
                        </a:lnR>
                      </a:tcPr>
                    </a:tc>
                    <a:tc>
                      <a:txBody>
                        <a:bodyPr/>
                        <a:lstStyle/>
                        <a:p>
                          <a:pPr algn="ctr">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6626" marR="96626" marT="0" marB="0" anchor="ctr">
                        <a:lnL w="19050" cap="flat" cmpd="sng" algn="ctr">
                          <a:solidFill>
                            <a:srgbClr val="FF0000"/>
                          </a:solidFill>
                          <a:prstDash val="solid"/>
                          <a:round/>
                          <a:headEnd type="none" w="med" len="med"/>
                          <a:tailEnd type="none" w="med" len="med"/>
                        </a:lnL>
                      </a:tcPr>
                    </a:tc>
                    <a:tc>
                      <a:txBody>
                        <a:bodyPr/>
                        <a:lstStyle/>
                        <a:p>
                          <a:pPr algn="ctr">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6626" marR="96626" marT="0" marB="0" anchor="ctr">
                        <a:lnR w="19050" cap="flat" cmpd="sng" algn="ctr">
                          <a:solidFill>
                            <a:srgbClr val="FF0000"/>
                          </a:solidFill>
                          <a:prstDash val="solid"/>
                          <a:round/>
                          <a:headEnd type="none" w="med" len="med"/>
                          <a:tailEnd type="none" w="med" len="med"/>
                        </a:lnR>
                      </a:tcPr>
                    </a:tc>
                    <a:tc>
                      <a:txBody>
                        <a:bodyPr/>
                        <a:lstStyle/>
                        <a:p>
                          <a:pPr algn="ctr">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6626" marR="96626" marT="0" marB="0" anchor="ctr">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tcPr>
                    </a:tc>
                    <a:tc>
                      <a:txBody>
                        <a:bodyPr/>
                        <a:lstStyle/>
                        <a:p>
                          <a:pPr algn="ctr">
                            <a:spcAft>
                              <a:spcPts val="0"/>
                            </a:spcAft>
                          </a:pPr>
                          <a:r>
                            <a:rPr lang="en-US" sz="1800" b="1" kern="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6626" marR="96626" marT="0" marB="0" anchor="ctr">
                        <a:lnL w="19050" cap="flat" cmpd="sng" algn="ctr">
                          <a:solidFill>
                            <a:srgbClr val="FF0000"/>
                          </a:solidFill>
                          <a:prstDash val="solid"/>
                          <a:round/>
                          <a:headEnd type="none" w="med" len="med"/>
                          <a:tailEnd type="none" w="med" len="med"/>
                        </a:lnL>
                      </a:tcPr>
                    </a:tc>
                    <a:tc>
                      <a:txBody>
                        <a:bodyPr/>
                        <a:lstStyle/>
                        <a:p>
                          <a:pPr algn="ctr">
                            <a:spcAft>
                              <a:spcPts val="0"/>
                            </a:spcAft>
                          </a:pPr>
                          <a:r>
                            <a:rPr lang="en-US" sz="1800" b="1" kern="0">
                              <a:effectLst/>
                              <a:latin typeface="Times New Roman" panose="02020603050405020304" pitchFamily="18" charset="0"/>
                              <a:ea typeface="微软雅黑" panose="020B0503020204020204" pitchFamily="34" charset="-122"/>
                              <a:cs typeface="Times New Roman" panose="02020603050405020304" pitchFamily="18" charset="0"/>
                            </a:rPr>
                            <a:t>d</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6626" marR="96626" marT="0" marB="0" anchor="ctr">
                        <a:lnR w="19050" cap="flat" cmpd="sng" algn="ctr">
                          <a:solidFill>
                            <a:srgbClr val="FF0000"/>
                          </a:solidFill>
                          <a:prstDash val="solid"/>
                          <a:round/>
                          <a:headEnd type="none" w="med" len="med"/>
                          <a:tailEnd type="none" w="med" len="med"/>
                        </a:lnR>
                      </a:tcPr>
                    </a:tc>
                    <a:tc>
                      <a:txBody>
                        <a:bodyPr/>
                        <a:lstStyle/>
                        <a:p>
                          <a:pPr algn="ctr">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d</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6626" marR="96626" marT="0" marB="0" anchor="ctr">
                        <a:lnL w="19050" cap="flat" cmpd="sng" algn="ctr">
                          <a:solidFill>
                            <a:srgbClr val="FF0000"/>
                          </a:solidFill>
                          <a:prstDash val="solid"/>
                          <a:round/>
                          <a:headEnd type="none" w="med" len="med"/>
                          <a:tailEnd type="none" w="med" len="med"/>
                        </a:lnL>
                      </a:tcPr>
                    </a:tc>
                    <a:tc>
                      <a:txBody>
                        <a:bodyPr/>
                        <a:lstStyle/>
                        <a:p>
                          <a:pPr algn="ctr">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d</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6626" marR="96626" marT="0" marB="0" anchor="ctr"/>
                    </a:tc>
                    <a:tc>
                      <a:txBody>
                        <a:bodyPr/>
                        <a:lstStyle/>
                        <a:p>
                          <a:pPr algn="ctr">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d</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6626" marR="96626" marT="0" marB="0" anchor="ctr"/>
                    </a:tc>
                    <a:tc>
                      <a:txBody>
                        <a:bodyPr/>
                        <a:lstStyle/>
                        <a:p>
                          <a:pPr algn="ctr">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d</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6626" marR="96626" marT="0" marB="0" anchor="ctr">
                        <a:lnR w="19050" cap="flat" cmpd="sng" algn="ctr">
                          <a:solidFill>
                            <a:srgbClr val="FF0000"/>
                          </a:solidFill>
                          <a:prstDash val="solid"/>
                          <a:round/>
                          <a:headEnd type="none" w="med" len="med"/>
                          <a:tailEnd type="none" w="med" len="med"/>
                        </a:lnR>
                      </a:tcPr>
                    </a:tc>
                    <a:tc>
                      <a:txBody>
                        <a:bodyPr/>
                        <a:lstStyle/>
                        <a:p>
                          <a:pPr algn="ctr">
                            <a:spcAft>
                              <a:spcPts val="0"/>
                            </a:spcAft>
                          </a:pPr>
                          <a:r>
                            <a:rPr lang="en-US" sz="1800" b="1" kern="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6626" marR="96626" marT="0" marB="0" anchor="ctr">
                        <a:lnL w="19050" cap="flat" cmpd="sng" algn="ctr">
                          <a:solidFill>
                            <a:srgbClr val="FF0000"/>
                          </a:solidFill>
                          <a:prstDash val="solid"/>
                          <a:round/>
                          <a:headEnd type="none" w="med" len="med"/>
                          <a:tailEnd type="none" w="med" len="med"/>
                        </a:lnL>
                      </a:tcPr>
                    </a:tc>
                    <a:tc>
                      <a:txBody>
                        <a:bodyPr/>
                        <a:lstStyle/>
                        <a:p>
                          <a:endParaRPr lang="zh-CN"/>
                        </a:p>
                      </a:txBody>
                      <a:tcPr marL="96626" marR="96626" marT="0" marB="0" anchor="ctr">
                        <a:blipFill rotWithShape="1">
                          <a:blip r:embed="rId3"/>
                          <a:stretch>
                            <a:fillRect l="-859048" t="-671014" r="-384762" b="-417391"/>
                          </a:stretch>
                        </a:blipFill>
                      </a:tcPr>
                    </a:tc>
                    <a:tc>
                      <a:txBody>
                        <a:bodyPr/>
                        <a:lstStyle/>
                        <a:p>
                          <a:endParaRPr lang="zh-CN"/>
                        </a:p>
                      </a:txBody>
                      <a:tcPr marL="96626" marR="96626" marT="0" marB="0" anchor="ctr">
                        <a:blipFill rotWithShape="1">
                          <a:blip r:embed="rId3"/>
                          <a:stretch>
                            <a:fillRect l="-959048" t="-671014" r="-284762" b="-417391"/>
                          </a:stretch>
                        </a:blipFill>
                      </a:tcPr>
                    </a:tc>
                    <a:tc>
                      <a:txBody>
                        <a:bodyPr/>
                        <a:lstStyle/>
                        <a:p>
                          <a:endParaRPr lang="zh-CN"/>
                        </a:p>
                      </a:txBody>
                      <a:tcPr marL="96626" marR="96626" marT="0" marB="0" anchor="ctr">
                        <a:lnR w="19050" cap="flat" cmpd="sng" algn="ctr">
                          <a:solidFill>
                            <a:srgbClr val="FF0000"/>
                          </a:solidFill>
                          <a:prstDash val="solid"/>
                          <a:round/>
                          <a:headEnd type="none" w="med" len="med"/>
                          <a:tailEnd type="none" w="med" len="med"/>
                        </a:lnR>
                        <a:blipFill rotWithShape="1">
                          <a:blip r:embed="rId3"/>
                          <a:stretch>
                            <a:fillRect l="-1059048" t="-671014" r="-184762" b="-417391"/>
                          </a:stretch>
                        </a:blipFill>
                      </a:tcPr>
                    </a:tc>
                    <a:tc>
                      <a:txBody>
                        <a:bodyPr/>
                        <a:lstStyle/>
                        <a:p>
                          <a:pPr algn="ctr">
                            <a:spcAft>
                              <a:spcPts val="0"/>
                            </a:spcAft>
                          </a:pPr>
                          <a:r>
                            <a:rPr lang="zh-CN" sz="1800" b="1" kern="0">
                              <a:effectLst/>
                              <a:latin typeface="Times New Roman" panose="02020603050405020304" pitchFamily="18" charset="0"/>
                              <a:ea typeface="微软雅黑" panose="020B0503020204020204" pitchFamily="34" charset="-122"/>
                              <a:cs typeface="Times New Roman" panose="02020603050405020304" pitchFamily="18" charset="0"/>
                            </a:rPr>
                            <a:t>右移入</a:t>
                          </a:r>
                          <a:r>
                            <a:rPr lang="en-US" sz="1800" b="1" kern="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6626" marR="96626" marT="0" marB="0" anchor="ctr">
                        <a:lnL w="19050" cap="flat" cmpd="sng" algn="ctr">
                          <a:solidFill>
                            <a:srgbClr val="FF0000"/>
                          </a:solidFill>
                          <a:prstDash val="solid"/>
                          <a:round/>
                          <a:headEnd type="none" w="med" len="med"/>
                          <a:tailEnd type="none" w="med" len="med"/>
                        </a:lnL>
                      </a:tcPr>
                    </a:tc>
                    <a:extLst>
                      <a:ext uri="{0D108BD9-81ED-4DB2-BD59-A6C34878D82A}">
                        <a16:rowId xmlns:a16="http://schemas.microsoft.com/office/drawing/2014/main" xmlns="" xmlns:a14="http://schemas.microsoft.com/office/drawing/2010/main" val="960211382"/>
                      </a:ext>
                    </a:extLst>
                  </a:tr>
                  <a:tr h="421365">
                    <a:tc>
                      <a:txBody>
                        <a:bodyPr/>
                        <a:lstStyle/>
                        <a:p>
                          <a:pPr algn="ctr">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6626" marR="96626" marT="0" marB="0" anchor="ctr">
                        <a:lnR w="19050" cap="flat" cmpd="sng" algn="ctr">
                          <a:solidFill>
                            <a:srgbClr val="FF0000"/>
                          </a:solidFill>
                          <a:prstDash val="solid"/>
                          <a:round/>
                          <a:headEnd type="none" w="med" len="med"/>
                          <a:tailEnd type="none" w="med" len="med"/>
                        </a:lnR>
                      </a:tcPr>
                    </a:tc>
                    <a:tc>
                      <a:txBody>
                        <a:bodyPr/>
                        <a:lstStyle/>
                        <a:p>
                          <a:pPr algn="ctr">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6626" marR="96626" marT="0" marB="0" anchor="ctr">
                        <a:lnL w="19050" cap="flat" cmpd="sng" algn="ctr">
                          <a:solidFill>
                            <a:srgbClr val="FF0000"/>
                          </a:solidFill>
                          <a:prstDash val="solid"/>
                          <a:round/>
                          <a:headEnd type="none" w="med" len="med"/>
                          <a:tailEnd type="none" w="med" len="med"/>
                        </a:lnL>
                      </a:tcPr>
                    </a:tc>
                    <a:tc>
                      <a:txBody>
                        <a:bodyPr/>
                        <a:lstStyle/>
                        <a:p>
                          <a:pPr algn="ctr">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6626" marR="96626" marT="0" marB="0" anchor="ctr">
                        <a:lnR w="19050" cap="flat" cmpd="sng" algn="ctr">
                          <a:solidFill>
                            <a:srgbClr val="FF0000"/>
                          </a:solidFill>
                          <a:prstDash val="solid"/>
                          <a:round/>
                          <a:headEnd type="none" w="med" len="med"/>
                          <a:tailEnd type="none" w="med" len="med"/>
                        </a:lnR>
                      </a:tcPr>
                    </a:tc>
                    <a:tc>
                      <a:txBody>
                        <a:bodyPr/>
                        <a:lstStyle/>
                        <a:p>
                          <a:pPr algn="ctr">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6626" marR="96626" marT="0" marB="0" anchor="ctr">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tcPr>
                    </a:tc>
                    <a:tc>
                      <a:txBody>
                        <a:bodyPr/>
                        <a:lstStyle/>
                        <a:p>
                          <a:pPr algn="ctr">
                            <a:spcAft>
                              <a:spcPts val="0"/>
                            </a:spcAft>
                          </a:pPr>
                          <a:r>
                            <a:rPr lang="en-US" sz="1800" b="1" kern="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6626" marR="96626" marT="0" marB="0" anchor="ctr">
                        <a:lnL w="19050" cap="flat" cmpd="sng" algn="ctr">
                          <a:solidFill>
                            <a:srgbClr val="FF0000"/>
                          </a:solidFill>
                          <a:prstDash val="solid"/>
                          <a:round/>
                          <a:headEnd type="none" w="med" len="med"/>
                          <a:tailEnd type="none" w="med" len="med"/>
                        </a:lnL>
                      </a:tcPr>
                    </a:tc>
                    <a:tc>
                      <a:txBody>
                        <a:bodyPr/>
                        <a:lstStyle/>
                        <a:p>
                          <a:pPr algn="ctr">
                            <a:spcAft>
                              <a:spcPts val="0"/>
                            </a:spcAft>
                          </a:pPr>
                          <a:r>
                            <a:rPr lang="en-US" sz="1800" b="1" kern="0">
                              <a:effectLst/>
                              <a:latin typeface="Times New Roman" panose="02020603050405020304" pitchFamily="18" charset="0"/>
                              <a:ea typeface="微软雅黑" panose="020B0503020204020204" pitchFamily="34" charset="-122"/>
                              <a:cs typeface="Times New Roman" panose="02020603050405020304" pitchFamily="18" charset="0"/>
                            </a:rPr>
                            <a:t>d</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6626" marR="96626" marT="0" marB="0" anchor="ctr">
                        <a:lnR w="19050" cap="flat" cmpd="sng" algn="ctr">
                          <a:solidFill>
                            <a:srgbClr val="FF0000"/>
                          </a:solidFill>
                          <a:prstDash val="solid"/>
                          <a:round/>
                          <a:headEnd type="none" w="med" len="med"/>
                          <a:tailEnd type="none" w="med" len="med"/>
                        </a:lnR>
                      </a:tcPr>
                    </a:tc>
                    <a:tc>
                      <a:txBody>
                        <a:bodyPr/>
                        <a:lstStyle/>
                        <a:p>
                          <a:pPr algn="ctr">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d</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6626" marR="96626" marT="0" marB="0" anchor="ctr">
                        <a:lnL w="19050" cap="flat" cmpd="sng" algn="ctr">
                          <a:solidFill>
                            <a:srgbClr val="FF0000"/>
                          </a:solidFill>
                          <a:prstDash val="solid"/>
                          <a:round/>
                          <a:headEnd type="none" w="med" len="med"/>
                          <a:tailEnd type="none" w="med" len="med"/>
                        </a:lnL>
                      </a:tcPr>
                    </a:tc>
                    <a:tc>
                      <a:txBody>
                        <a:bodyPr/>
                        <a:lstStyle/>
                        <a:p>
                          <a:pPr algn="ctr">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d</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6626" marR="96626" marT="0" marB="0" anchor="ctr"/>
                    </a:tc>
                    <a:tc>
                      <a:txBody>
                        <a:bodyPr/>
                        <a:lstStyle/>
                        <a:p>
                          <a:pPr algn="ctr">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d</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6626" marR="96626" marT="0" marB="0" anchor="ctr"/>
                    </a:tc>
                    <a:tc>
                      <a:txBody>
                        <a:bodyPr/>
                        <a:lstStyle/>
                        <a:p>
                          <a:pPr algn="ctr">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d</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6626" marR="96626" marT="0" marB="0" anchor="ctr">
                        <a:lnR w="19050" cap="flat" cmpd="sng" algn="ctr">
                          <a:solidFill>
                            <a:srgbClr val="FF0000"/>
                          </a:solidFill>
                          <a:prstDash val="solid"/>
                          <a:round/>
                          <a:headEnd type="none" w="med" len="med"/>
                          <a:tailEnd type="none" w="med" len="med"/>
                        </a:lnR>
                      </a:tcPr>
                    </a:tc>
                    <a:tc>
                      <a:txBody>
                        <a:bodyPr/>
                        <a:lstStyle/>
                        <a:p>
                          <a:pPr algn="ctr">
                            <a:spcAft>
                              <a:spcPts val="0"/>
                            </a:spcAft>
                          </a:pPr>
                          <a:r>
                            <a:rPr lang="en-US" sz="1800" b="1" kern="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6626" marR="96626" marT="0" marB="0" anchor="ctr">
                        <a:lnL w="19050" cap="flat" cmpd="sng" algn="ctr">
                          <a:solidFill>
                            <a:srgbClr val="FF0000"/>
                          </a:solidFill>
                          <a:prstDash val="solid"/>
                          <a:round/>
                          <a:headEnd type="none" w="med" len="med"/>
                          <a:tailEnd type="none" w="med" len="med"/>
                        </a:lnL>
                      </a:tcPr>
                    </a:tc>
                    <a:tc>
                      <a:txBody>
                        <a:bodyPr/>
                        <a:lstStyle/>
                        <a:p>
                          <a:endParaRPr lang="zh-CN"/>
                        </a:p>
                      </a:txBody>
                      <a:tcPr marL="96626" marR="96626" marT="0" marB="0" anchor="ctr">
                        <a:blipFill rotWithShape="1">
                          <a:blip r:embed="rId3"/>
                          <a:stretch>
                            <a:fillRect l="-859048" t="-771014" r="-384762" b="-317391"/>
                          </a:stretch>
                        </a:blipFill>
                      </a:tcPr>
                    </a:tc>
                    <a:tc>
                      <a:txBody>
                        <a:bodyPr/>
                        <a:lstStyle/>
                        <a:p>
                          <a:endParaRPr lang="zh-CN"/>
                        </a:p>
                      </a:txBody>
                      <a:tcPr marL="96626" marR="96626" marT="0" marB="0" anchor="ctr">
                        <a:blipFill rotWithShape="1">
                          <a:blip r:embed="rId3"/>
                          <a:stretch>
                            <a:fillRect l="-959048" t="-771014" r="-284762" b="-317391"/>
                          </a:stretch>
                        </a:blipFill>
                      </a:tcPr>
                    </a:tc>
                    <a:tc>
                      <a:txBody>
                        <a:bodyPr/>
                        <a:lstStyle/>
                        <a:p>
                          <a:endParaRPr lang="zh-CN"/>
                        </a:p>
                      </a:txBody>
                      <a:tcPr marL="96626" marR="96626" marT="0" marB="0" anchor="ctr">
                        <a:lnR w="19050" cap="flat" cmpd="sng" algn="ctr">
                          <a:solidFill>
                            <a:srgbClr val="FF0000"/>
                          </a:solidFill>
                          <a:prstDash val="solid"/>
                          <a:round/>
                          <a:headEnd type="none" w="med" len="med"/>
                          <a:tailEnd type="none" w="med" len="med"/>
                        </a:lnR>
                        <a:blipFill rotWithShape="1">
                          <a:blip r:embed="rId3"/>
                          <a:stretch>
                            <a:fillRect l="-1059048" t="-771014" r="-184762" b="-317391"/>
                          </a:stretch>
                        </a:blipFill>
                      </a:tcPr>
                    </a:tc>
                    <a:tc>
                      <a:txBody>
                        <a:bodyPr/>
                        <a:lstStyle/>
                        <a:p>
                          <a:pPr algn="ctr">
                            <a:spcAft>
                              <a:spcPts val="0"/>
                            </a:spcAft>
                          </a:pPr>
                          <a:r>
                            <a:rPr lang="zh-CN" sz="1800" b="1" kern="0">
                              <a:effectLst/>
                              <a:latin typeface="Times New Roman" panose="02020603050405020304" pitchFamily="18" charset="0"/>
                              <a:ea typeface="微软雅黑" panose="020B0503020204020204" pitchFamily="34" charset="-122"/>
                              <a:cs typeface="Times New Roman" panose="02020603050405020304" pitchFamily="18" charset="0"/>
                            </a:rPr>
                            <a:t>右移入</a:t>
                          </a:r>
                          <a:r>
                            <a:rPr lang="en-US" sz="1800" b="1" kern="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6626" marR="96626" marT="0" marB="0" anchor="ctr">
                        <a:lnL w="19050" cap="flat" cmpd="sng" algn="ctr">
                          <a:solidFill>
                            <a:srgbClr val="FF0000"/>
                          </a:solidFill>
                          <a:prstDash val="solid"/>
                          <a:round/>
                          <a:headEnd type="none" w="med" len="med"/>
                          <a:tailEnd type="none" w="med" len="med"/>
                        </a:lnL>
                      </a:tcPr>
                    </a:tc>
                    <a:extLst>
                      <a:ext uri="{0D108BD9-81ED-4DB2-BD59-A6C34878D82A}">
                        <a16:rowId xmlns:a16="http://schemas.microsoft.com/office/drawing/2014/main" xmlns="" xmlns:a14="http://schemas.microsoft.com/office/drawing/2010/main" val="1974823979"/>
                      </a:ext>
                    </a:extLst>
                  </a:tr>
                  <a:tr h="421365">
                    <a:tc>
                      <a:txBody>
                        <a:bodyPr/>
                        <a:lstStyle/>
                        <a:p>
                          <a:pPr algn="ctr">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6626" marR="96626" marT="0" marB="0" anchor="ctr">
                        <a:lnR w="19050" cap="flat" cmpd="sng" algn="ctr">
                          <a:solidFill>
                            <a:srgbClr val="FF0000"/>
                          </a:solidFill>
                          <a:prstDash val="solid"/>
                          <a:round/>
                          <a:headEnd type="none" w="med" len="med"/>
                          <a:tailEnd type="none" w="med" len="med"/>
                        </a:lnR>
                      </a:tcPr>
                    </a:tc>
                    <a:tc>
                      <a:txBody>
                        <a:bodyPr/>
                        <a:lstStyle/>
                        <a:p>
                          <a:pPr algn="ctr">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6626" marR="96626" marT="0" marB="0" anchor="ctr">
                        <a:lnL w="19050" cap="flat" cmpd="sng" algn="ctr">
                          <a:solidFill>
                            <a:srgbClr val="FF0000"/>
                          </a:solidFill>
                          <a:prstDash val="solid"/>
                          <a:round/>
                          <a:headEnd type="none" w="med" len="med"/>
                          <a:tailEnd type="none" w="med" len="med"/>
                        </a:lnL>
                      </a:tcPr>
                    </a:tc>
                    <a:tc>
                      <a:txBody>
                        <a:bodyPr/>
                        <a:lstStyle/>
                        <a:p>
                          <a:pPr algn="ctr">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6626" marR="96626" marT="0" marB="0" anchor="ctr">
                        <a:lnR w="19050" cap="flat" cmpd="sng" algn="ctr">
                          <a:solidFill>
                            <a:srgbClr val="FF0000"/>
                          </a:solidFill>
                          <a:prstDash val="solid"/>
                          <a:round/>
                          <a:headEnd type="none" w="med" len="med"/>
                          <a:tailEnd type="none" w="med" len="med"/>
                        </a:lnR>
                      </a:tcPr>
                    </a:tc>
                    <a:tc>
                      <a:txBody>
                        <a:bodyPr/>
                        <a:lstStyle/>
                        <a:p>
                          <a:pPr algn="ctr">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6626" marR="96626" marT="0" marB="0" anchor="ctr">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tcPr>
                    </a:tc>
                    <a:tc>
                      <a:txBody>
                        <a:bodyPr/>
                        <a:lstStyle/>
                        <a:p>
                          <a:pPr algn="ctr">
                            <a:spcAft>
                              <a:spcPts val="0"/>
                            </a:spcAft>
                          </a:pPr>
                          <a:r>
                            <a:rPr lang="en-US" sz="1800" b="1" kern="0">
                              <a:effectLst/>
                              <a:latin typeface="Times New Roman" panose="02020603050405020304" pitchFamily="18" charset="0"/>
                              <a:ea typeface="微软雅黑" panose="020B0503020204020204" pitchFamily="34" charset="-122"/>
                              <a:cs typeface="Times New Roman" panose="02020603050405020304" pitchFamily="18" charset="0"/>
                            </a:rPr>
                            <a:t>d</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6626" marR="96626" marT="0" marB="0" anchor="ctr">
                        <a:lnL w="19050" cap="flat" cmpd="sng" algn="ctr">
                          <a:solidFill>
                            <a:srgbClr val="FF0000"/>
                          </a:solidFill>
                          <a:prstDash val="solid"/>
                          <a:round/>
                          <a:headEnd type="none" w="med" len="med"/>
                          <a:tailEnd type="none" w="med" len="med"/>
                        </a:lnL>
                      </a:tcPr>
                    </a:tc>
                    <a:tc>
                      <a:txBody>
                        <a:bodyPr/>
                        <a:lstStyle/>
                        <a:p>
                          <a:pPr algn="ctr">
                            <a:spcAft>
                              <a:spcPts val="0"/>
                            </a:spcAft>
                          </a:pPr>
                          <a:r>
                            <a:rPr lang="en-US" sz="1800" b="1" kern="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6626" marR="96626" marT="0" marB="0" anchor="ctr">
                        <a:lnR w="19050" cap="flat" cmpd="sng" algn="ctr">
                          <a:solidFill>
                            <a:srgbClr val="FF0000"/>
                          </a:solidFill>
                          <a:prstDash val="solid"/>
                          <a:round/>
                          <a:headEnd type="none" w="med" len="med"/>
                          <a:tailEnd type="none" w="med" len="med"/>
                        </a:lnR>
                      </a:tcPr>
                    </a:tc>
                    <a:tc>
                      <a:txBody>
                        <a:bodyPr/>
                        <a:lstStyle/>
                        <a:p>
                          <a:pPr algn="ctr">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d</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6626" marR="96626" marT="0" marB="0" anchor="ctr">
                        <a:lnL w="19050" cap="flat" cmpd="sng" algn="ctr">
                          <a:solidFill>
                            <a:srgbClr val="FF0000"/>
                          </a:solidFill>
                          <a:prstDash val="solid"/>
                          <a:round/>
                          <a:headEnd type="none" w="med" len="med"/>
                          <a:tailEnd type="none" w="med" len="med"/>
                        </a:lnL>
                      </a:tcPr>
                    </a:tc>
                    <a:tc>
                      <a:txBody>
                        <a:bodyPr/>
                        <a:lstStyle/>
                        <a:p>
                          <a:pPr algn="ctr">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d</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6626" marR="96626" marT="0" marB="0" anchor="ctr"/>
                    </a:tc>
                    <a:tc>
                      <a:txBody>
                        <a:bodyPr/>
                        <a:lstStyle/>
                        <a:p>
                          <a:pPr algn="ctr">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d</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6626" marR="96626" marT="0" marB="0" anchor="ctr"/>
                    </a:tc>
                    <a:tc>
                      <a:txBody>
                        <a:bodyPr/>
                        <a:lstStyle/>
                        <a:p>
                          <a:pPr algn="ctr">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d</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6626" marR="96626" marT="0" marB="0" anchor="ctr">
                        <a:lnR w="19050" cap="flat" cmpd="sng" algn="ctr">
                          <a:solidFill>
                            <a:srgbClr val="FF0000"/>
                          </a:solidFill>
                          <a:prstDash val="solid"/>
                          <a:round/>
                          <a:headEnd type="none" w="med" len="med"/>
                          <a:tailEnd type="none" w="med" len="med"/>
                        </a:lnR>
                      </a:tcPr>
                    </a:tc>
                    <a:tc>
                      <a:txBody>
                        <a:bodyPr/>
                        <a:lstStyle/>
                        <a:p>
                          <a:endParaRPr lang="zh-CN"/>
                        </a:p>
                      </a:txBody>
                      <a:tcPr marL="96626" marR="96626" marT="0" marB="0" anchor="ctr">
                        <a:lnL w="19050" cap="flat" cmpd="sng" algn="ctr">
                          <a:solidFill>
                            <a:srgbClr val="FF0000"/>
                          </a:solidFill>
                          <a:prstDash val="solid"/>
                          <a:round/>
                          <a:headEnd type="none" w="med" len="med"/>
                          <a:tailEnd type="none" w="med" len="med"/>
                        </a:lnL>
                        <a:blipFill rotWithShape="1">
                          <a:blip r:embed="rId3"/>
                          <a:stretch>
                            <a:fillRect l="-767308" t="-871014" r="-489423" b="-217391"/>
                          </a:stretch>
                        </a:blipFill>
                      </a:tcPr>
                    </a:tc>
                    <a:tc>
                      <a:txBody>
                        <a:bodyPr/>
                        <a:lstStyle/>
                        <a:p>
                          <a:endParaRPr lang="zh-CN"/>
                        </a:p>
                      </a:txBody>
                      <a:tcPr marL="96626" marR="96626" marT="0" marB="0" anchor="ctr">
                        <a:blipFill rotWithShape="1">
                          <a:blip r:embed="rId3"/>
                          <a:stretch>
                            <a:fillRect l="-859048" t="-871014" r="-384762" b="-217391"/>
                          </a:stretch>
                        </a:blipFill>
                      </a:tcPr>
                    </a:tc>
                    <a:tc>
                      <a:txBody>
                        <a:bodyPr/>
                        <a:lstStyle/>
                        <a:p>
                          <a:endParaRPr lang="zh-CN"/>
                        </a:p>
                      </a:txBody>
                      <a:tcPr marL="96626" marR="96626" marT="0" marB="0" anchor="ctr">
                        <a:blipFill rotWithShape="1">
                          <a:blip r:embed="rId3"/>
                          <a:stretch>
                            <a:fillRect l="-959048" t="-871014" r="-284762" b="-217391"/>
                          </a:stretch>
                        </a:blipFill>
                      </a:tcPr>
                    </a:tc>
                    <a:tc>
                      <a:txBody>
                        <a:bodyPr/>
                        <a:lstStyle/>
                        <a:p>
                          <a:pPr algn="ctr">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6626" marR="96626" marT="0" marB="0" anchor="ctr">
                        <a:lnR w="19050" cap="flat" cmpd="sng" algn="ctr">
                          <a:solidFill>
                            <a:srgbClr val="FF0000"/>
                          </a:solidFill>
                          <a:prstDash val="solid"/>
                          <a:round/>
                          <a:headEnd type="none" w="med" len="med"/>
                          <a:tailEnd type="none" w="med" len="med"/>
                        </a:lnR>
                      </a:tcPr>
                    </a:tc>
                    <a:tc>
                      <a:txBody>
                        <a:bodyPr/>
                        <a:lstStyle/>
                        <a:p>
                          <a:pPr algn="ctr">
                            <a:spcAft>
                              <a:spcPts val="0"/>
                            </a:spcAft>
                          </a:pPr>
                          <a:r>
                            <a:rPr lang="zh-CN" sz="1800" b="1" kern="0">
                              <a:effectLst/>
                              <a:latin typeface="Times New Roman" panose="02020603050405020304" pitchFamily="18" charset="0"/>
                              <a:ea typeface="微软雅黑" panose="020B0503020204020204" pitchFamily="34" charset="-122"/>
                              <a:cs typeface="Times New Roman" panose="02020603050405020304" pitchFamily="18" charset="0"/>
                            </a:rPr>
                            <a:t>左移入</a:t>
                          </a:r>
                          <a:r>
                            <a:rPr lang="en-US" sz="1800" b="1" kern="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6626" marR="96626" marT="0" marB="0" anchor="ctr">
                        <a:lnL w="19050" cap="flat" cmpd="sng" algn="ctr">
                          <a:solidFill>
                            <a:srgbClr val="FF0000"/>
                          </a:solidFill>
                          <a:prstDash val="solid"/>
                          <a:round/>
                          <a:headEnd type="none" w="med" len="med"/>
                          <a:tailEnd type="none" w="med" len="med"/>
                        </a:lnL>
                      </a:tcPr>
                    </a:tc>
                    <a:extLst>
                      <a:ext uri="{0D108BD9-81ED-4DB2-BD59-A6C34878D82A}">
                        <a16:rowId xmlns:a16="http://schemas.microsoft.com/office/drawing/2014/main" xmlns="" xmlns:a14="http://schemas.microsoft.com/office/drawing/2010/main" val="2704037248"/>
                      </a:ext>
                    </a:extLst>
                  </a:tr>
                  <a:tr h="421365">
                    <a:tc>
                      <a:txBody>
                        <a:bodyPr/>
                        <a:lstStyle/>
                        <a:p>
                          <a:pPr algn="ctr">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6626" marR="96626" marT="0" marB="0" anchor="ctr">
                        <a:lnR w="19050" cap="flat" cmpd="sng" algn="ctr">
                          <a:solidFill>
                            <a:srgbClr val="FF0000"/>
                          </a:solidFill>
                          <a:prstDash val="solid"/>
                          <a:round/>
                          <a:headEnd type="none" w="med" len="med"/>
                          <a:tailEnd type="none" w="med" len="med"/>
                        </a:lnR>
                      </a:tcPr>
                    </a:tc>
                    <a:tc>
                      <a:txBody>
                        <a:bodyPr/>
                        <a:lstStyle/>
                        <a:p>
                          <a:pPr algn="ctr">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6626" marR="96626" marT="0" marB="0" anchor="ctr">
                        <a:lnL w="19050" cap="flat" cmpd="sng" algn="ctr">
                          <a:solidFill>
                            <a:srgbClr val="FF0000"/>
                          </a:solidFill>
                          <a:prstDash val="solid"/>
                          <a:round/>
                          <a:headEnd type="none" w="med" len="med"/>
                          <a:tailEnd type="none" w="med" len="med"/>
                        </a:lnL>
                      </a:tcPr>
                    </a:tc>
                    <a:tc>
                      <a:txBody>
                        <a:bodyPr/>
                        <a:lstStyle/>
                        <a:p>
                          <a:pPr algn="ctr">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6626" marR="96626" marT="0" marB="0" anchor="ctr">
                        <a:lnR w="19050" cap="flat" cmpd="sng" algn="ctr">
                          <a:solidFill>
                            <a:srgbClr val="FF0000"/>
                          </a:solidFill>
                          <a:prstDash val="solid"/>
                          <a:round/>
                          <a:headEnd type="none" w="med" len="med"/>
                          <a:tailEnd type="none" w="med" len="med"/>
                        </a:lnR>
                      </a:tcPr>
                    </a:tc>
                    <a:tc>
                      <a:txBody>
                        <a:bodyPr/>
                        <a:lstStyle/>
                        <a:p>
                          <a:pPr algn="ctr">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6626" marR="96626" marT="0" marB="0" anchor="ctr">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tcPr>
                    </a:tc>
                    <a:tc>
                      <a:txBody>
                        <a:bodyPr/>
                        <a:lstStyle/>
                        <a:p>
                          <a:pPr algn="ctr">
                            <a:spcAft>
                              <a:spcPts val="0"/>
                            </a:spcAft>
                          </a:pPr>
                          <a:r>
                            <a:rPr lang="en-US" sz="1800" b="1" kern="0">
                              <a:effectLst/>
                              <a:latin typeface="Times New Roman" panose="02020603050405020304" pitchFamily="18" charset="0"/>
                              <a:ea typeface="微软雅黑" panose="020B0503020204020204" pitchFamily="34" charset="-122"/>
                              <a:cs typeface="Times New Roman" panose="02020603050405020304" pitchFamily="18" charset="0"/>
                            </a:rPr>
                            <a:t>d</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6626" marR="96626" marT="0" marB="0" anchor="ctr">
                        <a:lnL w="19050" cap="flat" cmpd="sng" algn="ctr">
                          <a:solidFill>
                            <a:srgbClr val="FF0000"/>
                          </a:solidFill>
                          <a:prstDash val="solid"/>
                          <a:round/>
                          <a:headEnd type="none" w="med" len="med"/>
                          <a:tailEnd type="none" w="med" len="med"/>
                        </a:lnL>
                      </a:tcPr>
                    </a:tc>
                    <a:tc>
                      <a:txBody>
                        <a:bodyPr/>
                        <a:lstStyle/>
                        <a:p>
                          <a:pPr algn="ctr">
                            <a:spcAft>
                              <a:spcPts val="0"/>
                            </a:spcAft>
                          </a:pPr>
                          <a:r>
                            <a:rPr lang="en-US" sz="1800" b="1" kern="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6626" marR="96626" marT="0" marB="0" anchor="ctr">
                        <a:lnR w="19050" cap="flat" cmpd="sng" algn="ctr">
                          <a:solidFill>
                            <a:srgbClr val="FF0000"/>
                          </a:solidFill>
                          <a:prstDash val="solid"/>
                          <a:round/>
                          <a:headEnd type="none" w="med" len="med"/>
                          <a:tailEnd type="none" w="med" len="med"/>
                        </a:lnR>
                      </a:tcPr>
                    </a:tc>
                    <a:tc>
                      <a:txBody>
                        <a:bodyPr/>
                        <a:lstStyle/>
                        <a:p>
                          <a:pPr algn="ctr">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d</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6626" marR="96626" marT="0" marB="0" anchor="ctr">
                        <a:lnL w="19050" cap="flat" cmpd="sng" algn="ctr">
                          <a:solidFill>
                            <a:srgbClr val="FF0000"/>
                          </a:solidFill>
                          <a:prstDash val="solid"/>
                          <a:round/>
                          <a:headEnd type="none" w="med" len="med"/>
                          <a:tailEnd type="none" w="med" len="med"/>
                        </a:lnL>
                      </a:tcPr>
                    </a:tc>
                    <a:tc>
                      <a:txBody>
                        <a:bodyPr/>
                        <a:lstStyle/>
                        <a:p>
                          <a:pPr algn="ctr">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d</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6626" marR="96626" marT="0" marB="0" anchor="ctr"/>
                    </a:tc>
                    <a:tc>
                      <a:txBody>
                        <a:bodyPr/>
                        <a:lstStyle/>
                        <a:p>
                          <a:pPr algn="ctr">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d</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6626" marR="96626" marT="0" marB="0" anchor="ctr"/>
                    </a:tc>
                    <a:tc>
                      <a:txBody>
                        <a:bodyPr/>
                        <a:lstStyle/>
                        <a:p>
                          <a:pPr algn="ctr">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d</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6626" marR="96626" marT="0" marB="0" anchor="ctr">
                        <a:lnR w="19050" cap="flat" cmpd="sng" algn="ctr">
                          <a:solidFill>
                            <a:srgbClr val="FF0000"/>
                          </a:solidFill>
                          <a:prstDash val="solid"/>
                          <a:round/>
                          <a:headEnd type="none" w="med" len="med"/>
                          <a:tailEnd type="none" w="med" len="med"/>
                        </a:lnR>
                      </a:tcPr>
                    </a:tc>
                    <a:tc>
                      <a:txBody>
                        <a:bodyPr/>
                        <a:lstStyle/>
                        <a:p>
                          <a:endParaRPr lang="zh-CN"/>
                        </a:p>
                      </a:txBody>
                      <a:tcPr marL="96626" marR="96626" marT="0" marB="0" anchor="ctr">
                        <a:lnL w="19050" cap="flat" cmpd="sng" algn="ctr">
                          <a:solidFill>
                            <a:srgbClr val="FF0000"/>
                          </a:solidFill>
                          <a:prstDash val="solid"/>
                          <a:round/>
                          <a:headEnd type="none" w="med" len="med"/>
                          <a:tailEnd type="none" w="med" len="med"/>
                        </a:lnL>
                        <a:blipFill rotWithShape="1">
                          <a:blip r:embed="rId3"/>
                          <a:stretch>
                            <a:fillRect l="-767308" t="-971014" r="-489423" b="-117391"/>
                          </a:stretch>
                        </a:blipFill>
                      </a:tcPr>
                    </a:tc>
                    <a:tc>
                      <a:txBody>
                        <a:bodyPr/>
                        <a:lstStyle/>
                        <a:p>
                          <a:endParaRPr lang="zh-CN"/>
                        </a:p>
                      </a:txBody>
                      <a:tcPr marL="96626" marR="96626" marT="0" marB="0" anchor="ctr">
                        <a:blipFill rotWithShape="1">
                          <a:blip r:embed="rId3"/>
                          <a:stretch>
                            <a:fillRect l="-859048" t="-971014" r="-384762" b="-117391"/>
                          </a:stretch>
                        </a:blipFill>
                      </a:tcPr>
                    </a:tc>
                    <a:tc>
                      <a:txBody>
                        <a:bodyPr/>
                        <a:lstStyle/>
                        <a:p>
                          <a:endParaRPr lang="zh-CN"/>
                        </a:p>
                      </a:txBody>
                      <a:tcPr marL="96626" marR="96626" marT="0" marB="0" anchor="ctr">
                        <a:blipFill rotWithShape="1">
                          <a:blip r:embed="rId3"/>
                          <a:stretch>
                            <a:fillRect l="-959048" t="-971014" r="-284762" b="-117391"/>
                          </a:stretch>
                        </a:blipFill>
                      </a:tcPr>
                    </a:tc>
                    <a:tc>
                      <a:txBody>
                        <a:bodyPr/>
                        <a:lstStyle/>
                        <a:p>
                          <a:pPr algn="ctr">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6626" marR="96626" marT="0" marB="0" anchor="ctr">
                        <a:lnR w="19050" cap="flat" cmpd="sng" algn="ctr">
                          <a:solidFill>
                            <a:srgbClr val="FF0000"/>
                          </a:solidFill>
                          <a:prstDash val="solid"/>
                          <a:round/>
                          <a:headEnd type="none" w="med" len="med"/>
                          <a:tailEnd type="none" w="med" len="med"/>
                        </a:lnR>
                      </a:tcPr>
                    </a:tc>
                    <a:tc>
                      <a:txBody>
                        <a:bodyPr/>
                        <a:lstStyle/>
                        <a:p>
                          <a:pPr algn="ctr">
                            <a:spcAft>
                              <a:spcPts val="0"/>
                            </a:spcAft>
                          </a:pPr>
                          <a:r>
                            <a:rPr lang="zh-CN" sz="1800" b="1" kern="0">
                              <a:effectLst/>
                              <a:latin typeface="Times New Roman" panose="02020603050405020304" pitchFamily="18" charset="0"/>
                              <a:ea typeface="微软雅黑" panose="020B0503020204020204" pitchFamily="34" charset="-122"/>
                              <a:cs typeface="Times New Roman" panose="02020603050405020304" pitchFamily="18" charset="0"/>
                            </a:rPr>
                            <a:t>左移入</a:t>
                          </a:r>
                          <a:r>
                            <a:rPr lang="en-US" sz="1800" b="1" kern="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6626" marR="96626" marT="0" marB="0" anchor="ctr">
                        <a:lnL w="19050" cap="flat" cmpd="sng" algn="ctr">
                          <a:solidFill>
                            <a:srgbClr val="FF0000"/>
                          </a:solidFill>
                          <a:prstDash val="solid"/>
                          <a:round/>
                          <a:headEnd type="none" w="med" len="med"/>
                          <a:tailEnd type="none" w="med" len="med"/>
                        </a:lnL>
                      </a:tcPr>
                    </a:tc>
                    <a:extLst>
                      <a:ext uri="{0D108BD9-81ED-4DB2-BD59-A6C34878D82A}">
                        <a16:rowId xmlns:a16="http://schemas.microsoft.com/office/drawing/2014/main" xmlns="" xmlns:a14="http://schemas.microsoft.com/office/drawing/2010/main" val="4077815905"/>
                      </a:ext>
                    </a:extLst>
                  </a:tr>
                  <a:tr h="421365">
                    <a:tc>
                      <a:txBody>
                        <a:bodyPr/>
                        <a:lstStyle/>
                        <a:p>
                          <a:pPr algn="ctr">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6626" marR="96626" marT="0" marB="0" anchor="ctr">
                        <a:lnR w="19050" cap="flat" cmpd="sng" algn="ctr">
                          <a:solidFill>
                            <a:srgbClr val="FF0000"/>
                          </a:solidFill>
                          <a:prstDash val="solid"/>
                          <a:round/>
                          <a:headEnd type="none" w="med" len="med"/>
                          <a:tailEnd type="none" w="med" len="med"/>
                        </a:lnR>
                      </a:tcPr>
                    </a:tc>
                    <a:tc>
                      <a:txBody>
                        <a:bodyPr/>
                        <a:lstStyle/>
                        <a:p>
                          <a:pPr algn="ctr">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6626" marR="96626" marT="0" marB="0" anchor="ctr">
                        <a:lnL w="19050" cap="flat" cmpd="sng" algn="ctr">
                          <a:solidFill>
                            <a:srgbClr val="FF0000"/>
                          </a:solidFill>
                          <a:prstDash val="solid"/>
                          <a:round/>
                          <a:headEnd type="none" w="med" len="med"/>
                          <a:tailEnd type="none" w="med" len="med"/>
                        </a:lnL>
                      </a:tcPr>
                    </a:tc>
                    <a:tc>
                      <a:txBody>
                        <a:bodyPr/>
                        <a:lstStyle/>
                        <a:p>
                          <a:pPr algn="ctr">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6626" marR="96626" marT="0" marB="0" anchor="ctr">
                        <a:lnR w="19050" cap="flat" cmpd="sng" algn="ctr">
                          <a:solidFill>
                            <a:srgbClr val="FF0000"/>
                          </a:solidFill>
                          <a:prstDash val="solid"/>
                          <a:round/>
                          <a:headEnd type="none" w="med" len="med"/>
                          <a:tailEnd type="none" w="med" len="med"/>
                        </a:lnR>
                      </a:tcPr>
                    </a:tc>
                    <a:tc>
                      <a:txBody>
                        <a:bodyPr/>
                        <a:lstStyle/>
                        <a:p>
                          <a:pPr algn="ctr">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6626" marR="96626" marT="0" marB="0" anchor="ctr">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tcPr>
                    </a:tc>
                    <a:tc>
                      <a:txBody>
                        <a:bodyPr/>
                        <a:lstStyle/>
                        <a:p>
                          <a:pPr algn="ctr">
                            <a:spcAft>
                              <a:spcPts val="0"/>
                            </a:spcAft>
                          </a:pPr>
                          <a:r>
                            <a:rPr lang="en-US" sz="1800" b="1" kern="0">
                              <a:effectLst/>
                              <a:latin typeface="Times New Roman" panose="02020603050405020304" pitchFamily="18" charset="0"/>
                              <a:ea typeface="微软雅黑" panose="020B0503020204020204" pitchFamily="34" charset="-122"/>
                              <a:cs typeface="Times New Roman" panose="02020603050405020304" pitchFamily="18" charset="0"/>
                            </a:rPr>
                            <a:t>d</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6626" marR="96626" marT="0" marB="0" anchor="ctr">
                        <a:lnL w="19050" cap="flat" cmpd="sng" algn="ctr">
                          <a:solidFill>
                            <a:srgbClr val="FF0000"/>
                          </a:solidFill>
                          <a:prstDash val="solid"/>
                          <a:round/>
                          <a:headEnd type="none" w="med" len="med"/>
                          <a:tailEnd type="none" w="med" len="med"/>
                        </a:lnL>
                      </a:tcPr>
                    </a:tc>
                    <a:tc>
                      <a:txBody>
                        <a:bodyPr/>
                        <a:lstStyle/>
                        <a:p>
                          <a:pPr algn="ctr">
                            <a:spcAft>
                              <a:spcPts val="0"/>
                            </a:spcAft>
                          </a:pPr>
                          <a:r>
                            <a:rPr lang="en-US" sz="1800" b="1" kern="0">
                              <a:effectLst/>
                              <a:latin typeface="Times New Roman" panose="02020603050405020304" pitchFamily="18" charset="0"/>
                              <a:ea typeface="微软雅黑" panose="020B0503020204020204" pitchFamily="34" charset="-122"/>
                              <a:cs typeface="Times New Roman" panose="02020603050405020304" pitchFamily="18" charset="0"/>
                            </a:rPr>
                            <a:t>d</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6626" marR="96626" marT="0" marB="0" anchor="ctr">
                        <a:lnR w="19050" cap="flat" cmpd="sng" algn="ctr">
                          <a:solidFill>
                            <a:srgbClr val="FF0000"/>
                          </a:solidFill>
                          <a:prstDash val="solid"/>
                          <a:round/>
                          <a:headEnd type="none" w="med" len="med"/>
                          <a:tailEnd type="none" w="med" len="med"/>
                        </a:lnR>
                      </a:tcPr>
                    </a:tc>
                    <a:tc>
                      <a:txBody>
                        <a:bodyPr/>
                        <a:lstStyle/>
                        <a:p>
                          <a:pPr algn="ctr">
                            <a:spcAft>
                              <a:spcPts val="0"/>
                            </a:spcAft>
                          </a:pPr>
                          <a:r>
                            <a:rPr lang="en-US" sz="1800" b="1" kern="0">
                              <a:effectLst/>
                              <a:latin typeface="Times New Roman" panose="02020603050405020304" pitchFamily="18" charset="0"/>
                              <a:ea typeface="微软雅黑" panose="020B0503020204020204" pitchFamily="34" charset="-122"/>
                              <a:cs typeface="Times New Roman" panose="02020603050405020304" pitchFamily="18" charset="0"/>
                            </a:rPr>
                            <a:t>d</a:t>
                          </a:r>
                          <a:r>
                            <a:rPr lang="en-US" sz="1800" b="1" kern="0" baseline="-25000">
                              <a:effectLst/>
                              <a:latin typeface="Times New Roman" panose="02020603050405020304" pitchFamily="18" charset="0"/>
                              <a:ea typeface="微软雅黑" panose="020B0503020204020204" pitchFamily="34" charset="-122"/>
                              <a:cs typeface="Times New Roman" panose="02020603050405020304" pitchFamily="18" charset="0"/>
                            </a:rPr>
                            <a:t>3</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6626" marR="96626" marT="0" marB="0" anchor="ctr">
                        <a:lnL w="19050" cap="flat" cmpd="sng" algn="ctr">
                          <a:solidFill>
                            <a:srgbClr val="FF0000"/>
                          </a:solidFill>
                          <a:prstDash val="solid"/>
                          <a:round/>
                          <a:headEnd type="none" w="med" len="med"/>
                          <a:tailEnd type="none" w="med" len="med"/>
                        </a:lnL>
                      </a:tcPr>
                    </a:tc>
                    <a:tc>
                      <a:txBody>
                        <a:bodyPr/>
                        <a:lstStyle/>
                        <a:p>
                          <a:pPr algn="ctr">
                            <a:spcAft>
                              <a:spcPts val="0"/>
                            </a:spcAft>
                          </a:pPr>
                          <a:r>
                            <a:rPr lang="en-US" sz="1800" b="1" kern="0">
                              <a:effectLst/>
                              <a:latin typeface="Times New Roman" panose="02020603050405020304" pitchFamily="18" charset="0"/>
                              <a:ea typeface="微软雅黑" panose="020B0503020204020204" pitchFamily="34" charset="-122"/>
                              <a:cs typeface="Times New Roman" panose="02020603050405020304" pitchFamily="18" charset="0"/>
                            </a:rPr>
                            <a:t>d</a:t>
                          </a:r>
                          <a:r>
                            <a:rPr lang="en-US" sz="1800" b="1" kern="0" baseline="-25000">
                              <a:effectLst/>
                              <a:latin typeface="Times New Roman" panose="02020603050405020304" pitchFamily="18" charset="0"/>
                              <a:ea typeface="微软雅黑" panose="020B0503020204020204" pitchFamily="34" charset="-122"/>
                              <a:cs typeface="Times New Roman" panose="02020603050405020304" pitchFamily="18" charset="0"/>
                            </a:rPr>
                            <a:t>2</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6626" marR="96626" marT="0" marB="0" anchor="ctr"/>
                    </a:tc>
                    <a:tc>
                      <a:txBody>
                        <a:bodyPr/>
                        <a:lstStyle/>
                        <a:p>
                          <a:pPr algn="ctr">
                            <a:spcAft>
                              <a:spcPts val="0"/>
                            </a:spcAft>
                          </a:pPr>
                          <a:r>
                            <a:rPr lang="en-US" sz="1800" b="1" kern="0">
                              <a:effectLst/>
                              <a:latin typeface="Times New Roman" panose="02020603050405020304" pitchFamily="18" charset="0"/>
                              <a:ea typeface="微软雅黑" panose="020B0503020204020204" pitchFamily="34" charset="-122"/>
                              <a:cs typeface="Times New Roman" panose="02020603050405020304" pitchFamily="18" charset="0"/>
                            </a:rPr>
                            <a:t>d</a:t>
                          </a:r>
                          <a:r>
                            <a:rPr lang="en-US" sz="1800" b="1" kern="0" baseline="-2500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6626" marR="96626" marT="0" marB="0" anchor="ctr"/>
                    </a:tc>
                    <a:tc>
                      <a:txBody>
                        <a:bodyPr/>
                        <a:lstStyle/>
                        <a:p>
                          <a:pPr algn="ctr">
                            <a:spcAft>
                              <a:spcPts val="0"/>
                            </a:spcAft>
                          </a:pPr>
                          <a:r>
                            <a:rPr lang="en-US" sz="1800" b="1" kern="0">
                              <a:effectLst/>
                              <a:latin typeface="Times New Roman" panose="02020603050405020304" pitchFamily="18" charset="0"/>
                              <a:ea typeface="微软雅黑" panose="020B0503020204020204" pitchFamily="34" charset="-122"/>
                              <a:cs typeface="Times New Roman" panose="02020603050405020304" pitchFamily="18" charset="0"/>
                            </a:rPr>
                            <a:t>d</a:t>
                          </a:r>
                          <a:r>
                            <a:rPr lang="en-US" sz="1800" b="1" kern="0" baseline="-2500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6626" marR="96626" marT="0" marB="0" anchor="ctr">
                        <a:lnR w="19050" cap="flat" cmpd="sng" algn="ctr">
                          <a:solidFill>
                            <a:srgbClr val="FF0000"/>
                          </a:solidFill>
                          <a:prstDash val="solid"/>
                          <a:round/>
                          <a:headEnd type="none" w="med" len="med"/>
                          <a:tailEnd type="none" w="med" len="med"/>
                        </a:lnR>
                      </a:tcPr>
                    </a:tc>
                    <a:tc>
                      <a:txBody>
                        <a:bodyPr/>
                        <a:lstStyle/>
                        <a:p>
                          <a:pPr algn="ctr">
                            <a:spcAft>
                              <a:spcPts val="0"/>
                            </a:spcAft>
                          </a:pPr>
                          <a:r>
                            <a:rPr lang="en-US" sz="1800" b="1" kern="0">
                              <a:effectLst/>
                              <a:latin typeface="Times New Roman" panose="02020603050405020304" pitchFamily="18" charset="0"/>
                              <a:ea typeface="微软雅黑" panose="020B0503020204020204" pitchFamily="34" charset="-122"/>
                              <a:cs typeface="Times New Roman" panose="02020603050405020304" pitchFamily="18" charset="0"/>
                            </a:rPr>
                            <a:t>d</a:t>
                          </a:r>
                          <a:r>
                            <a:rPr lang="en-US" sz="1800" b="1" kern="0" baseline="-25000">
                              <a:effectLst/>
                              <a:latin typeface="Times New Roman" panose="02020603050405020304" pitchFamily="18" charset="0"/>
                              <a:ea typeface="微软雅黑" panose="020B0503020204020204" pitchFamily="34" charset="-122"/>
                              <a:cs typeface="Times New Roman" panose="02020603050405020304" pitchFamily="18" charset="0"/>
                            </a:rPr>
                            <a:t>3</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6626" marR="96626" marT="0" marB="0" anchor="ctr">
                        <a:lnL w="19050" cap="flat" cmpd="sng" algn="ctr">
                          <a:solidFill>
                            <a:srgbClr val="FF0000"/>
                          </a:solidFill>
                          <a:prstDash val="solid"/>
                          <a:round/>
                          <a:headEnd type="none" w="med" len="med"/>
                          <a:tailEnd type="none" w="med" len="med"/>
                        </a:lnL>
                      </a:tcPr>
                    </a:tc>
                    <a:tc>
                      <a:txBody>
                        <a:bodyPr/>
                        <a:lstStyle/>
                        <a:p>
                          <a:pPr algn="ctr">
                            <a:spcAft>
                              <a:spcPts val="0"/>
                            </a:spcAft>
                          </a:pPr>
                          <a:r>
                            <a:rPr lang="en-US" sz="1800" b="1" kern="0">
                              <a:effectLst/>
                              <a:latin typeface="Times New Roman" panose="02020603050405020304" pitchFamily="18" charset="0"/>
                              <a:ea typeface="微软雅黑" panose="020B0503020204020204" pitchFamily="34" charset="-122"/>
                              <a:cs typeface="Times New Roman" panose="02020603050405020304" pitchFamily="18" charset="0"/>
                            </a:rPr>
                            <a:t>d</a:t>
                          </a:r>
                          <a:r>
                            <a:rPr lang="en-US" sz="1800" b="1" kern="0" baseline="-25000">
                              <a:effectLst/>
                              <a:latin typeface="Times New Roman" panose="02020603050405020304" pitchFamily="18" charset="0"/>
                              <a:ea typeface="微软雅黑" panose="020B0503020204020204" pitchFamily="34" charset="-122"/>
                              <a:cs typeface="Times New Roman" panose="02020603050405020304" pitchFamily="18" charset="0"/>
                            </a:rPr>
                            <a:t>2</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6626" marR="96626" marT="0" marB="0" anchor="ctr"/>
                    </a:tc>
                    <a:tc>
                      <a:txBody>
                        <a:bodyPr/>
                        <a:lstStyle/>
                        <a:p>
                          <a:pPr algn="ctr">
                            <a:spcAft>
                              <a:spcPts val="0"/>
                            </a:spcAft>
                          </a:pPr>
                          <a:r>
                            <a:rPr lang="en-US" sz="1800" b="1" kern="0">
                              <a:effectLst/>
                              <a:latin typeface="Times New Roman" panose="02020603050405020304" pitchFamily="18" charset="0"/>
                              <a:ea typeface="微软雅黑" panose="020B0503020204020204" pitchFamily="34" charset="-122"/>
                              <a:cs typeface="Times New Roman" panose="02020603050405020304" pitchFamily="18" charset="0"/>
                            </a:rPr>
                            <a:t>d</a:t>
                          </a:r>
                          <a:r>
                            <a:rPr lang="en-US" sz="1800" b="1" kern="0" baseline="-2500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6626" marR="96626" marT="0" marB="0" anchor="ctr"/>
                    </a:tc>
                    <a:tc>
                      <a:txBody>
                        <a:bodyPr/>
                        <a:lstStyle/>
                        <a:p>
                          <a:pPr algn="ctr">
                            <a:spcAft>
                              <a:spcPts val="0"/>
                            </a:spcAft>
                          </a:pPr>
                          <a:r>
                            <a:rPr lang="en-US" sz="1800" b="1" kern="0">
                              <a:effectLst/>
                              <a:latin typeface="Times New Roman" panose="02020603050405020304" pitchFamily="18" charset="0"/>
                              <a:ea typeface="微软雅黑" panose="020B0503020204020204" pitchFamily="34" charset="-122"/>
                              <a:cs typeface="Times New Roman" panose="02020603050405020304" pitchFamily="18" charset="0"/>
                            </a:rPr>
                            <a:t>d</a:t>
                          </a:r>
                          <a:r>
                            <a:rPr lang="en-US" sz="1800" b="1" kern="0" baseline="-2500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6626" marR="96626" marT="0" marB="0" anchor="ctr">
                        <a:lnR w="19050" cap="flat" cmpd="sng" algn="ctr">
                          <a:solidFill>
                            <a:srgbClr val="FF0000"/>
                          </a:solidFill>
                          <a:prstDash val="solid"/>
                          <a:round/>
                          <a:headEnd type="none" w="med" len="med"/>
                          <a:tailEnd type="none" w="med" len="med"/>
                        </a:lnR>
                      </a:tcPr>
                    </a:tc>
                    <a:tc>
                      <a:txBody>
                        <a:bodyPr/>
                        <a:lstStyle/>
                        <a:p>
                          <a:pPr algn="ctr">
                            <a:spcAft>
                              <a:spcPts val="0"/>
                            </a:spcAft>
                          </a:pPr>
                          <a:r>
                            <a:rPr lang="zh-CN" sz="1800" b="1" kern="1200" dirty="0">
                              <a:effectLst/>
                              <a:latin typeface="Times New Roman" panose="02020603050405020304" pitchFamily="18" charset="0"/>
                              <a:ea typeface="微软雅黑" panose="020B0503020204020204" pitchFamily="34" charset="-122"/>
                              <a:cs typeface="Times New Roman" panose="02020603050405020304" pitchFamily="18" charset="0"/>
                            </a:rPr>
                            <a:t>同步置数</a:t>
                          </a:r>
                          <a:endParaRPr lang="zh-CN" sz="18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6626" marR="96626" marT="0" marB="0" anchor="ctr">
                        <a:lnL w="19050" cap="flat" cmpd="sng" algn="ctr">
                          <a:solidFill>
                            <a:srgbClr val="FF0000"/>
                          </a:solidFill>
                          <a:prstDash val="solid"/>
                          <a:round/>
                          <a:headEnd type="none" w="med" len="med"/>
                          <a:tailEnd type="none" w="med" len="med"/>
                        </a:lnL>
                      </a:tcPr>
                    </a:tc>
                    <a:extLst>
                      <a:ext uri="{0D108BD9-81ED-4DB2-BD59-A6C34878D82A}">
                        <a16:rowId xmlns:a16="http://schemas.microsoft.com/office/drawing/2014/main" xmlns="" xmlns:a14="http://schemas.microsoft.com/office/drawing/2010/main" val="1886089332"/>
                      </a:ext>
                    </a:extLst>
                  </a:tr>
                </a:tbl>
              </a:graphicData>
            </a:graphic>
          </p:graphicFrame>
        </mc:Fallback>
      </mc:AlternateContent>
      <mc:AlternateContent xmlns:mc="http://schemas.openxmlformats.org/markup-compatibility/2006" xmlns:a14="http://schemas.microsoft.com/office/drawing/2010/main">
        <mc:Choice Requires="a14">
          <p:sp>
            <p:nvSpPr>
              <p:cNvPr id="40" name="文本框 5"/>
              <p:cNvSpPr txBox="1"/>
              <p:nvPr/>
            </p:nvSpPr>
            <p:spPr>
              <a:xfrm>
                <a:off x="8956963" y="1417637"/>
                <a:ext cx="3023753" cy="5080814"/>
              </a:xfrm>
              <a:prstGeom prst="rect">
                <a:avLst/>
              </a:prstGeom>
              <a:noFill/>
            </p:spPr>
            <p:txBody>
              <a:bodyPr wrap="square" rtlCol="0">
                <a:spAutoFit/>
              </a:bodyPr>
              <a:lstStyle/>
              <a:p>
                <a:pPr marL="342900" indent="-342900" defTabSz="468000">
                  <a:lnSpc>
                    <a:spcPct val="150000"/>
                  </a:lnSpc>
                  <a:buClr>
                    <a:srgbClr val="3859CD"/>
                  </a:buClr>
                  <a:buFont typeface="Wingdings" panose="05000000000000000000" pitchFamily="2" charset="2"/>
                  <a:buChar char="n"/>
                </a:pPr>
                <a14:m>
                  <m:oMath xmlns:m="http://schemas.openxmlformats.org/officeDocument/2006/math">
                    <m:acc>
                      <m:accPr>
                        <m:chr m:val="̅"/>
                        <m:ctrlPr>
                          <a:rPr lang="zh-CN" altLang="zh-CN" sz="2400" b="1"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accPr>
                      <m:e>
                        <m:r>
                          <m:rPr>
                            <m:nor/>
                          </m:rPr>
                          <a:rPr lang="en-US" altLang="zh-CN" sz="2400" b="1">
                            <a:solidFill>
                              <a:srgbClr val="FF0000"/>
                            </a:solidFill>
                            <a:latin typeface="Times New Roman" panose="02020603050405020304" pitchFamily="18" charset="0"/>
                            <a:ea typeface="宋体" panose="02010600030101010101" pitchFamily="2" charset="-122"/>
                            <a:cs typeface="Times New Roman" panose="02020603050405020304" pitchFamily="18" charset="0"/>
                          </a:rPr>
                          <m:t>CR</m:t>
                        </m:r>
                      </m:e>
                    </m:acc>
                  </m:oMath>
                </a14:m>
                <a:r>
                  <a:rPr lang="zh-CN" altLang="en-US"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异步清零端</a:t>
                </a:r>
                <a:endPar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endParaRPr>
              </a:p>
              <a:p>
                <a:pPr marL="342900" indent="-342900" defTabSz="468000">
                  <a:lnSpc>
                    <a:spcPct val="150000"/>
                  </a:lnSpc>
                  <a:buClr>
                    <a:srgbClr val="3859CD"/>
                  </a:buClr>
                  <a:buFont typeface="Wingdings" panose="05000000000000000000" pitchFamily="2" charset="2"/>
                  <a:buChar char="n"/>
                </a:pPr>
                <a:r>
                  <a:rPr lang="en-US" altLang="zh-CN"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S</a:t>
                </a:r>
                <a:r>
                  <a:rPr lang="en-US" altLang="zh-CN" sz="2400" b="1" baseline="-25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1</a:t>
                </a:r>
                <a:r>
                  <a:rPr lang="en-US" altLang="zh-CN"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S</a:t>
                </a:r>
                <a:r>
                  <a:rPr lang="en-US" altLang="zh-CN" sz="2400" b="1" baseline="-25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0</a:t>
                </a:r>
                <a:r>
                  <a:rPr lang="zh-CN" altLang="en-US"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功能选择端</a:t>
                </a:r>
                <a:endPar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endParaRPr>
              </a:p>
              <a:p>
                <a:pPr marL="342900" indent="-342900" defTabSz="468000">
                  <a:lnSpc>
                    <a:spcPct val="150000"/>
                  </a:lnSpc>
                  <a:buClr>
                    <a:srgbClr val="3859CD"/>
                  </a:buClr>
                  <a:buFont typeface="Wingdings" panose="05000000000000000000" pitchFamily="2" charset="2"/>
                  <a:buChar char="n"/>
                </a:pPr>
                <a:r>
                  <a:rPr lang="en-US" altLang="zh-CN"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CP</a:t>
                </a:r>
                <a:r>
                  <a:rPr lang="zh-CN" altLang="en-US"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时钟信号</a:t>
                </a:r>
                <a:endPar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endParaRPr>
              </a:p>
              <a:p>
                <a:pPr marL="342900" indent="-342900" defTabSz="468000">
                  <a:lnSpc>
                    <a:spcPct val="150000"/>
                  </a:lnSpc>
                  <a:buClr>
                    <a:srgbClr val="3859CD"/>
                  </a:buClr>
                  <a:buFont typeface="Wingdings" panose="05000000000000000000" pitchFamily="2" charset="2"/>
                  <a:buChar char="n"/>
                </a:pPr>
                <a:r>
                  <a:rPr lang="en-US" altLang="zh-CN"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S</a:t>
                </a:r>
                <a:r>
                  <a:rPr lang="en-US" altLang="zh-CN" sz="2400" b="1" baseline="-25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R</a:t>
                </a:r>
                <a:r>
                  <a:rPr lang="zh-CN" altLang="en-US"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右移串入</a:t>
                </a:r>
                <a:endPar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endParaRPr>
              </a:p>
              <a:p>
                <a:pPr marL="342900" indent="-342900" defTabSz="468000">
                  <a:lnSpc>
                    <a:spcPct val="150000"/>
                  </a:lnSpc>
                  <a:buClr>
                    <a:srgbClr val="3859CD"/>
                  </a:buClr>
                  <a:buFont typeface="Wingdings" panose="05000000000000000000" pitchFamily="2" charset="2"/>
                  <a:buChar char="n"/>
                </a:pPr>
                <a:r>
                  <a:rPr lang="en-US" altLang="zh-CN"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S</a:t>
                </a:r>
                <a:r>
                  <a:rPr lang="en-US" altLang="zh-CN" sz="2400" b="1" baseline="-25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L</a:t>
                </a:r>
                <a:r>
                  <a:rPr lang="zh-CN" altLang="en-US"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左移串入</a:t>
                </a:r>
                <a:endPar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endParaRPr>
              </a:p>
              <a:p>
                <a:pPr marL="342900" indent="-342900" defTabSz="468000">
                  <a:lnSpc>
                    <a:spcPct val="150000"/>
                  </a:lnSpc>
                  <a:buClr>
                    <a:srgbClr val="3859CD"/>
                  </a:buClr>
                  <a:buFont typeface="Wingdings" panose="05000000000000000000" pitchFamily="2" charset="2"/>
                  <a:buChar char="n"/>
                </a:pPr>
                <a:r>
                  <a:rPr lang="en-US" altLang="zh-CN"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D</a:t>
                </a:r>
                <a:r>
                  <a:rPr lang="en-US" altLang="zh-CN" sz="2400" b="1" baseline="-25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3</a:t>
                </a:r>
                <a:r>
                  <a:rPr lang="en-US" altLang="zh-CN"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~D</a:t>
                </a:r>
                <a:r>
                  <a:rPr lang="en-US" altLang="zh-CN" sz="2400" b="1" baseline="-25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0</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：并行数据输入端；</a:t>
                </a:r>
                <a:endPar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endParaRPr>
              </a:p>
              <a:p>
                <a:pPr marL="342900" indent="-342900" defTabSz="468000">
                  <a:lnSpc>
                    <a:spcPct val="150000"/>
                  </a:lnSpc>
                  <a:buClr>
                    <a:srgbClr val="3859CD"/>
                  </a:buClr>
                  <a:buFont typeface="Wingdings" panose="05000000000000000000" pitchFamily="2" charset="2"/>
                  <a:buChar char="n"/>
                </a:pPr>
                <a:r>
                  <a:rPr lang="en-US" altLang="zh-CN"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Q</a:t>
                </a:r>
                <a:r>
                  <a:rPr lang="en-US" altLang="zh-CN" sz="2400" b="1" baseline="-25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3</a:t>
                </a:r>
                <a:r>
                  <a:rPr lang="en-US" altLang="zh-CN"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~Q</a:t>
                </a:r>
                <a:r>
                  <a:rPr lang="en-US" altLang="zh-CN" sz="2400" b="1" baseline="-25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0</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：并行数据输出端</a:t>
                </a:r>
              </a:p>
            </p:txBody>
          </p:sp>
        </mc:Choice>
        <mc:Fallback xmlns="">
          <p:sp>
            <p:nvSpPr>
              <p:cNvPr id="40" name="文本框 5"/>
              <p:cNvSpPr txBox="1">
                <a:spLocks noRot="1" noChangeAspect="1" noMove="1" noResize="1" noEditPoints="1" noAdjustHandles="1" noChangeArrowheads="1" noChangeShapeType="1" noTextEdit="1"/>
              </p:cNvSpPr>
              <p:nvPr/>
            </p:nvSpPr>
            <p:spPr>
              <a:xfrm>
                <a:off x="8956963" y="1417637"/>
                <a:ext cx="3023753" cy="5080814"/>
              </a:xfrm>
              <a:prstGeom prst="rect">
                <a:avLst/>
              </a:prstGeom>
              <a:blipFill rotWithShape="1">
                <a:blip r:embed="rId4"/>
                <a:stretch>
                  <a:fillRect l="-2621" b="-60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52727544"/>
      </p:ext>
    </p:extLst>
  </p:cSld>
  <p:clrMapOvr>
    <a:masterClrMapping/>
  </p:clrMapOvr>
  <mc:AlternateContent xmlns:mc="http://schemas.openxmlformats.org/markup-compatibility/2006" xmlns:p14="http://schemas.microsoft.com/office/powerpoint/2010/main">
    <mc:Choice Requires="p14">
      <p:transition spd="slow" p14:dur="1250">
        <p:randomBar dir="vert"/>
      </p:transition>
    </mc:Choice>
    <mc:Fallback xmlns="">
      <p:transition spd="slow">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wipe(up)">
                                      <p:cBhvr>
                                        <p:cTn id="7" dur="500"/>
                                        <p:tgtEl>
                                          <p:spTgt spid="37"/>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up)">
                                      <p:cBhvr>
                                        <p:cTn id="11" dur="500"/>
                                        <p:tgtEl>
                                          <p:spTgt spid="6"/>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40"/>
                                        </p:tgtEl>
                                        <p:attrNameLst>
                                          <p:attrName>style.visibility</p:attrName>
                                        </p:attrNameLst>
                                      </p:cBhvr>
                                      <p:to>
                                        <p:strVal val="visible"/>
                                      </p:to>
                                    </p:set>
                                    <p:animEffect transition="in" filter="wipe(up)">
                                      <p:cBhvr>
                                        <p:cTn id="15"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40"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B6D9C768-8413-45FA-BDC7-53DA68035736}" type="slidenum">
              <a:rPr lang="zh-CN" altLang="en-US" smtClean="0"/>
              <a:t>23</a:t>
            </a:fld>
            <a:endParaRPr lang="zh-CN" altLang="en-US"/>
          </a:p>
        </p:txBody>
      </p:sp>
      <mc:AlternateContent xmlns:mc="http://schemas.openxmlformats.org/markup-compatibility/2006" xmlns:a14="http://schemas.microsoft.com/office/drawing/2010/main">
        <mc:Choice Requires="a14">
          <p:sp>
            <p:nvSpPr>
              <p:cNvPr id="6" name="文本框 5"/>
              <p:cNvSpPr txBox="1"/>
              <p:nvPr/>
            </p:nvSpPr>
            <p:spPr>
              <a:xfrm>
                <a:off x="437284" y="1201437"/>
                <a:ext cx="11345141" cy="3428824"/>
              </a:xfrm>
              <a:prstGeom prst="rect">
                <a:avLst/>
              </a:prstGeom>
              <a:noFill/>
            </p:spPr>
            <p:txBody>
              <a:bodyPr wrap="square" rtlCol="0">
                <a:spAutoFit/>
              </a:bodyPr>
              <a:lstStyle/>
              <a:p>
                <a:pPr marL="342900" indent="-342900" defTabSz="468000">
                  <a:lnSpc>
                    <a:spcPct val="150000"/>
                  </a:lnSpc>
                  <a:buClr>
                    <a:srgbClr val="3859CD"/>
                  </a:buClr>
                  <a:buFont typeface="Wingdings" panose="05000000000000000000" pitchFamily="2" charset="2"/>
                  <a:buChar char="n"/>
                </a:pPr>
                <a:r>
                  <a:rPr lang="en-US" altLang="zh-CN"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74LS194</a:t>
                </a:r>
                <a:r>
                  <a:rPr lang="zh-CN" altLang="en-US"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的功能：</a:t>
                </a:r>
              </a:p>
              <a:p>
                <a:pPr marL="800100" lvl="1" indent="-342900" defTabSz="468000">
                  <a:lnSpc>
                    <a:spcPct val="150000"/>
                  </a:lnSpc>
                  <a:buClr>
                    <a:srgbClr val="3859CD"/>
                  </a:buClr>
                  <a:buFont typeface="Wingdings" panose="05000000000000000000" pitchFamily="2" charset="2"/>
                  <a:buChar char="n"/>
                </a:pPr>
                <a:r>
                  <a:rPr lang="en-US" altLang="zh-CN" sz="2400" b="1" dirty="0">
                    <a:solidFill>
                      <a:srgbClr val="0000CC"/>
                    </a:solidFill>
                    <a:latin typeface="Times New Roman" panose="02020603050405020304" pitchFamily="18" charset="0"/>
                    <a:ea typeface="微软雅黑" panose="020B0503020204020204" pitchFamily="34" charset="-122"/>
                    <a:cs typeface="Times New Roman" panose="02020603050405020304" pitchFamily="18" charset="0"/>
                  </a:rPr>
                  <a:t>1</a:t>
                </a:r>
                <a:r>
                  <a:rPr lang="zh-CN" altLang="en-US" sz="2400" b="1" dirty="0">
                    <a:solidFill>
                      <a:srgbClr val="0000CC"/>
                    </a:solidFill>
                    <a:latin typeface="Times New Roman" panose="02020603050405020304" pitchFamily="18" charset="0"/>
                    <a:ea typeface="微软雅黑" panose="020B0503020204020204" pitchFamily="34" charset="-122"/>
                    <a:cs typeface="Times New Roman" panose="02020603050405020304" pitchFamily="18" charset="0"/>
                  </a:rPr>
                  <a:t>）异步清零：</a:t>
                </a:r>
                <a14:m>
                  <m:oMath xmlns:m="http://schemas.openxmlformats.org/officeDocument/2006/math">
                    <m:acc>
                      <m:accPr>
                        <m:chr m:val="̅"/>
                        <m:ctrlPr>
                          <a:rPr lang="zh-CN" altLang="zh-CN" sz="2400" b="1" i="1">
                            <a:latin typeface="Cambria Math" panose="02040503050406030204" pitchFamily="18" charset="0"/>
                            <a:ea typeface="Cambria Math" panose="02040503050406030204" pitchFamily="18" charset="0"/>
                            <a:cs typeface="Times New Roman" panose="02020603050405020304" pitchFamily="18" charset="0"/>
                          </a:rPr>
                        </m:ctrlPr>
                      </m:accPr>
                      <m:e>
                        <m:r>
                          <m:rPr>
                            <m:nor/>
                          </m:rPr>
                          <a:rPr lang="en-US" altLang="zh-CN" sz="2400" b="1">
                            <a:latin typeface="Times New Roman" panose="02020603050405020304" pitchFamily="18" charset="0"/>
                            <a:ea typeface="宋体" panose="02010600030101010101" pitchFamily="2" charset="-122"/>
                            <a:cs typeface="Times New Roman" panose="02020603050405020304" pitchFamily="18" charset="0"/>
                          </a:rPr>
                          <m:t>CR</m:t>
                        </m:r>
                      </m:e>
                    </m:acc>
                  </m:oMath>
                </a14:m>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=0</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时</a:t>
                </a:r>
                <a:endPar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endParaRPr>
              </a:p>
              <a:p>
                <a:pPr marL="800100" lvl="1" indent="-342900" defTabSz="468000">
                  <a:lnSpc>
                    <a:spcPct val="150000"/>
                  </a:lnSpc>
                  <a:buClr>
                    <a:srgbClr val="3859CD"/>
                  </a:buClr>
                  <a:buFont typeface="Wingdings" panose="05000000000000000000" pitchFamily="2" charset="2"/>
                  <a:buChar char="n"/>
                </a:pPr>
                <a:r>
                  <a:rPr lang="en-US" altLang="zh-CN" sz="2400" b="1" dirty="0">
                    <a:solidFill>
                      <a:srgbClr val="0000CC"/>
                    </a:solidFill>
                    <a:latin typeface="Times New Roman" panose="02020603050405020304" pitchFamily="18" charset="0"/>
                    <a:ea typeface="微软雅黑" panose="020B0503020204020204" pitchFamily="34" charset="-122"/>
                    <a:cs typeface="Times New Roman" panose="02020603050405020304" pitchFamily="18" charset="0"/>
                  </a:rPr>
                  <a:t>2</a:t>
                </a:r>
                <a:r>
                  <a:rPr lang="zh-CN" altLang="en-US" sz="2400" b="1" dirty="0">
                    <a:solidFill>
                      <a:srgbClr val="0000CC"/>
                    </a:solidFill>
                    <a:latin typeface="Times New Roman" panose="02020603050405020304" pitchFamily="18" charset="0"/>
                    <a:ea typeface="微软雅黑" panose="020B0503020204020204" pitchFamily="34" charset="-122"/>
                    <a:cs typeface="Times New Roman" panose="02020603050405020304" pitchFamily="18" charset="0"/>
                  </a:rPr>
                  <a:t>）数据保持：</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当</a:t>
                </a:r>
                <a14:m>
                  <m:oMath xmlns:m="http://schemas.openxmlformats.org/officeDocument/2006/math">
                    <m:acc>
                      <m:accPr>
                        <m:chr m:val="̅"/>
                        <m:ctrlPr>
                          <a:rPr lang="zh-CN" altLang="zh-CN" sz="2400" b="1" i="1">
                            <a:latin typeface="Cambria Math" panose="02040503050406030204" pitchFamily="18" charset="0"/>
                            <a:ea typeface="Cambria Math" panose="02040503050406030204" pitchFamily="18" charset="0"/>
                            <a:cs typeface="Times New Roman" panose="02020603050405020304" pitchFamily="18" charset="0"/>
                          </a:rPr>
                        </m:ctrlPr>
                      </m:accPr>
                      <m:e>
                        <m:r>
                          <m:rPr>
                            <m:nor/>
                          </m:rPr>
                          <a:rPr lang="en-US" altLang="zh-CN" sz="2400" b="1">
                            <a:latin typeface="Times New Roman" panose="02020603050405020304" pitchFamily="18" charset="0"/>
                            <a:ea typeface="宋体" panose="02010600030101010101" pitchFamily="2" charset="-122"/>
                            <a:cs typeface="Times New Roman" panose="02020603050405020304" pitchFamily="18" charset="0"/>
                          </a:rPr>
                          <m:t>CR</m:t>
                        </m:r>
                      </m:e>
                    </m:acc>
                  </m:oMath>
                </a14:m>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=1</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时，若</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CP=0</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或</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S</a:t>
                </a:r>
                <a:r>
                  <a:rPr lang="en-US" altLang="zh-CN" sz="2400" b="1" baseline="-25000" dirty="0">
                    <a:latin typeface="Times New Roman" panose="02020603050405020304" pitchFamily="18" charset="0"/>
                    <a:ea typeface="微软雅黑" panose="020B0503020204020204" pitchFamily="34" charset="-122"/>
                    <a:cs typeface="Times New Roman" panose="02020603050405020304" pitchFamily="18" charset="0"/>
                  </a:rPr>
                  <a:t>1</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S</a:t>
                </a:r>
                <a:r>
                  <a:rPr lang="en-US" altLang="zh-CN" sz="2400" b="1" baseline="-25000" dirty="0">
                    <a:latin typeface="Times New Roman" panose="02020603050405020304" pitchFamily="18" charset="0"/>
                    <a:ea typeface="微软雅黑" panose="020B0503020204020204" pitchFamily="34" charset="-122"/>
                    <a:cs typeface="Times New Roman" panose="02020603050405020304" pitchFamily="18" charset="0"/>
                  </a:rPr>
                  <a:t>0</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=00</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，双向移位寄存器状态保持不变。</a:t>
                </a:r>
              </a:p>
              <a:p>
                <a:pPr marL="800100" lvl="1" indent="-342900" defTabSz="468000">
                  <a:lnSpc>
                    <a:spcPct val="150000"/>
                  </a:lnSpc>
                  <a:buClr>
                    <a:srgbClr val="3859CD"/>
                  </a:buClr>
                  <a:buFont typeface="Wingdings" panose="05000000000000000000" pitchFamily="2" charset="2"/>
                  <a:buChar char="n"/>
                </a:pPr>
                <a:r>
                  <a:rPr lang="en-US" altLang="zh-CN" sz="2400" b="1" dirty="0">
                    <a:solidFill>
                      <a:srgbClr val="0000CC"/>
                    </a:solidFill>
                    <a:latin typeface="Times New Roman" panose="02020603050405020304" pitchFamily="18" charset="0"/>
                    <a:ea typeface="微软雅黑" panose="020B0503020204020204" pitchFamily="34" charset="-122"/>
                    <a:cs typeface="Times New Roman" panose="02020603050405020304" pitchFamily="18" charset="0"/>
                  </a:rPr>
                  <a:t>3</a:t>
                </a:r>
                <a:r>
                  <a:rPr lang="zh-CN" altLang="en-US" sz="2400" b="1" dirty="0">
                    <a:solidFill>
                      <a:srgbClr val="0000CC"/>
                    </a:solidFill>
                    <a:latin typeface="Times New Roman" panose="02020603050405020304" pitchFamily="18" charset="0"/>
                    <a:ea typeface="微软雅黑" panose="020B0503020204020204" pitchFamily="34" charset="-122"/>
                    <a:cs typeface="Times New Roman" panose="02020603050405020304" pitchFamily="18" charset="0"/>
                  </a:rPr>
                  <a:t>）串行右移：</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当</a:t>
                </a:r>
                <a14:m>
                  <m:oMath xmlns:m="http://schemas.openxmlformats.org/officeDocument/2006/math">
                    <m:acc>
                      <m:accPr>
                        <m:chr m:val="̅"/>
                        <m:ctrlPr>
                          <a:rPr lang="zh-CN" altLang="zh-CN" sz="2400" b="1" i="1">
                            <a:latin typeface="Cambria Math" panose="02040503050406030204" pitchFamily="18" charset="0"/>
                            <a:ea typeface="Cambria Math" panose="02040503050406030204" pitchFamily="18" charset="0"/>
                            <a:cs typeface="Times New Roman" panose="02020603050405020304" pitchFamily="18" charset="0"/>
                          </a:rPr>
                        </m:ctrlPr>
                      </m:accPr>
                      <m:e>
                        <m:r>
                          <m:rPr>
                            <m:nor/>
                          </m:rPr>
                          <a:rPr lang="en-US" altLang="zh-CN" sz="2400" b="1">
                            <a:latin typeface="Times New Roman" panose="02020603050405020304" pitchFamily="18" charset="0"/>
                            <a:ea typeface="宋体" panose="02010600030101010101" pitchFamily="2" charset="-122"/>
                            <a:cs typeface="Times New Roman" panose="02020603050405020304" pitchFamily="18" charset="0"/>
                          </a:rPr>
                          <m:t>CR</m:t>
                        </m:r>
                      </m:e>
                    </m:acc>
                  </m:oMath>
                </a14:m>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=1</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时，若</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S</a:t>
                </a:r>
                <a:r>
                  <a:rPr lang="en-US" altLang="zh-CN" sz="2400" b="1" baseline="-25000" dirty="0">
                    <a:latin typeface="Times New Roman" panose="02020603050405020304" pitchFamily="18" charset="0"/>
                    <a:ea typeface="微软雅黑" panose="020B0503020204020204" pitchFamily="34" charset="-122"/>
                    <a:cs typeface="Times New Roman" panose="02020603050405020304" pitchFamily="18" charset="0"/>
                  </a:rPr>
                  <a:t>1</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S</a:t>
                </a:r>
                <a:r>
                  <a:rPr lang="en-US" altLang="zh-CN" sz="2400" b="1" baseline="-25000" dirty="0">
                    <a:latin typeface="Times New Roman" panose="02020603050405020304" pitchFamily="18" charset="0"/>
                    <a:ea typeface="微软雅黑" panose="020B0503020204020204" pitchFamily="34" charset="-122"/>
                    <a:cs typeface="Times New Roman" panose="02020603050405020304" pitchFamily="18" charset="0"/>
                  </a:rPr>
                  <a:t>0</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=01</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，则在</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CP</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上升沿，右移一位，</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S</a:t>
                </a:r>
                <a:r>
                  <a:rPr lang="en-US" altLang="zh-CN" sz="2400" b="1" baseline="-25000" dirty="0">
                    <a:latin typeface="Times New Roman" panose="02020603050405020304" pitchFamily="18" charset="0"/>
                    <a:ea typeface="微软雅黑" panose="020B0503020204020204" pitchFamily="34" charset="-122"/>
                    <a:cs typeface="Times New Roman" panose="02020603050405020304" pitchFamily="18" charset="0"/>
                  </a:rPr>
                  <a:t>R</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Q</a:t>
                </a:r>
                <a:r>
                  <a:rPr lang="en-US" altLang="zh-CN" sz="2400" b="1" baseline="-25000" dirty="0">
                    <a:latin typeface="Times New Roman" panose="02020603050405020304" pitchFamily="18" charset="0"/>
                    <a:ea typeface="微软雅黑" panose="020B0503020204020204" pitchFamily="34" charset="-122"/>
                    <a:cs typeface="Times New Roman" panose="02020603050405020304" pitchFamily="18" charset="0"/>
                  </a:rPr>
                  <a:t>3</a:t>
                </a:r>
              </a:p>
              <a:p>
                <a:pPr marL="800100" lvl="1" indent="-342900" defTabSz="468000">
                  <a:lnSpc>
                    <a:spcPct val="150000"/>
                  </a:lnSpc>
                  <a:buClr>
                    <a:srgbClr val="3859CD"/>
                  </a:buClr>
                  <a:buFont typeface="Wingdings" panose="05000000000000000000" pitchFamily="2" charset="2"/>
                  <a:buChar char="n"/>
                </a:pPr>
                <a:r>
                  <a:rPr lang="en-US" altLang="zh-CN" sz="2400" b="1" dirty="0">
                    <a:solidFill>
                      <a:srgbClr val="0000CC"/>
                    </a:solidFill>
                    <a:latin typeface="Times New Roman" panose="02020603050405020304" pitchFamily="18" charset="0"/>
                    <a:ea typeface="微软雅黑" panose="020B0503020204020204" pitchFamily="34" charset="-122"/>
                    <a:cs typeface="Times New Roman" panose="02020603050405020304" pitchFamily="18" charset="0"/>
                  </a:rPr>
                  <a:t>4</a:t>
                </a:r>
                <a:r>
                  <a:rPr lang="zh-CN" altLang="en-US" sz="2400" b="1" dirty="0">
                    <a:solidFill>
                      <a:srgbClr val="0000CC"/>
                    </a:solidFill>
                    <a:latin typeface="Times New Roman" panose="02020603050405020304" pitchFamily="18" charset="0"/>
                    <a:ea typeface="微软雅黑" panose="020B0503020204020204" pitchFamily="34" charset="-122"/>
                    <a:cs typeface="Times New Roman" panose="02020603050405020304" pitchFamily="18" charset="0"/>
                  </a:rPr>
                  <a:t>）串行左移：</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当</a:t>
                </a:r>
                <a14:m>
                  <m:oMath xmlns:m="http://schemas.openxmlformats.org/officeDocument/2006/math">
                    <m:acc>
                      <m:accPr>
                        <m:chr m:val="̅"/>
                        <m:ctrlPr>
                          <a:rPr lang="zh-CN" altLang="zh-CN" sz="2400" b="1" i="1">
                            <a:latin typeface="Cambria Math" panose="02040503050406030204" pitchFamily="18" charset="0"/>
                            <a:ea typeface="Cambria Math" panose="02040503050406030204" pitchFamily="18" charset="0"/>
                            <a:cs typeface="Times New Roman" panose="02020603050405020304" pitchFamily="18" charset="0"/>
                          </a:rPr>
                        </m:ctrlPr>
                      </m:accPr>
                      <m:e>
                        <m:r>
                          <m:rPr>
                            <m:nor/>
                          </m:rPr>
                          <a:rPr lang="en-US" altLang="zh-CN" sz="2400" b="1">
                            <a:latin typeface="Times New Roman" panose="02020603050405020304" pitchFamily="18" charset="0"/>
                            <a:ea typeface="宋体" panose="02010600030101010101" pitchFamily="2" charset="-122"/>
                            <a:cs typeface="Times New Roman" panose="02020603050405020304" pitchFamily="18" charset="0"/>
                          </a:rPr>
                          <m:t>CR</m:t>
                        </m:r>
                      </m:e>
                    </m:acc>
                  </m:oMath>
                </a14:m>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=1</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时，若</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S</a:t>
                </a:r>
                <a:r>
                  <a:rPr lang="en-US" altLang="zh-CN" sz="2400" b="1" baseline="-25000" dirty="0">
                    <a:latin typeface="Times New Roman" panose="02020603050405020304" pitchFamily="18" charset="0"/>
                    <a:ea typeface="微软雅黑" panose="020B0503020204020204" pitchFamily="34" charset="-122"/>
                    <a:cs typeface="Times New Roman" panose="02020603050405020304" pitchFamily="18" charset="0"/>
                  </a:rPr>
                  <a:t>1</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S</a:t>
                </a:r>
                <a:r>
                  <a:rPr lang="en-US" altLang="zh-CN" sz="2400" b="1" baseline="-25000" dirty="0">
                    <a:latin typeface="Times New Roman" panose="02020603050405020304" pitchFamily="18" charset="0"/>
                    <a:ea typeface="微软雅黑" panose="020B0503020204020204" pitchFamily="34" charset="-122"/>
                    <a:cs typeface="Times New Roman" panose="02020603050405020304" pitchFamily="18" charset="0"/>
                  </a:rPr>
                  <a:t>0</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=10</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，则在</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CP</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上升沿，左移一位，</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S</a:t>
                </a:r>
                <a:r>
                  <a:rPr lang="en-US" altLang="zh-CN" sz="2400" b="1" baseline="-25000" dirty="0">
                    <a:latin typeface="Times New Roman" panose="02020603050405020304" pitchFamily="18" charset="0"/>
                    <a:ea typeface="微软雅黑" panose="020B0503020204020204" pitchFamily="34" charset="-122"/>
                    <a:cs typeface="Times New Roman" panose="02020603050405020304" pitchFamily="18" charset="0"/>
                  </a:rPr>
                  <a:t>L</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Q</a:t>
                </a:r>
                <a:r>
                  <a:rPr lang="en-US" altLang="zh-CN" sz="2400" b="1" baseline="-25000" dirty="0">
                    <a:latin typeface="Times New Roman" panose="02020603050405020304" pitchFamily="18" charset="0"/>
                    <a:ea typeface="微软雅黑" panose="020B0503020204020204" pitchFamily="34" charset="-122"/>
                    <a:cs typeface="Times New Roman" panose="02020603050405020304" pitchFamily="18" charset="0"/>
                  </a:rPr>
                  <a:t>0</a:t>
                </a:r>
              </a:p>
              <a:p>
                <a:pPr marL="800100" lvl="1" indent="-342900" defTabSz="468000">
                  <a:lnSpc>
                    <a:spcPct val="150000"/>
                  </a:lnSpc>
                  <a:buClr>
                    <a:srgbClr val="3859CD"/>
                  </a:buClr>
                  <a:buFont typeface="Wingdings" panose="05000000000000000000" pitchFamily="2" charset="2"/>
                  <a:buChar char="n"/>
                </a:pPr>
                <a:r>
                  <a:rPr lang="en-US" altLang="zh-CN" sz="2400" b="1" dirty="0">
                    <a:solidFill>
                      <a:srgbClr val="0000CC"/>
                    </a:solidFill>
                    <a:latin typeface="Times New Roman" panose="02020603050405020304" pitchFamily="18" charset="0"/>
                    <a:ea typeface="微软雅黑" panose="020B0503020204020204" pitchFamily="34" charset="-122"/>
                    <a:cs typeface="Times New Roman" panose="02020603050405020304" pitchFamily="18" charset="0"/>
                  </a:rPr>
                  <a:t>5</a:t>
                </a:r>
                <a:r>
                  <a:rPr lang="zh-CN" altLang="en-US" sz="2400" b="1" dirty="0">
                    <a:solidFill>
                      <a:srgbClr val="0000CC"/>
                    </a:solidFill>
                    <a:latin typeface="Times New Roman" panose="02020603050405020304" pitchFamily="18" charset="0"/>
                    <a:ea typeface="微软雅黑" panose="020B0503020204020204" pitchFamily="34" charset="-122"/>
                    <a:cs typeface="Times New Roman" panose="02020603050405020304" pitchFamily="18" charset="0"/>
                  </a:rPr>
                  <a:t>）并行置数：</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当</a:t>
                </a:r>
                <a14:m>
                  <m:oMath xmlns:m="http://schemas.openxmlformats.org/officeDocument/2006/math">
                    <m:acc>
                      <m:accPr>
                        <m:chr m:val="̅"/>
                        <m:ctrlPr>
                          <a:rPr lang="zh-CN" altLang="zh-CN" sz="2400" b="1" i="1">
                            <a:latin typeface="Cambria Math" panose="02040503050406030204" pitchFamily="18" charset="0"/>
                            <a:ea typeface="Cambria Math" panose="02040503050406030204" pitchFamily="18" charset="0"/>
                            <a:cs typeface="Times New Roman" panose="02020603050405020304" pitchFamily="18" charset="0"/>
                          </a:rPr>
                        </m:ctrlPr>
                      </m:accPr>
                      <m:e>
                        <m:r>
                          <m:rPr>
                            <m:nor/>
                          </m:rPr>
                          <a:rPr lang="en-US" altLang="zh-CN" sz="2400" b="1">
                            <a:latin typeface="Times New Roman" panose="02020603050405020304" pitchFamily="18" charset="0"/>
                            <a:ea typeface="宋体" panose="02010600030101010101" pitchFamily="2" charset="-122"/>
                            <a:cs typeface="Times New Roman" panose="02020603050405020304" pitchFamily="18" charset="0"/>
                          </a:rPr>
                          <m:t>CR</m:t>
                        </m:r>
                      </m:e>
                    </m:acc>
                  </m:oMath>
                </a14:m>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=1</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时，若</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S</a:t>
                </a:r>
                <a:r>
                  <a:rPr lang="en-US" altLang="zh-CN" sz="2400" b="1" baseline="-25000" dirty="0">
                    <a:latin typeface="Times New Roman" panose="02020603050405020304" pitchFamily="18" charset="0"/>
                    <a:ea typeface="微软雅黑" panose="020B0503020204020204" pitchFamily="34" charset="-122"/>
                    <a:cs typeface="Times New Roman" panose="02020603050405020304" pitchFamily="18" charset="0"/>
                  </a:rPr>
                  <a:t>1</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S</a:t>
                </a:r>
                <a:r>
                  <a:rPr lang="en-US" altLang="zh-CN" sz="2400" b="1" baseline="-25000" dirty="0">
                    <a:latin typeface="Times New Roman" panose="02020603050405020304" pitchFamily="18" charset="0"/>
                    <a:ea typeface="微软雅黑" panose="020B0503020204020204" pitchFamily="34" charset="-122"/>
                    <a:cs typeface="Times New Roman" panose="02020603050405020304" pitchFamily="18" charset="0"/>
                  </a:rPr>
                  <a:t>0</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=11</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，则在</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CP</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的上升沿，</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d</a:t>
                </a:r>
                <a:r>
                  <a:rPr lang="en-US" altLang="zh-CN" sz="2400" b="1" baseline="-25000" dirty="0">
                    <a:latin typeface="Times New Roman" panose="02020603050405020304" pitchFamily="18" charset="0"/>
                    <a:ea typeface="微软雅黑" panose="020B0503020204020204" pitchFamily="34" charset="-122"/>
                    <a:cs typeface="Times New Roman" panose="02020603050405020304" pitchFamily="18" charset="0"/>
                  </a:rPr>
                  <a:t>3</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~d</a:t>
                </a:r>
                <a:r>
                  <a:rPr lang="en-US" altLang="zh-CN" sz="2400" b="1" baseline="-25000" dirty="0">
                    <a:latin typeface="Times New Roman" panose="02020603050405020304" pitchFamily="18" charset="0"/>
                    <a:ea typeface="微软雅黑" panose="020B0503020204020204" pitchFamily="34" charset="-122"/>
                    <a:cs typeface="Times New Roman" panose="02020603050405020304" pitchFamily="18" charset="0"/>
                  </a:rPr>
                  <a:t>0</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 → </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Q</a:t>
                </a:r>
                <a:r>
                  <a:rPr lang="en-US" altLang="zh-CN" sz="2400" b="1" baseline="-25000" dirty="0">
                    <a:latin typeface="Times New Roman" panose="02020603050405020304" pitchFamily="18" charset="0"/>
                    <a:ea typeface="微软雅黑" panose="020B0503020204020204" pitchFamily="34" charset="-122"/>
                    <a:cs typeface="Times New Roman" panose="02020603050405020304" pitchFamily="18" charset="0"/>
                  </a:rPr>
                  <a:t>3</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~Q</a:t>
                </a:r>
                <a:r>
                  <a:rPr lang="en-US" altLang="zh-CN" sz="2400" b="1" baseline="-25000" dirty="0">
                    <a:latin typeface="Times New Roman" panose="02020603050405020304" pitchFamily="18" charset="0"/>
                    <a:ea typeface="微软雅黑" panose="020B0503020204020204" pitchFamily="34" charset="-122"/>
                    <a:cs typeface="Times New Roman" panose="02020603050405020304" pitchFamily="18" charset="0"/>
                  </a:rPr>
                  <a:t>0</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	</a:t>
                </a:r>
                <a:endPar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endParaRPr>
              </a:p>
            </p:txBody>
          </p:sp>
        </mc:Choice>
        <mc:Fallback xmlns="">
          <p:sp>
            <p:nvSpPr>
              <p:cNvPr id="6" name="文本框 5"/>
              <p:cNvSpPr txBox="1">
                <a:spLocks noRot="1" noChangeAspect="1" noMove="1" noResize="1" noEditPoints="1" noAdjustHandles="1" noChangeArrowheads="1" noChangeShapeType="1" noTextEdit="1"/>
              </p:cNvSpPr>
              <p:nvPr/>
            </p:nvSpPr>
            <p:spPr>
              <a:xfrm>
                <a:off x="437284" y="1201437"/>
                <a:ext cx="11345141" cy="3428824"/>
              </a:xfrm>
              <a:prstGeom prst="rect">
                <a:avLst/>
              </a:prstGeom>
              <a:blipFill rotWithShape="1">
                <a:blip r:embed="rId3"/>
                <a:stretch>
                  <a:fillRect l="-752" r="-3493" b="-1066"/>
                </a:stretch>
              </a:blipFill>
            </p:spPr>
            <p:txBody>
              <a:bodyPr/>
              <a:lstStyle/>
              <a:p>
                <a:r>
                  <a:rPr lang="zh-CN" altLang="en-US">
                    <a:noFill/>
                  </a:rPr>
                  <a:t> </a:t>
                </a:r>
              </a:p>
            </p:txBody>
          </p:sp>
        </mc:Fallback>
      </mc:AlternateContent>
      <p:sp>
        <p:nvSpPr>
          <p:cNvPr id="10" name="平行四边形 9"/>
          <p:cNvSpPr/>
          <p:nvPr/>
        </p:nvSpPr>
        <p:spPr>
          <a:xfrm>
            <a:off x="304512" y="129448"/>
            <a:ext cx="1739441" cy="612000"/>
          </a:xfrm>
          <a:prstGeom prst="parallelogram">
            <a:avLst/>
          </a:prstGeom>
          <a:effectLst>
            <a:glow rad="63500">
              <a:schemeClr val="accent1">
                <a:satMod val="175000"/>
                <a:alpha val="40000"/>
              </a:schemeClr>
            </a:glow>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latin typeface="微软雅黑" panose="020B0503020204020204" pitchFamily="34" charset="-122"/>
                <a:ea typeface="微软雅黑" panose="020B0503020204020204" pitchFamily="34" charset="-122"/>
                <a:cs typeface="Times New Roman" panose="02020603050405020304" pitchFamily="18" charset="0"/>
              </a:rPr>
              <a:t>6.4.3</a:t>
            </a:r>
            <a:endParaRPr lang="zh-CN" altLang="en-US" sz="36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3" name="标题 2"/>
          <p:cNvSpPr>
            <a:spLocks noGrp="1"/>
          </p:cNvSpPr>
          <p:nvPr>
            <p:ph type="title"/>
          </p:nvPr>
        </p:nvSpPr>
        <p:spPr>
          <a:xfrm>
            <a:off x="2187686" y="97943"/>
            <a:ext cx="6291295" cy="732155"/>
          </a:xfrm>
        </p:spPr>
        <p:txBody>
          <a:bodyPr>
            <a:normAutofit/>
          </a:bodyPr>
          <a:lstStyle/>
          <a:p>
            <a:r>
              <a:rPr lang="zh-CN" altLang="en-US" dirty="0">
                <a:effectLst>
                  <a:outerShdw blurRad="38100" dist="38100" dir="2700000" algn="tl">
                    <a:srgbClr val="000000">
                      <a:alpha val="43137"/>
                    </a:srgbClr>
                  </a:outerShdw>
                </a:effectLst>
              </a:rPr>
              <a:t>移位寄存器</a:t>
            </a:r>
          </a:p>
        </p:txBody>
      </p:sp>
      <p:sp>
        <p:nvSpPr>
          <p:cNvPr id="9" name="页脚占位符 3"/>
          <p:cNvSpPr>
            <a:spLocks noGrp="1"/>
          </p:cNvSpPr>
          <p:nvPr>
            <p:ph type="ftr" sz="quarter" idx="11"/>
          </p:nvPr>
        </p:nvSpPr>
        <p:spPr>
          <a:xfrm>
            <a:off x="9642764" y="0"/>
            <a:ext cx="2549236" cy="510988"/>
          </a:xfrm>
        </p:spPr>
        <p:txBody>
          <a:bodyPr/>
          <a:lstStyle/>
          <a:p>
            <a:r>
              <a:rPr lang="zh-CN" altLang="en-US"/>
              <a:t>第</a:t>
            </a:r>
            <a:r>
              <a:rPr lang="en-US" altLang="zh-CN"/>
              <a:t>6</a:t>
            </a:r>
            <a:r>
              <a:rPr lang="zh-CN" altLang="en-US"/>
              <a:t>章 同步时序逻辑电路</a:t>
            </a:r>
            <a:endParaRPr lang="zh-CN" altLang="en-US" dirty="0"/>
          </a:p>
        </p:txBody>
      </p:sp>
      <p:graphicFrame>
        <p:nvGraphicFramePr>
          <p:cNvPr id="7" name="表格 6"/>
          <p:cNvGraphicFramePr>
            <a:graphicFrameLocks noGrp="1"/>
          </p:cNvGraphicFramePr>
          <p:nvPr>
            <p:extLst>
              <p:ext uri="{D42A27DB-BD31-4B8C-83A1-F6EECF244321}">
                <p14:modId xmlns:p14="http://schemas.microsoft.com/office/powerpoint/2010/main" val="2759566161"/>
              </p:ext>
            </p:extLst>
          </p:nvPr>
        </p:nvGraphicFramePr>
        <p:xfrm>
          <a:off x="3752849" y="4630261"/>
          <a:ext cx="3743328" cy="623359"/>
        </p:xfrm>
        <a:graphic>
          <a:graphicData uri="http://schemas.openxmlformats.org/drawingml/2006/table">
            <a:tbl>
              <a:tblPr firstRow="1" bandRow="1">
                <a:tableStyleId>{5C22544A-7EE6-4342-B048-85BDC9FD1C3A}</a:tableStyleId>
              </a:tblPr>
              <a:tblGrid>
                <a:gridCol w="935832">
                  <a:extLst>
                    <a:ext uri="{9D8B030D-6E8A-4147-A177-3AD203B41FA5}">
                      <a16:colId xmlns:a16="http://schemas.microsoft.com/office/drawing/2014/main" val="20000"/>
                    </a:ext>
                  </a:extLst>
                </a:gridCol>
                <a:gridCol w="935832">
                  <a:extLst>
                    <a:ext uri="{9D8B030D-6E8A-4147-A177-3AD203B41FA5}">
                      <a16:colId xmlns:a16="http://schemas.microsoft.com/office/drawing/2014/main" val="20001"/>
                    </a:ext>
                  </a:extLst>
                </a:gridCol>
                <a:gridCol w="935832">
                  <a:extLst>
                    <a:ext uri="{9D8B030D-6E8A-4147-A177-3AD203B41FA5}">
                      <a16:colId xmlns:a16="http://schemas.microsoft.com/office/drawing/2014/main" val="20002"/>
                    </a:ext>
                  </a:extLst>
                </a:gridCol>
                <a:gridCol w="935832">
                  <a:extLst>
                    <a:ext uri="{9D8B030D-6E8A-4147-A177-3AD203B41FA5}">
                      <a16:colId xmlns:a16="http://schemas.microsoft.com/office/drawing/2014/main" val="20003"/>
                    </a:ext>
                  </a:extLst>
                </a:gridCol>
              </a:tblGrid>
              <a:tr h="623359">
                <a:tc>
                  <a:txBody>
                    <a:bodyPr/>
                    <a:lstStyle/>
                    <a:p>
                      <a:pPr algn="ct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Q</a:t>
                      </a:r>
                      <a:r>
                        <a:rPr lang="en-US" altLang="zh-CN" sz="2000" baseline="-25000" dirty="0">
                          <a:latin typeface="Times New Roman" panose="02020603050405020304" pitchFamily="18" charset="0"/>
                          <a:ea typeface="微软雅黑" panose="020B0503020204020204" pitchFamily="34" charset="-122"/>
                          <a:cs typeface="Times New Roman" panose="02020603050405020304" pitchFamily="18" charset="0"/>
                        </a:rPr>
                        <a:t>3</a:t>
                      </a:r>
                      <a:endParaRPr lang="zh-CN" altLang="en-US" sz="2000" baseline="-25000"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solidFill>
                      <a:schemeClr val="accent6">
                        <a:lumMod val="75000"/>
                      </a:schemeClr>
                    </a:solidFill>
                  </a:tcPr>
                </a:tc>
                <a:tc>
                  <a:txBody>
                    <a:bodyPr/>
                    <a:lstStyle/>
                    <a:p>
                      <a:pPr algn="ct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Q</a:t>
                      </a:r>
                      <a:r>
                        <a:rPr lang="en-US" altLang="zh-CN" sz="2000" baseline="-25000" dirty="0">
                          <a:latin typeface="Times New Roman" panose="02020603050405020304" pitchFamily="18" charset="0"/>
                          <a:ea typeface="微软雅黑" panose="020B0503020204020204" pitchFamily="34" charset="-122"/>
                          <a:cs typeface="Times New Roman" panose="02020603050405020304" pitchFamily="18" charset="0"/>
                        </a:rPr>
                        <a:t>2</a:t>
                      </a:r>
                      <a:endParaRPr lang="zh-CN" altLang="en-US" sz="2000" baseline="-25000"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solidFill>
                      <a:schemeClr val="accent6">
                        <a:lumMod val="75000"/>
                      </a:schemeClr>
                    </a:solidFill>
                  </a:tcPr>
                </a:tc>
                <a:tc>
                  <a:txBody>
                    <a:bodyPr/>
                    <a:lstStyle/>
                    <a:p>
                      <a:pPr algn="ct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Q</a:t>
                      </a:r>
                      <a:r>
                        <a:rPr lang="en-US" altLang="zh-CN" sz="2000" baseline="-25000" dirty="0">
                          <a:latin typeface="Times New Roman" panose="02020603050405020304" pitchFamily="18" charset="0"/>
                          <a:ea typeface="微软雅黑" panose="020B0503020204020204" pitchFamily="34" charset="-122"/>
                          <a:cs typeface="Times New Roman" panose="02020603050405020304" pitchFamily="18" charset="0"/>
                        </a:rPr>
                        <a:t>1</a:t>
                      </a:r>
                      <a:endParaRPr lang="zh-CN" altLang="en-US" sz="2000" baseline="-25000"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solidFill>
                      <a:schemeClr val="accent6">
                        <a:lumMod val="75000"/>
                      </a:schemeClr>
                    </a:solidFill>
                  </a:tcPr>
                </a:tc>
                <a:tc>
                  <a:txBody>
                    <a:bodyPr/>
                    <a:lstStyle/>
                    <a:p>
                      <a:pPr algn="ct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Q</a:t>
                      </a:r>
                      <a:r>
                        <a:rPr lang="en-US" altLang="zh-CN" sz="2000" baseline="-25000" dirty="0">
                          <a:latin typeface="Times New Roman" panose="02020603050405020304" pitchFamily="18" charset="0"/>
                          <a:ea typeface="微软雅黑" panose="020B0503020204020204" pitchFamily="34" charset="-122"/>
                          <a:cs typeface="Times New Roman" panose="02020603050405020304" pitchFamily="18" charset="0"/>
                        </a:rPr>
                        <a:t>0</a:t>
                      </a:r>
                      <a:endParaRPr lang="zh-CN" altLang="en-US" sz="2000" baseline="-25000"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solidFill>
                      <a:schemeClr val="accent6">
                        <a:lumMod val="75000"/>
                      </a:schemeClr>
                    </a:solidFill>
                  </a:tcPr>
                </a:tc>
                <a:extLst>
                  <a:ext uri="{0D108BD9-81ED-4DB2-BD59-A6C34878D82A}">
                    <a16:rowId xmlns:a16="http://schemas.microsoft.com/office/drawing/2014/main" val="10000"/>
                  </a:ext>
                </a:extLst>
              </a:tr>
            </a:tbl>
          </a:graphicData>
        </a:graphic>
      </p:graphicFrame>
      <p:cxnSp>
        <p:nvCxnSpPr>
          <p:cNvPr id="8" name="直接箭头连接符 7"/>
          <p:cNvCxnSpPr/>
          <p:nvPr/>
        </p:nvCxnSpPr>
        <p:spPr>
          <a:xfrm>
            <a:off x="7477125" y="4941940"/>
            <a:ext cx="666749" cy="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1" name="直接箭头连接符 10"/>
          <p:cNvCxnSpPr/>
          <p:nvPr/>
        </p:nvCxnSpPr>
        <p:spPr>
          <a:xfrm>
            <a:off x="3114673" y="4941940"/>
            <a:ext cx="666749" cy="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2" name="矩形 11"/>
          <p:cNvSpPr/>
          <p:nvPr/>
        </p:nvSpPr>
        <p:spPr>
          <a:xfrm>
            <a:off x="2535668" y="4711107"/>
            <a:ext cx="503664" cy="461665"/>
          </a:xfrm>
          <a:prstGeom prst="rect">
            <a:avLst/>
          </a:prstGeom>
        </p:spPr>
        <p:txBody>
          <a:bodyPr wrap="none">
            <a:spAutoFit/>
          </a:bodyPr>
          <a:lstStyle/>
          <a:p>
            <a:r>
              <a:rPr lang="en-US" altLang="zh-CN" sz="2400"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S</a:t>
            </a:r>
            <a:r>
              <a:rPr lang="en-US" altLang="zh-CN" sz="2400" b="1" baseline="-250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R</a:t>
            </a:r>
            <a:endParaRPr lang="zh-CN" altLang="en-US" dirty="0">
              <a:latin typeface="Times New Roman" panose="02020603050405020304" pitchFamily="18" charset="0"/>
              <a:cs typeface="Times New Roman" panose="02020603050405020304" pitchFamily="18" charset="0"/>
            </a:endParaRPr>
          </a:p>
        </p:txBody>
      </p:sp>
      <p:graphicFrame>
        <p:nvGraphicFramePr>
          <p:cNvPr id="15" name="表格 14"/>
          <p:cNvGraphicFramePr>
            <a:graphicFrameLocks noGrp="1"/>
          </p:cNvGraphicFramePr>
          <p:nvPr>
            <p:extLst>
              <p:ext uri="{D42A27DB-BD31-4B8C-83A1-F6EECF244321}">
                <p14:modId xmlns:p14="http://schemas.microsoft.com/office/powerpoint/2010/main" val="262642995"/>
              </p:ext>
            </p:extLst>
          </p:nvPr>
        </p:nvGraphicFramePr>
        <p:xfrm>
          <a:off x="3752849" y="5497036"/>
          <a:ext cx="3743328" cy="623359"/>
        </p:xfrm>
        <a:graphic>
          <a:graphicData uri="http://schemas.openxmlformats.org/drawingml/2006/table">
            <a:tbl>
              <a:tblPr firstRow="1" bandRow="1">
                <a:tableStyleId>{5C22544A-7EE6-4342-B048-85BDC9FD1C3A}</a:tableStyleId>
              </a:tblPr>
              <a:tblGrid>
                <a:gridCol w="935832">
                  <a:extLst>
                    <a:ext uri="{9D8B030D-6E8A-4147-A177-3AD203B41FA5}">
                      <a16:colId xmlns:a16="http://schemas.microsoft.com/office/drawing/2014/main" val="20000"/>
                    </a:ext>
                  </a:extLst>
                </a:gridCol>
                <a:gridCol w="935832">
                  <a:extLst>
                    <a:ext uri="{9D8B030D-6E8A-4147-A177-3AD203B41FA5}">
                      <a16:colId xmlns:a16="http://schemas.microsoft.com/office/drawing/2014/main" val="20001"/>
                    </a:ext>
                  </a:extLst>
                </a:gridCol>
                <a:gridCol w="935832">
                  <a:extLst>
                    <a:ext uri="{9D8B030D-6E8A-4147-A177-3AD203B41FA5}">
                      <a16:colId xmlns:a16="http://schemas.microsoft.com/office/drawing/2014/main" val="20002"/>
                    </a:ext>
                  </a:extLst>
                </a:gridCol>
                <a:gridCol w="935832">
                  <a:extLst>
                    <a:ext uri="{9D8B030D-6E8A-4147-A177-3AD203B41FA5}">
                      <a16:colId xmlns:a16="http://schemas.microsoft.com/office/drawing/2014/main" val="20003"/>
                    </a:ext>
                  </a:extLst>
                </a:gridCol>
              </a:tblGrid>
              <a:tr h="623359">
                <a:tc>
                  <a:txBody>
                    <a:bodyPr/>
                    <a:lstStyle/>
                    <a:p>
                      <a:pPr algn="ct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Q</a:t>
                      </a:r>
                      <a:r>
                        <a:rPr lang="en-US" altLang="zh-CN" sz="2000" baseline="-25000" dirty="0">
                          <a:latin typeface="Times New Roman" panose="02020603050405020304" pitchFamily="18" charset="0"/>
                          <a:ea typeface="微软雅黑" panose="020B0503020204020204" pitchFamily="34" charset="-122"/>
                          <a:cs typeface="Times New Roman" panose="02020603050405020304" pitchFamily="18" charset="0"/>
                        </a:rPr>
                        <a:t>3</a:t>
                      </a:r>
                      <a:endParaRPr lang="zh-CN" altLang="en-US" sz="2000" baseline="-25000"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solidFill>
                      <a:schemeClr val="accent6">
                        <a:lumMod val="75000"/>
                      </a:schemeClr>
                    </a:solidFill>
                  </a:tcPr>
                </a:tc>
                <a:tc>
                  <a:txBody>
                    <a:bodyPr/>
                    <a:lstStyle/>
                    <a:p>
                      <a:pPr algn="ct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Q</a:t>
                      </a:r>
                      <a:r>
                        <a:rPr lang="en-US" altLang="zh-CN" sz="2000" baseline="-25000" dirty="0">
                          <a:latin typeface="Times New Roman" panose="02020603050405020304" pitchFamily="18" charset="0"/>
                          <a:ea typeface="微软雅黑" panose="020B0503020204020204" pitchFamily="34" charset="-122"/>
                          <a:cs typeface="Times New Roman" panose="02020603050405020304" pitchFamily="18" charset="0"/>
                        </a:rPr>
                        <a:t>2</a:t>
                      </a:r>
                      <a:endParaRPr lang="zh-CN" altLang="en-US" sz="2000" baseline="-25000"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solidFill>
                      <a:schemeClr val="accent6">
                        <a:lumMod val="75000"/>
                      </a:schemeClr>
                    </a:solidFill>
                  </a:tcPr>
                </a:tc>
                <a:tc>
                  <a:txBody>
                    <a:bodyPr/>
                    <a:lstStyle/>
                    <a:p>
                      <a:pPr algn="ct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Q</a:t>
                      </a:r>
                      <a:r>
                        <a:rPr lang="en-US" altLang="zh-CN" sz="2000" baseline="-25000" dirty="0">
                          <a:latin typeface="Times New Roman" panose="02020603050405020304" pitchFamily="18" charset="0"/>
                          <a:ea typeface="微软雅黑" panose="020B0503020204020204" pitchFamily="34" charset="-122"/>
                          <a:cs typeface="Times New Roman" panose="02020603050405020304" pitchFamily="18" charset="0"/>
                        </a:rPr>
                        <a:t>1</a:t>
                      </a:r>
                      <a:endParaRPr lang="zh-CN" altLang="en-US" sz="2000" baseline="-25000"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solidFill>
                      <a:schemeClr val="accent6">
                        <a:lumMod val="75000"/>
                      </a:schemeClr>
                    </a:solidFill>
                  </a:tcPr>
                </a:tc>
                <a:tc>
                  <a:txBody>
                    <a:bodyPr/>
                    <a:lstStyle/>
                    <a:p>
                      <a:pPr algn="ct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Q</a:t>
                      </a:r>
                      <a:r>
                        <a:rPr lang="en-US" altLang="zh-CN" sz="2000" baseline="-25000" dirty="0">
                          <a:latin typeface="Times New Roman" panose="02020603050405020304" pitchFamily="18" charset="0"/>
                          <a:ea typeface="微软雅黑" panose="020B0503020204020204" pitchFamily="34" charset="-122"/>
                          <a:cs typeface="Times New Roman" panose="02020603050405020304" pitchFamily="18" charset="0"/>
                        </a:rPr>
                        <a:t>0</a:t>
                      </a:r>
                      <a:endParaRPr lang="zh-CN" altLang="en-US" sz="2000" baseline="-25000"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solidFill>
                      <a:schemeClr val="accent6">
                        <a:lumMod val="75000"/>
                      </a:schemeClr>
                    </a:solidFill>
                  </a:tcPr>
                </a:tc>
                <a:extLst>
                  <a:ext uri="{0D108BD9-81ED-4DB2-BD59-A6C34878D82A}">
                    <a16:rowId xmlns:a16="http://schemas.microsoft.com/office/drawing/2014/main" val="10000"/>
                  </a:ext>
                </a:extLst>
              </a:tr>
            </a:tbl>
          </a:graphicData>
        </a:graphic>
      </p:graphicFrame>
      <p:cxnSp>
        <p:nvCxnSpPr>
          <p:cNvPr id="16" name="直接箭头连接符 15"/>
          <p:cNvCxnSpPr/>
          <p:nvPr/>
        </p:nvCxnSpPr>
        <p:spPr>
          <a:xfrm flipH="1">
            <a:off x="7453313" y="5808713"/>
            <a:ext cx="614362" cy="1"/>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9" name="矩形 18"/>
          <p:cNvSpPr/>
          <p:nvPr/>
        </p:nvSpPr>
        <p:spPr>
          <a:xfrm>
            <a:off x="8143874" y="5577882"/>
            <a:ext cx="492443" cy="461665"/>
          </a:xfrm>
          <a:prstGeom prst="rect">
            <a:avLst/>
          </a:prstGeom>
        </p:spPr>
        <p:txBody>
          <a:bodyPr wrap="none">
            <a:spAutoFit/>
          </a:bodyPr>
          <a:lstStyle/>
          <a:p>
            <a:r>
              <a:rPr lang="en-US" altLang="zh-CN" sz="2400"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S</a:t>
            </a:r>
            <a:r>
              <a:rPr lang="en-US" altLang="zh-CN" sz="2400" b="1" baseline="-250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L</a:t>
            </a:r>
            <a:endParaRPr lang="zh-CN" altLang="en-US" dirty="0">
              <a:latin typeface="Times New Roman" panose="02020603050405020304" pitchFamily="18" charset="0"/>
              <a:cs typeface="Times New Roman" panose="02020603050405020304" pitchFamily="18" charset="0"/>
            </a:endParaRPr>
          </a:p>
        </p:txBody>
      </p:sp>
      <p:cxnSp>
        <p:nvCxnSpPr>
          <p:cNvPr id="20" name="直接箭头连接符 19"/>
          <p:cNvCxnSpPr/>
          <p:nvPr/>
        </p:nvCxnSpPr>
        <p:spPr>
          <a:xfrm flipH="1">
            <a:off x="3167059" y="5808714"/>
            <a:ext cx="614362" cy="1"/>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5" name="矩形 4"/>
          <p:cNvSpPr/>
          <p:nvPr/>
        </p:nvSpPr>
        <p:spPr>
          <a:xfrm>
            <a:off x="1072271" y="4711106"/>
            <a:ext cx="1415772" cy="461665"/>
          </a:xfrm>
          <a:prstGeom prst="rect">
            <a:avLst/>
          </a:prstGeom>
        </p:spPr>
        <p:txBody>
          <a:bodyPr wrap="none">
            <a:spAutoFit/>
          </a:bodyPr>
          <a:lstStyle/>
          <a:p>
            <a:r>
              <a:rPr lang="zh-CN" altLang="en-US" sz="2400" b="1" dirty="0">
                <a:solidFill>
                  <a:srgbClr val="0000CC"/>
                </a:solidFill>
                <a:latin typeface="Times New Roman" panose="02020603050405020304" pitchFamily="18" charset="0"/>
                <a:ea typeface="微软雅黑" panose="020B0503020204020204" pitchFamily="34" charset="-122"/>
                <a:cs typeface="Times New Roman" panose="02020603050405020304" pitchFamily="18" charset="0"/>
              </a:rPr>
              <a:t>串行右移</a:t>
            </a:r>
            <a:endParaRPr lang="zh-CN" altLang="en-US" dirty="0"/>
          </a:p>
        </p:txBody>
      </p:sp>
      <p:sp>
        <p:nvSpPr>
          <p:cNvPr id="21" name="矩形 20"/>
          <p:cNvSpPr/>
          <p:nvPr/>
        </p:nvSpPr>
        <p:spPr>
          <a:xfrm>
            <a:off x="1072271" y="5577880"/>
            <a:ext cx="1415772" cy="461665"/>
          </a:xfrm>
          <a:prstGeom prst="rect">
            <a:avLst/>
          </a:prstGeom>
        </p:spPr>
        <p:txBody>
          <a:bodyPr wrap="none">
            <a:spAutoFit/>
          </a:bodyPr>
          <a:lstStyle/>
          <a:p>
            <a:r>
              <a:rPr lang="zh-CN" altLang="en-US" sz="2400" b="1" dirty="0">
                <a:solidFill>
                  <a:srgbClr val="0000CC"/>
                </a:solidFill>
                <a:latin typeface="Times New Roman" panose="02020603050405020304" pitchFamily="18" charset="0"/>
                <a:ea typeface="微软雅黑" panose="020B0503020204020204" pitchFamily="34" charset="-122"/>
                <a:cs typeface="Times New Roman" panose="02020603050405020304" pitchFamily="18" charset="0"/>
              </a:rPr>
              <a:t>串行左移</a:t>
            </a:r>
            <a:endParaRPr lang="zh-CN" altLang="en-US" dirty="0"/>
          </a:p>
        </p:txBody>
      </p:sp>
      <p:pic>
        <p:nvPicPr>
          <p:cNvPr id="58675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91257" y="2011680"/>
            <a:ext cx="5386464" cy="4807762"/>
          </a:xfrm>
          <a:prstGeom prst="rect">
            <a:avLst/>
          </a:prstGeom>
          <a:noFill/>
          <a:ln w="2857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41138573"/>
      </p:ext>
    </p:extLst>
  </p:cSld>
  <p:clrMapOvr>
    <a:masterClrMapping/>
  </p:clrMapOvr>
  <mc:AlternateContent xmlns:mc="http://schemas.openxmlformats.org/markup-compatibility/2006" xmlns:p14="http://schemas.microsoft.com/office/powerpoint/2010/main">
    <mc:Choice Requires="p14">
      <p:transition spd="slow" p14:dur="1250">
        <p:randomBar dir="vert"/>
      </p:transition>
    </mc:Choice>
    <mc:Fallback xmlns="">
      <p:transition spd="slow">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 calcmode="lin" valueType="num">
                                      <p:cBhvr additive="base">
                                        <p:cTn id="12"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6">
                                            <p:txEl>
                                              <p:pRg st="1" end="1"/>
                                            </p:txEl>
                                          </p:spTgt>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grpId="0" nodeType="after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 calcmode="lin" valueType="num">
                                      <p:cBhvr additive="base">
                                        <p:cTn id="17"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6">
                                            <p:txEl>
                                              <p:pRg st="2" end="2"/>
                                            </p:txEl>
                                          </p:spTgt>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grpId="0" nodeType="after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 calcmode="lin" valueType="num">
                                      <p:cBhvr additive="base">
                                        <p:cTn id="22" dur="500" fill="hold"/>
                                        <p:tgtEl>
                                          <p:spTgt spid="6">
                                            <p:txEl>
                                              <p:pRg st="3" end="3"/>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6">
                                            <p:txEl>
                                              <p:pRg st="3" end="3"/>
                                            </p:txEl>
                                          </p:spTgt>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2" presetClass="entr" presetSubtype="4" fill="hold" grpId="0" nodeType="after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 calcmode="lin" valueType="num">
                                      <p:cBhvr additive="base">
                                        <p:cTn id="27" dur="500" fill="hold"/>
                                        <p:tgtEl>
                                          <p:spTgt spid="6">
                                            <p:txEl>
                                              <p:pRg st="4" end="4"/>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6">
                                            <p:txEl>
                                              <p:pRg st="4" end="4"/>
                                            </p:txEl>
                                          </p:spTgt>
                                        </p:tgtEl>
                                        <p:attrNameLst>
                                          <p:attrName>ppt_y</p:attrName>
                                        </p:attrNameLst>
                                      </p:cBhvr>
                                      <p:tavLst>
                                        <p:tav tm="0">
                                          <p:val>
                                            <p:strVal val="1+#ppt_h/2"/>
                                          </p:val>
                                        </p:tav>
                                        <p:tav tm="100000">
                                          <p:val>
                                            <p:strVal val="#ppt_y"/>
                                          </p:val>
                                        </p:tav>
                                      </p:tavLst>
                                    </p:anim>
                                  </p:childTnLst>
                                </p:cTn>
                              </p:par>
                            </p:childTnLst>
                          </p:cTn>
                        </p:par>
                        <p:par>
                          <p:cTn id="29" fill="hold">
                            <p:stCondLst>
                              <p:cond delay="2500"/>
                            </p:stCondLst>
                            <p:childTnLst>
                              <p:par>
                                <p:cTn id="30" presetID="2" presetClass="entr" presetSubtype="4" fill="hold" grpId="0" nodeType="afterEffect">
                                  <p:stCondLst>
                                    <p:cond delay="0"/>
                                  </p:stCondLst>
                                  <p:childTnLst>
                                    <p:set>
                                      <p:cBhvr>
                                        <p:cTn id="31" dur="1" fill="hold">
                                          <p:stCondLst>
                                            <p:cond delay="0"/>
                                          </p:stCondLst>
                                        </p:cTn>
                                        <p:tgtEl>
                                          <p:spTgt spid="6">
                                            <p:txEl>
                                              <p:pRg st="5" end="5"/>
                                            </p:txEl>
                                          </p:spTgt>
                                        </p:tgtEl>
                                        <p:attrNameLst>
                                          <p:attrName>style.visibility</p:attrName>
                                        </p:attrNameLst>
                                      </p:cBhvr>
                                      <p:to>
                                        <p:strVal val="visible"/>
                                      </p:to>
                                    </p:set>
                                    <p:anim calcmode="lin" valueType="num">
                                      <p:cBhvr additive="base">
                                        <p:cTn id="32" dur="500" fill="hold"/>
                                        <p:tgtEl>
                                          <p:spTgt spid="6">
                                            <p:txEl>
                                              <p:pRg st="5" end="5"/>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6">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grpId="0" nodeType="clickEffect">
                                  <p:stCondLst>
                                    <p:cond delay="0"/>
                                  </p:stCondLst>
                                  <p:childTnLst>
                                    <p:set>
                                      <p:cBhvr>
                                        <p:cTn id="37" dur="1" fill="hold">
                                          <p:stCondLst>
                                            <p:cond delay="0"/>
                                          </p:stCondLst>
                                        </p:cTn>
                                        <p:tgtEl>
                                          <p:spTgt spid="5"/>
                                        </p:tgtEl>
                                        <p:attrNameLst>
                                          <p:attrName>style.visibility</p:attrName>
                                        </p:attrNameLst>
                                      </p:cBhvr>
                                      <p:to>
                                        <p:strVal val="visible"/>
                                      </p:to>
                                    </p:set>
                                    <p:animEffect transition="in" filter="wipe(left)">
                                      <p:cBhvr>
                                        <p:cTn id="38" dur="500"/>
                                        <p:tgtEl>
                                          <p:spTgt spid="5"/>
                                        </p:tgtEl>
                                      </p:cBhvr>
                                    </p:animEffect>
                                  </p:childTnLst>
                                </p:cTn>
                              </p:par>
                            </p:childTnLst>
                          </p:cTn>
                        </p:par>
                        <p:par>
                          <p:cTn id="39" fill="hold">
                            <p:stCondLst>
                              <p:cond delay="500"/>
                            </p:stCondLst>
                            <p:childTnLst>
                              <p:par>
                                <p:cTn id="40" presetID="22" presetClass="entr" presetSubtype="8" fill="hold" grpId="0" nodeType="after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wipe(left)">
                                      <p:cBhvr>
                                        <p:cTn id="42" dur="500"/>
                                        <p:tgtEl>
                                          <p:spTgt spid="12"/>
                                        </p:tgtEl>
                                      </p:cBhvr>
                                    </p:animEffect>
                                  </p:childTnLst>
                                </p:cTn>
                              </p:par>
                            </p:childTnLst>
                          </p:cTn>
                        </p:par>
                        <p:par>
                          <p:cTn id="43" fill="hold">
                            <p:stCondLst>
                              <p:cond delay="1000"/>
                            </p:stCondLst>
                            <p:childTnLst>
                              <p:par>
                                <p:cTn id="44" presetID="22" presetClass="entr" presetSubtype="8" fill="hold" nodeType="afterEffect">
                                  <p:stCondLst>
                                    <p:cond delay="0"/>
                                  </p:stCondLst>
                                  <p:childTnLst>
                                    <p:set>
                                      <p:cBhvr>
                                        <p:cTn id="45" dur="1" fill="hold">
                                          <p:stCondLst>
                                            <p:cond delay="0"/>
                                          </p:stCondLst>
                                        </p:cTn>
                                        <p:tgtEl>
                                          <p:spTgt spid="11"/>
                                        </p:tgtEl>
                                        <p:attrNameLst>
                                          <p:attrName>style.visibility</p:attrName>
                                        </p:attrNameLst>
                                      </p:cBhvr>
                                      <p:to>
                                        <p:strVal val="visible"/>
                                      </p:to>
                                    </p:set>
                                    <p:animEffect transition="in" filter="wipe(left)">
                                      <p:cBhvr>
                                        <p:cTn id="46" dur="500"/>
                                        <p:tgtEl>
                                          <p:spTgt spid="11"/>
                                        </p:tgtEl>
                                      </p:cBhvr>
                                    </p:animEffect>
                                  </p:childTnLst>
                                </p:cTn>
                              </p:par>
                            </p:childTnLst>
                          </p:cTn>
                        </p:par>
                        <p:par>
                          <p:cTn id="47" fill="hold">
                            <p:stCondLst>
                              <p:cond delay="1500"/>
                            </p:stCondLst>
                            <p:childTnLst>
                              <p:par>
                                <p:cTn id="48" presetID="22" presetClass="entr" presetSubtype="8" fill="hold" nodeType="afterEffect">
                                  <p:stCondLst>
                                    <p:cond delay="0"/>
                                  </p:stCondLst>
                                  <p:childTnLst>
                                    <p:set>
                                      <p:cBhvr>
                                        <p:cTn id="49" dur="1" fill="hold">
                                          <p:stCondLst>
                                            <p:cond delay="0"/>
                                          </p:stCondLst>
                                        </p:cTn>
                                        <p:tgtEl>
                                          <p:spTgt spid="7"/>
                                        </p:tgtEl>
                                        <p:attrNameLst>
                                          <p:attrName>style.visibility</p:attrName>
                                        </p:attrNameLst>
                                      </p:cBhvr>
                                      <p:to>
                                        <p:strVal val="visible"/>
                                      </p:to>
                                    </p:set>
                                    <p:animEffect transition="in" filter="wipe(left)">
                                      <p:cBhvr>
                                        <p:cTn id="50" dur="500"/>
                                        <p:tgtEl>
                                          <p:spTgt spid="7"/>
                                        </p:tgtEl>
                                      </p:cBhvr>
                                    </p:animEffect>
                                  </p:childTnLst>
                                </p:cTn>
                              </p:par>
                            </p:childTnLst>
                          </p:cTn>
                        </p:par>
                        <p:par>
                          <p:cTn id="51" fill="hold">
                            <p:stCondLst>
                              <p:cond delay="2000"/>
                            </p:stCondLst>
                            <p:childTnLst>
                              <p:par>
                                <p:cTn id="52" presetID="22" presetClass="entr" presetSubtype="8" fill="hold" nodeType="afterEffect">
                                  <p:stCondLst>
                                    <p:cond delay="0"/>
                                  </p:stCondLst>
                                  <p:childTnLst>
                                    <p:set>
                                      <p:cBhvr>
                                        <p:cTn id="53" dur="1" fill="hold">
                                          <p:stCondLst>
                                            <p:cond delay="0"/>
                                          </p:stCondLst>
                                        </p:cTn>
                                        <p:tgtEl>
                                          <p:spTgt spid="8"/>
                                        </p:tgtEl>
                                        <p:attrNameLst>
                                          <p:attrName>style.visibility</p:attrName>
                                        </p:attrNameLst>
                                      </p:cBhvr>
                                      <p:to>
                                        <p:strVal val="visible"/>
                                      </p:to>
                                    </p:set>
                                    <p:animEffect transition="in" filter="wipe(left)">
                                      <p:cBhvr>
                                        <p:cTn id="54" dur="500"/>
                                        <p:tgtEl>
                                          <p:spTgt spid="8"/>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4" fill="hold" grpId="0" nodeType="clickEffect">
                                  <p:stCondLst>
                                    <p:cond delay="0"/>
                                  </p:stCondLst>
                                  <p:childTnLst>
                                    <p:set>
                                      <p:cBhvr>
                                        <p:cTn id="58" dur="1" fill="hold">
                                          <p:stCondLst>
                                            <p:cond delay="0"/>
                                          </p:stCondLst>
                                        </p:cTn>
                                        <p:tgtEl>
                                          <p:spTgt spid="21"/>
                                        </p:tgtEl>
                                        <p:attrNameLst>
                                          <p:attrName>style.visibility</p:attrName>
                                        </p:attrNameLst>
                                      </p:cBhvr>
                                      <p:to>
                                        <p:strVal val="visible"/>
                                      </p:to>
                                    </p:set>
                                    <p:animEffect transition="in" filter="wipe(down)">
                                      <p:cBhvr>
                                        <p:cTn id="59" dur="500"/>
                                        <p:tgtEl>
                                          <p:spTgt spid="21"/>
                                        </p:tgtEl>
                                      </p:cBhvr>
                                    </p:animEffect>
                                  </p:childTnLst>
                                </p:cTn>
                              </p:par>
                            </p:childTnLst>
                          </p:cTn>
                        </p:par>
                        <p:par>
                          <p:cTn id="60" fill="hold">
                            <p:stCondLst>
                              <p:cond delay="500"/>
                            </p:stCondLst>
                            <p:childTnLst>
                              <p:par>
                                <p:cTn id="61" presetID="22" presetClass="entr" presetSubtype="2" fill="hold" grpId="0" nodeType="afterEffect">
                                  <p:stCondLst>
                                    <p:cond delay="0"/>
                                  </p:stCondLst>
                                  <p:childTnLst>
                                    <p:set>
                                      <p:cBhvr>
                                        <p:cTn id="62" dur="1" fill="hold">
                                          <p:stCondLst>
                                            <p:cond delay="0"/>
                                          </p:stCondLst>
                                        </p:cTn>
                                        <p:tgtEl>
                                          <p:spTgt spid="19"/>
                                        </p:tgtEl>
                                        <p:attrNameLst>
                                          <p:attrName>style.visibility</p:attrName>
                                        </p:attrNameLst>
                                      </p:cBhvr>
                                      <p:to>
                                        <p:strVal val="visible"/>
                                      </p:to>
                                    </p:set>
                                    <p:animEffect transition="in" filter="wipe(right)">
                                      <p:cBhvr>
                                        <p:cTn id="63" dur="500"/>
                                        <p:tgtEl>
                                          <p:spTgt spid="19"/>
                                        </p:tgtEl>
                                      </p:cBhvr>
                                    </p:animEffect>
                                  </p:childTnLst>
                                </p:cTn>
                              </p:par>
                            </p:childTnLst>
                          </p:cTn>
                        </p:par>
                        <p:par>
                          <p:cTn id="64" fill="hold">
                            <p:stCondLst>
                              <p:cond delay="1000"/>
                            </p:stCondLst>
                            <p:childTnLst>
                              <p:par>
                                <p:cTn id="65" presetID="22" presetClass="entr" presetSubtype="2" fill="hold" nodeType="afterEffect">
                                  <p:stCondLst>
                                    <p:cond delay="0"/>
                                  </p:stCondLst>
                                  <p:childTnLst>
                                    <p:set>
                                      <p:cBhvr>
                                        <p:cTn id="66" dur="1" fill="hold">
                                          <p:stCondLst>
                                            <p:cond delay="0"/>
                                          </p:stCondLst>
                                        </p:cTn>
                                        <p:tgtEl>
                                          <p:spTgt spid="16"/>
                                        </p:tgtEl>
                                        <p:attrNameLst>
                                          <p:attrName>style.visibility</p:attrName>
                                        </p:attrNameLst>
                                      </p:cBhvr>
                                      <p:to>
                                        <p:strVal val="visible"/>
                                      </p:to>
                                    </p:set>
                                    <p:animEffect transition="in" filter="wipe(right)">
                                      <p:cBhvr>
                                        <p:cTn id="67" dur="500"/>
                                        <p:tgtEl>
                                          <p:spTgt spid="16"/>
                                        </p:tgtEl>
                                      </p:cBhvr>
                                    </p:animEffect>
                                  </p:childTnLst>
                                </p:cTn>
                              </p:par>
                            </p:childTnLst>
                          </p:cTn>
                        </p:par>
                        <p:par>
                          <p:cTn id="68" fill="hold">
                            <p:stCondLst>
                              <p:cond delay="1500"/>
                            </p:stCondLst>
                            <p:childTnLst>
                              <p:par>
                                <p:cTn id="69" presetID="22" presetClass="entr" presetSubtype="2" fill="hold" nodeType="afterEffect">
                                  <p:stCondLst>
                                    <p:cond delay="0"/>
                                  </p:stCondLst>
                                  <p:childTnLst>
                                    <p:set>
                                      <p:cBhvr>
                                        <p:cTn id="70" dur="1" fill="hold">
                                          <p:stCondLst>
                                            <p:cond delay="0"/>
                                          </p:stCondLst>
                                        </p:cTn>
                                        <p:tgtEl>
                                          <p:spTgt spid="15"/>
                                        </p:tgtEl>
                                        <p:attrNameLst>
                                          <p:attrName>style.visibility</p:attrName>
                                        </p:attrNameLst>
                                      </p:cBhvr>
                                      <p:to>
                                        <p:strVal val="visible"/>
                                      </p:to>
                                    </p:set>
                                    <p:animEffect transition="in" filter="wipe(right)">
                                      <p:cBhvr>
                                        <p:cTn id="71" dur="500"/>
                                        <p:tgtEl>
                                          <p:spTgt spid="15"/>
                                        </p:tgtEl>
                                      </p:cBhvr>
                                    </p:animEffect>
                                  </p:childTnLst>
                                </p:cTn>
                              </p:par>
                            </p:childTnLst>
                          </p:cTn>
                        </p:par>
                        <p:par>
                          <p:cTn id="72" fill="hold">
                            <p:stCondLst>
                              <p:cond delay="2000"/>
                            </p:stCondLst>
                            <p:childTnLst>
                              <p:par>
                                <p:cTn id="73" presetID="22" presetClass="entr" presetSubtype="2" fill="hold" nodeType="afterEffect">
                                  <p:stCondLst>
                                    <p:cond delay="0"/>
                                  </p:stCondLst>
                                  <p:childTnLst>
                                    <p:set>
                                      <p:cBhvr>
                                        <p:cTn id="74" dur="1" fill="hold">
                                          <p:stCondLst>
                                            <p:cond delay="0"/>
                                          </p:stCondLst>
                                        </p:cTn>
                                        <p:tgtEl>
                                          <p:spTgt spid="20"/>
                                        </p:tgtEl>
                                        <p:attrNameLst>
                                          <p:attrName>style.visibility</p:attrName>
                                        </p:attrNameLst>
                                      </p:cBhvr>
                                      <p:to>
                                        <p:strVal val="visible"/>
                                      </p:to>
                                    </p:set>
                                    <p:animEffect transition="in" filter="wipe(right)">
                                      <p:cBhvr>
                                        <p:cTn id="75" dur="500"/>
                                        <p:tgtEl>
                                          <p:spTgt spid="20"/>
                                        </p:tgtEl>
                                      </p:cBhvr>
                                    </p:animEffect>
                                  </p:childTnLst>
                                </p:cTn>
                              </p:par>
                            </p:childTnLst>
                          </p:cTn>
                        </p:par>
                      </p:childTnLst>
                    </p:cTn>
                  </p:par>
                  <p:par>
                    <p:cTn id="76" fill="hold">
                      <p:stCondLst>
                        <p:cond delay="indefinite"/>
                      </p:stCondLst>
                      <p:childTnLst>
                        <p:par>
                          <p:cTn id="77" fill="hold">
                            <p:stCondLst>
                              <p:cond delay="0"/>
                            </p:stCondLst>
                            <p:childTnLst>
                              <p:par>
                                <p:cTn id="78" presetID="2" presetClass="entr" presetSubtype="4" fill="hold" nodeType="clickEffect">
                                  <p:stCondLst>
                                    <p:cond delay="0"/>
                                  </p:stCondLst>
                                  <p:childTnLst>
                                    <p:set>
                                      <p:cBhvr>
                                        <p:cTn id="79" dur="1" fill="hold">
                                          <p:stCondLst>
                                            <p:cond delay="0"/>
                                          </p:stCondLst>
                                        </p:cTn>
                                        <p:tgtEl>
                                          <p:spTgt spid="586754"/>
                                        </p:tgtEl>
                                        <p:attrNameLst>
                                          <p:attrName>style.visibility</p:attrName>
                                        </p:attrNameLst>
                                      </p:cBhvr>
                                      <p:to>
                                        <p:strVal val="visible"/>
                                      </p:to>
                                    </p:set>
                                    <p:anim calcmode="lin" valueType="num">
                                      <p:cBhvr additive="base">
                                        <p:cTn id="80" dur="500" fill="hold"/>
                                        <p:tgtEl>
                                          <p:spTgt spid="586754"/>
                                        </p:tgtEl>
                                        <p:attrNameLst>
                                          <p:attrName>ppt_x</p:attrName>
                                        </p:attrNameLst>
                                      </p:cBhvr>
                                      <p:tavLst>
                                        <p:tav tm="0">
                                          <p:val>
                                            <p:strVal val="#ppt_x"/>
                                          </p:val>
                                        </p:tav>
                                        <p:tav tm="100000">
                                          <p:val>
                                            <p:strVal val="#ppt_x"/>
                                          </p:val>
                                        </p:tav>
                                      </p:tavLst>
                                    </p:anim>
                                    <p:anim calcmode="lin" valueType="num">
                                      <p:cBhvr additive="base">
                                        <p:cTn id="81" dur="500" fill="hold"/>
                                        <p:tgtEl>
                                          <p:spTgt spid="58675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12" grpId="0"/>
      <p:bldP spid="19" grpId="0"/>
      <p:bldP spid="5" grpId="0"/>
      <p:bldP spid="21"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B6D9C768-8413-45FA-BDC7-53DA68035736}" type="slidenum">
              <a:rPr lang="zh-CN" altLang="en-US" smtClean="0"/>
              <a:t>24</a:t>
            </a:fld>
            <a:endParaRPr lang="zh-CN" altLang="en-US"/>
          </a:p>
        </p:txBody>
      </p:sp>
      <p:sp>
        <p:nvSpPr>
          <p:cNvPr id="6" name="文本框 5"/>
          <p:cNvSpPr txBox="1"/>
          <p:nvPr/>
        </p:nvSpPr>
        <p:spPr>
          <a:xfrm>
            <a:off x="332509" y="1020462"/>
            <a:ext cx="11554692" cy="1200329"/>
          </a:xfrm>
          <a:prstGeom prst="rect">
            <a:avLst/>
          </a:prstGeom>
          <a:noFill/>
        </p:spPr>
        <p:txBody>
          <a:bodyPr wrap="square" rtlCol="0">
            <a:spAutoFit/>
          </a:bodyPr>
          <a:lstStyle/>
          <a:p>
            <a:pPr marL="342900" indent="-342900" defTabSz="468000">
              <a:lnSpc>
                <a:spcPct val="150000"/>
              </a:lnSpc>
              <a:buClr>
                <a:srgbClr val="3859CD"/>
              </a:buClr>
              <a:buFont typeface="Wingdings" panose="05000000000000000000" pitchFamily="2" charset="2"/>
              <a:buChar char="n"/>
            </a:pPr>
            <a:r>
              <a:rPr lang="zh-CN" altLang="en-US" sz="2400" b="1" dirty="0">
                <a:solidFill>
                  <a:srgbClr val="FF0000"/>
                </a:solidFill>
                <a:latin typeface="微软雅黑" panose="020B0503020204020204" pitchFamily="34" charset="-122"/>
                <a:ea typeface="微软雅黑" panose="020B0503020204020204" pitchFamily="34" charset="-122"/>
              </a:rPr>
              <a:t>（</a:t>
            </a:r>
            <a:r>
              <a:rPr lang="en-US" altLang="zh-CN" sz="2400" b="1" dirty="0">
                <a:solidFill>
                  <a:srgbClr val="FF0000"/>
                </a:solidFill>
                <a:latin typeface="微软雅黑" panose="020B0503020204020204" pitchFamily="34" charset="-122"/>
                <a:ea typeface="微软雅黑" panose="020B0503020204020204" pitchFamily="34" charset="-122"/>
              </a:rPr>
              <a:t>4</a:t>
            </a:r>
            <a:r>
              <a:rPr lang="zh-CN" altLang="en-US" sz="2400" b="1" dirty="0">
                <a:solidFill>
                  <a:srgbClr val="FF0000"/>
                </a:solidFill>
                <a:latin typeface="微软雅黑" panose="020B0503020204020204" pitchFamily="34" charset="-122"/>
                <a:ea typeface="微软雅黑" panose="020B0503020204020204" pitchFamily="34" charset="-122"/>
              </a:rPr>
              <a:t>）移位寄存器的应用</a:t>
            </a:r>
          </a:p>
          <a:p>
            <a:pPr marL="800100" lvl="1" indent="-342900" defTabSz="468000">
              <a:lnSpc>
                <a:spcPct val="150000"/>
              </a:lnSpc>
              <a:buClr>
                <a:srgbClr val="3859CD"/>
              </a:buClr>
              <a:buFont typeface="Wingdings" panose="05000000000000000000" pitchFamily="2" charset="2"/>
              <a:buChar char="n"/>
            </a:pPr>
            <a:r>
              <a:rPr lang="en-US" altLang="zh-CN" sz="2400" b="1" dirty="0">
                <a:latin typeface="微软雅黑" panose="020B0503020204020204" pitchFamily="34" charset="-122"/>
                <a:ea typeface="微软雅黑" panose="020B0503020204020204" pitchFamily="34" charset="-122"/>
              </a:rPr>
              <a:t>	</a:t>
            </a:r>
            <a:r>
              <a:rPr lang="zh-CN" altLang="en-US" sz="2400" b="1" dirty="0">
                <a:latin typeface="微软雅黑" panose="020B0503020204020204" pitchFamily="34" charset="-122"/>
                <a:ea typeface="微软雅黑" panose="020B0503020204020204" pitchFamily="34" charset="-122"/>
              </a:rPr>
              <a:t>移位型计数器、序列检测、序列产生、串行加法器、数据的串</a:t>
            </a:r>
            <a:r>
              <a:rPr lang="en-US" altLang="zh-CN" sz="2400" b="1" dirty="0">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并</a:t>
            </a:r>
            <a:r>
              <a:rPr lang="en-US" altLang="zh-CN" sz="2400" b="1" dirty="0">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并</a:t>
            </a:r>
            <a:r>
              <a:rPr lang="en-US" altLang="zh-CN" sz="2400" b="1" dirty="0">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串转换</a:t>
            </a:r>
          </a:p>
        </p:txBody>
      </p:sp>
      <p:sp>
        <p:nvSpPr>
          <p:cNvPr id="10" name="平行四边形 9"/>
          <p:cNvSpPr/>
          <p:nvPr/>
        </p:nvSpPr>
        <p:spPr>
          <a:xfrm>
            <a:off x="304512" y="129448"/>
            <a:ext cx="1739441" cy="612000"/>
          </a:xfrm>
          <a:prstGeom prst="parallelogram">
            <a:avLst/>
          </a:prstGeom>
          <a:effectLst>
            <a:glow rad="63500">
              <a:schemeClr val="accent1">
                <a:satMod val="175000"/>
                <a:alpha val="40000"/>
              </a:schemeClr>
            </a:glow>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latin typeface="微软雅黑" panose="020B0503020204020204" pitchFamily="34" charset="-122"/>
                <a:ea typeface="微软雅黑" panose="020B0503020204020204" pitchFamily="34" charset="-122"/>
                <a:cs typeface="Times New Roman" panose="02020603050405020304" pitchFamily="18" charset="0"/>
              </a:rPr>
              <a:t>6.4.3</a:t>
            </a:r>
            <a:endParaRPr lang="zh-CN" altLang="en-US" sz="36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3" name="标题 2"/>
          <p:cNvSpPr>
            <a:spLocks noGrp="1"/>
          </p:cNvSpPr>
          <p:nvPr>
            <p:ph type="title"/>
          </p:nvPr>
        </p:nvSpPr>
        <p:spPr>
          <a:xfrm>
            <a:off x="2187686" y="97943"/>
            <a:ext cx="6291295" cy="732155"/>
          </a:xfrm>
        </p:spPr>
        <p:txBody>
          <a:bodyPr>
            <a:normAutofit/>
          </a:bodyPr>
          <a:lstStyle/>
          <a:p>
            <a:r>
              <a:rPr lang="zh-CN" altLang="en-US" dirty="0">
                <a:effectLst>
                  <a:outerShdw blurRad="38100" dist="38100" dir="2700000" algn="tl">
                    <a:srgbClr val="000000">
                      <a:alpha val="43137"/>
                    </a:srgbClr>
                  </a:outerShdw>
                </a:effectLst>
              </a:rPr>
              <a:t>移位寄存器</a:t>
            </a:r>
          </a:p>
        </p:txBody>
      </p:sp>
      <p:sp>
        <p:nvSpPr>
          <p:cNvPr id="9" name="页脚占位符 3"/>
          <p:cNvSpPr>
            <a:spLocks noGrp="1"/>
          </p:cNvSpPr>
          <p:nvPr>
            <p:ph type="ftr" sz="quarter" idx="11"/>
          </p:nvPr>
        </p:nvSpPr>
        <p:spPr>
          <a:xfrm>
            <a:off x="9642764" y="0"/>
            <a:ext cx="2549236" cy="510988"/>
          </a:xfrm>
        </p:spPr>
        <p:txBody>
          <a:bodyPr/>
          <a:lstStyle/>
          <a:p>
            <a:r>
              <a:rPr lang="zh-CN" altLang="en-US"/>
              <a:t>第</a:t>
            </a:r>
            <a:r>
              <a:rPr lang="en-US" altLang="zh-CN"/>
              <a:t>6</a:t>
            </a:r>
            <a:r>
              <a:rPr lang="zh-CN" altLang="en-US"/>
              <a:t>章 同步时序逻辑电路</a:t>
            </a:r>
            <a:endParaRPr lang="zh-CN" altLang="en-US" dirty="0"/>
          </a:p>
        </p:txBody>
      </p:sp>
      <p:sp>
        <p:nvSpPr>
          <p:cNvPr id="35" name="文本框 5"/>
          <p:cNvSpPr txBox="1"/>
          <p:nvPr/>
        </p:nvSpPr>
        <p:spPr>
          <a:xfrm>
            <a:off x="332509" y="2288800"/>
            <a:ext cx="11554692" cy="646331"/>
          </a:xfrm>
          <a:prstGeom prst="rect">
            <a:avLst/>
          </a:prstGeom>
          <a:noFill/>
        </p:spPr>
        <p:txBody>
          <a:bodyPr wrap="square" rtlCol="0">
            <a:spAutoFit/>
          </a:bodyPr>
          <a:lstStyle/>
          <a:p>
            <a:pPr marL="342900" indent="-342900" defTabSz="468000">
              <a:lnSpc>
                <a:spcPct val="150000"/>
              </a:lnSpc>
              <a:buClr>
                <a:srgbClr val="3859CD"/>
              </a:buClr>
              <a:buFont typeface="Wingdings" panose="05000000000000000000" pitchFamily="2" charset="2"/>
              <a:buChar char="n"/>
            </a:pPr>
            <a:r>
              <a:rPr lang="en-US" altLang="zh-CN" sz="2400" b="1" dirty="0">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例</a:t>
            </a:r>
            <a:r>
              <a:rPr lang="en-US" altLang="zh-CN" sz="2400" b="1" dirty="0">
                <a:latin typeface="微软雅黑" panose="020B0503020204020204" pitchFamily="34" charset="-122"/>
                <a:ea typeface="微软雅黑" panose="020B0503020204020204" pitchFamily="34" charset="-122"/>
              </a:rPr>
              <a:t>6.28】</a:t>
            </a:r>
            <a:r>
              <a:rPr lang="zh-CN" altLang="en-US" sz="2400" b="1" dirty="0">
                <a:latin typeface="微软雅黑" panose="020B0503020204020204" pitchFamily="34" charset="-122"/>
                <a:ea typeface="微软雅黑" panose="020B0503020204020204" pitchFamily="34" charset="-122"/>
              </a:rPr>
              <a:t>请用</a:t>
            </a:r>
            <a:r>
              <a:rPr lang="en-US" altLang="zh-CN" sz="2400" b="1" dirty="0">
                <a:latin typeface="微软雅黑" panose="020B0503020204020204" pitchFamily="34" charset="-122"/>
                <a:ea typeface="微软雅黑" panose="020B0503020204020204" pitchFamily="34" charset="-122"/>
              </a:rPr>
              <a:t>74LS194</a:t>
            </a:r>
            <a:r>
              <a:rPr lang="zh-CN" altLang="en-US" sz="2400" b="1" dirty="0">
                <a:latin typeface="微软雅黑" panose="020B0503020204020204" pitchFamily="34" charset="-122"/>
                <a:ea typeface="微软雅黑" panose="020B0503020204020204" pitchFamily="34" charset="-122"/>
              </a:rPr>
              <a:t>和若干逻辑门设计一个“</a:t>
            </a:r>
            <a:r>
              <a:rPr lang="en-US" altLang="zh-CN" sz="2400" b="1" dirty="0">
                <a:solidFill>
                  <a:srgbClr val="FF0000"/>
                </a:solidFill>
                <a:latin typeface="微软雅黑" panose="020B0503020204020204" pitchFamily="34" charset="-122"/>
                <a:ea typeface="微软雅黑" panose="020B0503020204020204" pitchFamily="34" charset="-122"/>
              </a:rPr>
              <a:t>1011</a:t>
            </a:r>
            <a:r>
              <a:rPr lang="en-US" altLang="zh-CN" sz="2400" b="1" dirty="0">
                <a:solidFill>
                  <a:srgbClr val="00B050"/>
                </a:solidFill>
                <a:latin typeface="微软雅黑" panose="020B0503020204020204" pitchFamily="34" charset="-122"/>
                <a:ea typeface="微软雅黑" panose="020B0503020204020204" pitchFamily="34" charset="-122"/>
              </a:rPr>
              <a:t>1</a:t>
            </a:r>
            <a:r>
              <a:rPr lang="en-US" altLang="zh-CN" sz="2400" b="1" dirty="0">
                <a:latin typeface="微软雅黑" panose="020B0503020204020204" pitchFamily="34" charset="-122"/>
                <a:ea typeface="微软雅黑" panose="020B0503020204020204" pitchFamily="34" charset="-122"/>
              </a:rPr>
              <a:t>”</a:t>
            </a:r>
            <a:r>
              <a:rPr lang="zh-CN" altLang="en-US" sz="2400" b="1" dirty="0">
                <a:solidFill>
                  <a:srgbClr val="0000CC"/>
                </a:solidFill>
                <a:latin typeface="微软雅黑" panose="020B0503020204020204" pitchFamily="34" charset="-122"/>
                <a:ea typeface="微软雅黑" panose="020B0503020204020204" pitchFamily="34" charset="-122"/>
              </a:rPr>
              <a:t>串行序列检测器</a:t>
            </a:r>
            <a:r>
              <a:rPr lang="zh-CN" altLang="en-US" sz="2400" b="1" dirty="0">
                <a:latin typeface="微软雅黑" panose="020B0503020204020204" pitchFamily="34" charset="-122"/>
                <a:ea typeface="微软雅黑" panose="020B0503020204020204" pitchFamily="34" charset="-122"/>
              </a:rPr>
              <a:t>。</a:t>
            </a:r>
          </a:p>
        </p:txBody>
      </p:sp>
      <p:sp>
        <p:nvSpPr>
          <p:cNvPr id="24" name="矩形 23"/>
          <p:cNvSpPr/>
          <p:nvPr/>
        </p:nvSpPr>
        <p:spPr>
          <a:xfrm>
            <a:off x="5934075" y="3230857"/>
            <a:ext cx="5953126" cy="2862322"/>
          </a:xfrm>
          <a:prstGeom prst="rect">
            <a:avLst/>
          </a:prstGeom>
        </p:spPr>
        <p:txBody>
          <a:bodyPr wrap="square">
            <a:spAutoFit/>
          </a:bodyPr>
          <a:lstStyle/>
          <a:p>
            <a:pPr marL="342900" lvl="0" indent="-342900" defTabSz="468000">
              <a:lnSpc>
                <a:spcPct val="150000"/>
              </a:lnSpc>
              <a:buClr>
                <a:srgbClr val="3859CD"/>
              </a:buClr>
              <a:buFont typeface="Wingdings" panose="05000000000000000000" pitchFamily="2" charset="2"/>
              <a:buChar char="n"/>
            </a:pPr>
            <a:r>
              <a:rPr lang="zh-CN" altLang="en-US" sz="2400"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工作于</a:t>
            </a:r>
            <a:r>
              <a:rPr lang="zh-CN" altLang="en-US" sz="2400" b="1" dirty="0">
                <a:solidFill>
                  <a:srgbClr val="0000CC"/>
                </a:solidFill>
                <a:latin typeface="Times New Roman" panose="02020603050405020304" pitchFamily="18" charset="0"/>
                <a:ea typeface="微软雅黑" panose="020B0503020204020204" pitchFamily="34" charset="-122"/>
                <a:cs typeface="Times New Roman" panose="02020603050405020304" pitchFamily="18" charset="0"/>
              </a:rPr>
              <a:t>右移方式</a:t>
            </a:r>
            <a:endParaRPr lang="en-US" altLang="zh-CN" sz="2400" b="1" dirty="0">
              <a:solidFill>
                <a:srgbClr val="0000CC"/>
              </a:solidFill>
              <a:latin typeface="Times New Roman" panose="02020603050405020304" pitchFamily="18" charset="0"/>
              <a:ea typeface="微软雅黑" panose="020B0503020204020204" pitchFamily="34" charset="-122"/>
              <a:cs typeface="Times New Roman" panose="02020603050405020304" pitchFamily="18" charset="0"/>
            </a:endParaRPr>
          </a:p>
          <a:p>
            <a:pPr marL="342900" lvl="0" indent="-342900" defTabSz="468000">
              <a:lnSpc>
                <a:spcPct val="150000"/>
              </a:lnSpc>
              <a:buClr>
                <a:srgbClr val="3859CD"/>
              </a:buClr>
              <a:buFont typeface="Wingdings" panose="05000000000000000000" pitchFamily="2" charset="2"/>
              <a:buChar char="n"/>
            </a:pPr>
            <a:r>
              <a:rPr lang="zh-CN" altLang="en-US" sz="2400" b="1" dirty="0">
                <a:solidFill>
                  <a:srgbClr val="0000CC"/>
                </a:solidFill>
                <a:latin typeface="Times New Roman" panose="02020603050405020304" pitchFamily="18" charset="0"/>
                <a:ea typeface="微软雅黑" panose="020B0503020204020204" pitchFamily="34" charset="-122"/>
                <a:cs typeface="Times New Roman" panose="02020603050405020304" pitchFamily="18" charset="0"/>
              </a:rPr>
              <a:t>串行输入</a:t>
            </a:r>
            <a:r>
              <a:rPr lang="en-US" altLang="zh-CN" sz="2400" b="1" dirty="0">
                <a:solidFill>
                  <a:srgbClr val="0000CC"/>
                </a:solidFill>
                <a:latin typeface="Times New Roman" panose="02020603050405020304" pitchFamily="18" charset="0"/>
                <a:ea typeface="微软雅黑" panose="020B0503020204020204" pitchFamily="34" charset="-122"/>
                <a:cs typeface="Times New Roman" panose="02020603050405020304" pitchFamily="18" charset="0"/>
              </a:rPr>
              <a:t>X</a:t>
            </a:r>
            <a:r>
              <a:rPr lang="zh-CN" altLang="en-US" sz="2400" b="1" dirty="0">
                <a:solidFill>
                  <a:srgbClr val="0000CC"/>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400" b="1" dirty="0">
                <a:solidFill>
                  <a:srgbClr val="0000CC"/>
                </a:solidFill>
                <a:latin typeface="Times New Roman" panose="02020603050405020304" pitchFamily="18" charset="0"/>
                <a:ea typeface="微软雅黑" panose="020B0503020204020204" pitchFamily="34" charset="-122"/>
                <a:cs typeface="Times New Roman" panose="02020603050405020304" pitchFamily="18" charset="0"/>
              </a:rPr>
              <a:t>S</a:t>
            </a:r>
            <a:r>
              <a:rPr lang="en-US" altLang="zh-CN" sz="2400" b="1" baseline="-25000" dirty="0">
                <a:solidFill>
                  <a:srgbClr val="0000CC"/>
                </a:solidFill>
                <a:latin typeface="Times New Roman" panose="02020603050405020304" pitchFamily="18" charset="0"/>
                <a:ea typeface="微软雅黑" panose="020B0503020204020204" pitchFamily="34" charset="-122"/>
                <a:cs typeface="Times New Roman" panose="02020603050405020304" pitchFamily="18" charset="0"/>
              </a:rPr>
              <a:t>R</a:t>
            </a:r>
            <a:r>
              <a:rPr lang="zh-CN" altLang="en-US" sz="2400"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400" b="1" dirty="0">
                <a:solidFill>
                  <a:srgbClr val="00B050"/>
                </a:solidFill>
                <a:latin typeface="Times New Roman" panose="02020603050405020304" pitchFamily="18" charset="0"/>
                <a:ea typeface="微软雅黑" panose="020B0503020204020204" pitchFamily="34" charset="-122"/>
                <a:cs typeface="Times New Roman" panose="02020603050405020304" pitchFamily="18" charset="0"/>
              </a:rPr>
              <a:t>实现串</a:t>
            </a:r>
            <a:r>
              <a:rPr lang="en-US" altLang="zh-CN" sz="2400" b="1" dirty="0">
                <a:solidFill>
                  <a:srgbClr val="00B050"/>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400" b="1" dirty="0">
                <a:solidFill>
                  <a:srgbClr val="00B050"/>
                </a:solidFill>
                <a:latin typeface="Times New Roman" panose="02020603050405020304" pitchFamily="18" charset="0"/>
                <a:ea typeface="微软雅黑" panose="020B0503020204020204" pitchFamily="34" charset="-122"/>
                <a:cs typeface="Times New Roman" panose="02020603050405020304" pitchFamily="18" charset="0"/>
              </a:rPr>
              <a:t>并转换</a:t>
            </a:r>
            <a:r>
              <a:rPr lang="zh-CN" altLang="en-US" sz="2400"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2400"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endParaRPr>
          </a:p>
          <a:p>
            <a:pPr marL="342900" lvl="0" indent="-342900" defTabSz="468000">
              <a:lnSpc>
                <a:spcPct val="150000"/>
              </a:lnSpc>
              <a:buClr>
                <a:srgbClr val="3859CD"/>
              </a:buClr>
              <a:buFont typeface="Wingdings" panose="05000000000000000000" pitchFamily="2" charset="2"/>
              <a:buChar char="n"/>
            </a:pPr>
            <a:r>
              <a:rPr lang="zh-CN" altLang="en-US" sz="2400" b="1" dirty="0">
                <a:solidFill>
                  <a:srgbClr val="0000CC"/>
                </a:solidFill>
                <a:latin typeface="Times New Roman" panose="02020603050405020304" pitchFamily="18" charset="0"/>
                <a:ea typeface="微软雅黑" panose="020B0503020204020204" pitchFamily="34" charset="-122"/>
                <a:cs typeface="Times New Roman" panose="02020603050405020304" pitchFamily="18" charset="0"/>
              </a:rPr>
              <a:t>组合逻辑电路：</a:t>
            </a:r>
            <a:r>
              <a:rPr lang="zh-CN" altLang="en-US" sz="2400"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实现了</a:t>
            </a:r>
            <a:r>
              <a:rPr lang="zh-CN" altLang="en-US" sz="2400" b="1" dirty="0">
                <a:solidFill>
                  <a:srgbClr val="00B050"/>
                </a:solidFill>
                <a:latin typeface="Times New Roman" panose="02020603050405020304" pitchFamily="18" charset="0"/>
                <a:ea typeface="微软雅黑" panose="020B0503020204020204" pitchFamily="34" charset="-122"/>
                <a:cs typeface="Times New Roman" panose="02020603050405020304" pitchFamily="18" charset="0"/>
              </a:rPr>
              <a:t>特定序列的检测</a:t>
            </a:r>
            <a:endParaRPr lang="en-US" altLang="zh-CN" sz="2400" b="1" dirty="0">
              <a:solidFill>
                <a:srgbClr val="00B050"/>
              </a:solidFill>
              <a:latin typeface="Times New Roman" panose="02020603050405020304" pitchFamily="18" charset="0"/>
              <a:ea typeface="微软雅黑" panose="020B0503020204020204" pitchFamily="34" charset="-122"/>
              <a:cs typeface="Times New Roman" panose="02020603050405020304" pitchFamily="18" charset="0"/>
            </a:endParaRPr>
          </a:p>
          <a:p>
            <a:pPr marL="342900" lvl="0" indent="-342900" defTabSz="468000">
              <a:lnSpc>
                <a:spcPct val="150000"/>
              </a:lnSpc>
              <a:buClr>
                <a:srgbClr val="3859CD"/>
              </a:buClr>
              <a:buFont typeface="Wingdings" panose="05000000000000000000" pitchFamily="2" charset="2"/>
              <a:buChar char="n"/>
            </a:pPr>
            <a:r>
              <a:rPr lang="zh-CN" altLang="en-US" sz="2400"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当</a:t>
            </a:r>
            <a:r>
              <a:rPr lang="en-US" altLang="zh-CN" sz="2400"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XQ</a:t>
            </a:r>
            <a:r>
              <a:rPr lang="en-US" altLang="zh-CN" sz="2400" b="1" baseline="-250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3</a:t>
            </a:r>
            <a:r>
              <a:rPr lang="en-US" altLang="zh-CN" sz="2400"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Q</a:t>
            </a:r>
            <a:r>
              <a:rPr lang="en-US" altLang="zh-CN" sz="2400" b="1" baseline="-250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2</a:t>
            </a:r>
            <a:r>
              <a:rPr lang="en-US" altLang="zh-CN" sz="2400"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Q</a:t>
            </a:r>
            <a:r>
              <a:rPr lang="en-US" altLang="zh-CN" sz="2400" b="1" baseline="-250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1</a:t>
            </a:r>
            <a:r>
              <a:rPr lang="en-US" altLang="zh-CN" sz="2400"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Q</a:t>
            </a:r>
            <a:r>
              <a:rPr lang="en-US" altLang="zh-CN" sz="2400" b="1" baseline="-250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0</a:t>
            </a:r>
            <a:r>
              <a:rPr lang="en-US" altLang="zh-CN" sz="2400"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=11101</a:t>
            </a:r>
            <a:r>
              <a:rPr lang="zh-CN" altLang="en-US" sz="2400"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时，与门译码产生了</a:t>
            </a:r>
            <a:r>
              <a:rPr lang="en-US" altLang="zh-CN" sz="2400"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1</a:t>
            </a:r>
            <a:r>
              <a:rPr lang="zh-CN" altLang="en-US" sz="2400"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，表明</a:t>
            </a:r>
            <a:r>
              <a:rPr lang="en-US" altLang="zh-CN" sz="2400"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X</a:t>
            </a:r>
            <a:r>
              <a:rPr lang="zh-CN" altLang="en-US" sz="2400"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上连续输入了“</a:t>
            </a:r>
            <a:r>
              <a:rPr lang="en-US" altLang="zh-CN" sz="2400"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10111</a:t>
            </a:r>
            <a:r>
              <a:rPr lang="zh-CN" altLang="en-US" sz="2400"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”序列。</a:t>
            </a:r>
            <a:endParaRPr lang="zh-CN" altLang="en-US" dirty="0">
              <a:latin typeface="Times New Roman" panose="02020603050405020304" pitchFamily="18" charset="0"/>
              <a:cs typeface="Times New Roman" panose="02020603050405020304" pitchFamily="18" charset="0"/>
            </a:endParaRPr>
          </a:p>
        </p:txBody>
      </p:sp>
      <p:graphicFrame>
        <p:nvGraphicFramePr>
          <p:cNvPr id="25" name="对象 24"/>
          <p:cNvGraphicFramePr>
            <a:graphicFrameLocks noChangeAspect="1"/>
          </p:cNvGraphicFramePr>
          <p:nvPr>
            <p:extLst>
              <p:ext uri="{D42A27DB-BD31-4B8C-83A1-F6EECF244321}">
                <p14:modId xmlns:p14="http://schemas.microsoft.com/office/powerpoint/2010/main" val="3367667021"/>
              </p:ext>
            </p:extLst>
          </p:nvPr>
        </p:nvGraphicFramePr>
        <p:xfrm>
          <a:off x="627784" y="3141554"/>
          <a:ext cx="5075554" cy="3278296"/>
        </p:xfrm>
        <a:graphic>
          <a:graphicData uri="http://schemas.openxmlformats.org/presentationml/2006/ole">
            <mc:AlternateContent xmlns:mc="http://schemas.openxmlformats.org/markup-compatibility/2006">
              <mc:Choice xmlns:v="urn:schemas-microsoft-com:vml" Requires="v">
                <p:oleObj spid="_x0000_s550959" name="Visio" r:id="rId4" imgW="2864220" imgH="1847610" progId="Visio.Drawing.11">
                  <p:embed/>
                </p:oleObj>
              </mc:Choice>
              <mc:Fallback>
                <p:oleObj name="Visio" r:id="rId4" imgW="2864220" imgH="1847610" progId="Visio.Drawing.11">
                  <p:embed/>
                  <p:pic>
                    <p:nvPicPr>
                      <p:cNvPr id="0" name="对象 26"/>
                      <p:cNvPicPr>
                        <a:picLocks noChangeAspect="1" noChangeArrowheads="1"/>
                      </p:cNvPicPr>
                      <p:nvPr/>
                    </p:nvPicPr>
                    <p:blipFill>
                      <a:blip r:embed="rId5"/>
                      <a:srcRect/>
                      <a:stretch>
                        <a:fillRect/>
                      </a:stretch>
                    </p:blipFill>
                    <p:spPr bwMode="auto">
                      <a:xfrm>
                        <a:off x="627784" y="3141554"/>
                        <a:ext cx="5075554" cy="3278296"/>
                      </a:xfrm>
                      <a:prstGeom prst="rect">
                        <a:avLst/>
                      </a:prstGeom>
                      <a:solidFill>
                        <a:schemeClr val="accent5">
                          <a:lumMod val="20000"/>
                          <a:lumOff val="80000"/>
                        </a:schemeClr>
                      </a:solidFill>
                      <a:ln>
                        <a:noFill/>
                      </a:ln>
                    </p:spPr>
                  </p:pic>
                </p:oleObj>
              </mc:Fallback>
            </mc:AlternateContent>
          </a:graphicData>
        </a:graphic>
      </p:graphicFrame>
      <p:sp>
        <p:nvSpPr>
          <p:cNvPr id="11" name="矩形 10"/>
          <p:cNvSpPr/>
          <p:nvPr/>
        </p:nvSpPr>
        <p:spPr>
          <a:xfrm>
            <a:off x="3368606" y="5892482"/>
            <a:ext cx="338554" cy="461665"/>
          </a:xfrm>
          <a:prstGeom prst="rect">
            <a:avLst/>
          </a:prstGeom>
        </p:spPr>
        <p:txBody>
          <a:bodyPr wrap="none">
            <a:spAutoFit/>
          </a:bodyPr>
          <a:lstStyle/>
          <a:p>
            <a:r>
              <a:rPr lang="en-US" altLang="zh-CN" sz="2400" b="1" dirty="0">
                <a:solidFill>
                  <a:srgbClr val="00B050"/>
                </a:solidFill>
                <a:latin typeface="Times New Roman" panose="02020603050405020304" pitchFamily="18" charset="0"/>
                <a:ea typeface="微软雅黑" panose="020B0503020204020204" pitchFamily="34" charset="-122"/>
                <a:cs typeface="Times New Roman" panose="02020603050405020304" pitchFamily="18" charset="0"/>
              </a:rPr>
              <a:t>1</a:t>
            </a:r>
            <a:endParaRPr lang="zh-CN" altLang="en-US" dirty="0">
              <a:solidFill>
                <a:srgbClr val="00B050"/>
              </a:solidFill>
              <a:latin typeface="Times New Roman" panose="02020603050405020304" pitchFamily="18" charset="0"/>
              <a:cs typeface="Times New Roman" panose="02020603050405020304" pitchFamily="18" charset="0"/>
            </a:endParaRPr>
          </a:p>
        </p:txBody>
      </p:sp>
      <p:sp>
        <p:nvSpPr>
          <p:cNvPr id="12" name="矩形 11"/>
          <p:cNvSpPr/>
          <p:nvPr/>
        </p:nvSpPr>
        <p:spPr>
          <a:xfrm>
            <a:off x="3350365" y="4332347"/>
            <a:ext cx="338554" cy="1569660"/>
          </a:xfrm>
          <a:prstGeom prst="rect">
            <a:avLst/>
          </a:prstGeom>
        </p:spPr>
        <p:txBody>
          <a:bodyPr wrap="none">
            <a:spAutoFit/>
          </a:bodyPr>
          <a:lstStyle/>
          <a:p>
            <a:r>
              <a:rPr lang="en-US" altLang="zh-CN"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1</a:t>
            </a:r>
          </a:p>
          <a:p>
            <a:r>
              <a:rPr lang="en-US" altLang="zh-CN"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1</a:t>
            </a:r>
          </a:p>
          <a:p>
            <a:r>
              <a:rPr lang="en-US" altLang="zh-CN"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0</a:t>
            </a:r>
          </a:p>
          <a:p>
            <a:r>
              <a:rPr lang="en-US" altLang="zh-CN"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1</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41113296"/>
      </p:ext>
    </p:extLst>
  </p:cSld>
  <p:clrMapOvr>
    <a:masterClrMapping/>
  </p:clrMapOvr>
  <mc:AlternateContent xmlns:mc="http://schemas.openxmlformats.org/markup-compatibility/2006" xmlns:p14="http://schemas.microsoft.com/office/powerpoint/2010/main">
    <mc:Choice Requires="p14">
      <p:transition spd="slow" p14:dur="1250">
        <p:randomBar dir="vert"/>
      </p:transition>
    </mc:Choice>
    <mc:Fallback xmlns="">
      <p:transition spd="slow">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6" presetClass="entr" presetSubtype="16" fill="hold" grpId="0" nodeType="clickEffect">
                                  <p:stCondLst>
                                    <p:cond delay="0"/>
                                  </p:stCondLst>
                                  <p:childTnLst>
                                    <p:set>
                                      <p:cBhvr>
                                        <p:cTn id="12" dur="1" fill="hold">
                                          <p:stCondLst>
                                            <p:cond delay="0"/>
                                          </p:stCondLst>
                                        </p:cTn>
                                        <p:tgtEl>
                                          <p:spTgt spid="35"/>
                                        </p:tgtEl>
                                        <p:attrNameLst>
                                          <p:attrName>style.visibility</p:attrName>
                                        </p:attrNameLst>
                                      </p:cBhvr>
                                      <p:to>
                                        <p:strVal val="visible"/>
                                      </p:to>
                                    </p:set>
                                    <p:animEffect transition="in" filter="circle(in)">
                                      <p:cBhvr>
                                        <p:cTn id="13" dur="2000"/>
                                        <p:tgtEl>
                                          <p:spTgt spid="35"/>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nodeType="clickEffect">
                                  <p:stCondLst>
                                    <p:cond delay="0"/>
                                  </p:stCondLst>
                                  <p:childTnLst>
                                    <p:set>
                                      <p:cBhvr>
                                        <p:cTn id="17" dur="1" fill="hold">
                                          <p:stCondLst>
                                            <p:cond delay="0"/>
                                          </p:stCondLst>
                                        </p:cTn>
                                        <p:tgtEl>
                                          <p:spTgt spid="25"/>
                                        </p:tgtEl>
                                        <p:attrNameLst>
                                          <p:attrName>style.visibility</p:attrName>
                                        </p:attrNameLst>
                                      </p:cBhvr>
                                      <p:to>
                                        <p:strVal val="visible"/>
                                      </p:to>
                                    </p:set>
                                    <p:animEffect transition="in" filter="barn(inVertical)">
                                      <p:cBhvr>
                                        <p:cTn id="18" dur="500"/>
                                        <p:tgtEl>
                                          <p:spTgt spid="25"/>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24">
                                            <p:txEl>
                                              <p:pRg st="0" end="0"/>
                                            </p:txEl>
                                          </p:spTgt>
                                        </p:tgtEl>
                                        <p:attrNameLst>
                                          <p:attrName>style.visibility</p:attrName>
                                        </p:attrNameLst>
                                      </p:cBhvr>
                                      <p:to>
                                        <p:strVal val="visible"/>
                                      </p:to>
                                    </p:set>
                                    <p:animEffect transition="in" filter="wipe(left)">
                                      <p:cBhvr>
                                        <p:cTn id="23" dur="500"/>
                                        <p:tgtEl>
                                          <p:spTgt spid="24">
                                            <p:txEl>
                                              <p:pRg st="0" end="0"/>
                                            </p:txEl>
                                          </p:spTgt>
                                        </p:tgtEl>
                                      </p:cBhvr>
                                    </p:animEffect>
                                  </p:childTnLst>
                                </p:cTn>
                              </p:par>
                            </p:childTnLst>
                          </p:cTn>
                        </p:par>
                        <p:par>
                          <p:cTn id="24" fill="hold">
                            <p:stCondLst>
                              <p:cond delay="500"/>
                            </p:stCondLst>
                            <p:childTnLst>
                              <p:par>
                                <p:cTn id="25" presetID="22" presetClass="entr" presetSubtype="8" fill="hold" grpId="0" nodeType="afterEffect">
                                  <p:stCondLst>
                                    <p:cond delay="0"/>
                                  </p:stCondLst>
                                  <p:childTnLst>
                                    <p:set>
                                      <p:cBhvr>
                                        <p:cTn id="26" dur="1" fill="hold">
                                          <p:stCondLst>
                                            <p:cond delay="0"/>
                                          </p:stCondLst>
                                        </p:cTn>
                                        <p:tgtEl>
                                          <p:spTgt spid="24">
                                            <p:txEl>
                                              <p:pRg st="1" end="1"/>
                                            </p:txEl>
                                          </p:spTgt>
                                        </p:tgtEl>
                                        <p:attrNameLst>
                                          <p:attrName>style.visibility</p:attrName>
                                        </p:attrNameLst>
                                      </p:cBhvr>
                                      <p:to>
                                        <p:strVal val="visible"/>
                                      </p:to>
                                    </p:set>
                                    <p:animEffect transition="in" filter="wipe(left)">
                                      <p:cBhvr>
                                        <p:cTn id="27" dur="500"/>
                                        <p:tgtEl>
                                          <p:spTgt spid="24">
                                            <p:txEl>
                                              <p:pRg st="1" end="1"/>
                                            </p:txEl>
                                          </p:spTgt>
                                        </p:tgtEl>
                                      </p:cBhvr>
                                    </p:animEffect>
                                  </p:childTnLst>
                                </p:cTn>
                              </p:par>
                            </p:childTnLst>
                          </p:cTn>
                        </p:par>
                        <p:par>
                          <p:cTn id="28" fill="hold">
                            <p:stCondLst>
                              <p:cond delay="1000"/>
                            </p:stCondLst>
                            <p:childTnLst>
                              <p:par>
                                <p:cTn id="29" presetID="22" presetClass="entr" presetSubtype="8" fill="hold" grpId="0" nodeType="afterEffect">
                                  <p:stCondLst>
                                    <p:cond delay="0"/>
                                  </p:stCondLst>
                                  <p:childTnLst>
                                    <p:set>
                                      <p:cBhvr>
                                        <p:cTn id="30" dur="1" fill="hold">
                                          <p:stCondLst>
                                            <p:cond delay="0"/>
                                          </p:stCondLst>
                                        </p:cTn>
                                        <p:tgtEl>
                                          <p:spTgt spid="24">
                                            <p:txEl>
                                              <p:pRg st="2" end="2"/>
                                            </p:txEl>
                                          </p:spTgt>
                                        </p:tgtEl>
                                        <p:attrNameLst>
                                          <p:attrName>style.visibility</p:attrName>
                                        </p:attrNameLst>
                                      </p:cBhvr>
                                      <p:to>
                                        <p:strVal val="visible"/>
                                      </p:to>
                                    </p:set>
                                    <p:animEffect transition="in" filter="wipe(left)">
                                      <p:cBhvr>
                                        <p:cTn id="31" dur="500"/>
                                        <p:tgtEl>
                                          <p:spTgt spid="24">
                                            <p:txEl>
                                              <p:pRg st="2" end="2"/>
                                            </p:txEl>
                                          </p:spTgt>
                                        </p:tgtEl>
                                      </p:cBhvr>
                                    </p:animEffect>
                                  </p:childTnLst>
                                </p:cTn>
                              </p:par>
                            </p:childTnLst>
                          </p:cTn>
                        </p:par>
                        <p:par>
                          <p:cTn id="32" fill="hold">
                            <p:stCondLst>
                              <p:cond delay="1500"/>
                            </p:stCondLst>
                            <p:childTnLst>
                              <p:par>
                                <p:cTn id="33" presetID="22" presetClass="entr" presetSubtype="8" fill="hold" grpId="0" nodeType="afterEffect">
                                  <p:stCondLst>
                                    <p:cond delay="0"/>
                                  </p:stCondLst>
                                  <p:childTnLst>
                                    <p:set>
                                      <p:cBhvr>
                                        <p:cTn id="34" dur="1" fill="hold">
                                          <p:stCondLst>
                                            <p:cond delay="0"/>
                                          </p:stCondLst>
                                        </p:cTn>
                                        <p:tgtEl>
                                          <p:spTgt spid="24">
                                            <p:txEl>
                                              <p:pRg st="3" end="3"/>
                                            </p:txEl>
                                          </p:spTgt>
                                        </p:tgtEl>
                                        <p:attrNameLst>
                                          <p:attrName>style.visibility</p:attrName>
                                        </p:attrNameLst>
                                      </p:cBhvr>
                                      <p:to>
                                        <p:strVal val="visible"/>
                                      </p:to>
                                    </p:set>
                                    <p:animEffect transition="in" filter="wipe(left)">
                                      <p:cBhvr>
                                        <p:cTn id="35" dur="500"/>
                                        <p:tgtEl>
                                          <p:spTgt spid="24">
                                            <p:txEl>
                                              <p:pRg st="3" end="3"/>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grpId="0" nodeType="clickEffect">
                                  <p:stCondLst>
                                    <p:cond delay="0"/>
                                  </p:stCondLst>
                                  <p:childTnLst>
                                    <p:set>
                                      <p:cBhvr>
                                        <p:cTn id="39" dur="1" fill="hold">
                                          <p:stCondLst>
                                            <p:cond delay="0"/>
                                          </p:stCondLst>
                                        </p:cTn>
                                        <p:tgtEl>
                                          <p:spTgt spid="11"/>
                                        </p:tgtEl>
                                        <p:attrNameLst>
                                          <p:attrName>style.visibility</p:attrName>
                                        </p:attrNameLst>
                                      </p:cBhvr>
                                      <p:to>
                                        <p:strVal val="visible"/>
                                      </p:to>
                                    </p:set>
                                    <p:animEffect transition="in" filter="fade">
                                      <p:cBhvr>
                                        <p:cTn id="40" dur="1000"/>
                                        <p:tgtEl>
                                          <p:spTgt spid="11"/>
                                        </p:tgtEl>
                                      </p:cBhvr>
                                    </p:animEffect>
                                    <p:anim calcmode="lin" valueType="num">
                                      <p:cBhvr>
                                        <p:cTn id="41" dur="1000" fill="hold"/>
                                        <p:tgtEl>
                                          <p:spTgt spid="11"/>
                                        </p:tgtEl>
                                        <p:attrNameLst>
                                          <p:attrName>ppt_x</p:attrName>
                                        </p:attrNameLst>
                                      </p:cBhvr>
                                      <p:tavLst>
                                        <p:tav tm="0">
                                          <p:val>
                                            <p:strVal val="#ppt_x"/>
                                          </p:val>
                                        </p:tav>
                                        <p:tav tm="100000">
                                          <p:val>
                                            <p:strVal val="#ppt_x"/>
                                          </p:val>
                                        </p:tav>
                                      </p:tavLst>
                                    </p:anim>
                                    <p:anim calcmode="lin" valueType="num">
                                      <p:cBhvr>
                                        <p:cTn id="42" dur="1000" fill="hold"/>
                                        <p:tgtEl>
                                          <p:spTgt spid="11"/>
                                        </p:tgtEl>
                                        <p:attrNameLst>
                                          <p:attrName>ppt_y</p:attrName>
                                        </p:attrNameLst>
                                      </p:cBhvr>
                                      <p:tavLst>
                                        <p:tav tm="0">
                                          <p:val>
                                            <p:strVal val="#ppt_y+.1"/>
                                          </p:val>
                                        </p:tav>
                                        <p:tav tm="100000">
                                          <p:val>
                                            <p:strVal val="#ppt_y"/>
                                          </p:val>
                                        </p:tav>
                                      </p:tavLst>
                                    </p:anim>
                                  </p:childTnLst>
                                </p:cTn>
                              </p:par>
                              <p:par>
                                <p:cTn id="43" presetID="42" presetClass="entr" presetSubtype="0" fill="hold" grpId="0" nodeType="withEffect">
                                  <p:stCondLst>
                                    <p:cond delay="0"/>
                                  </p:stCondLst>
                                  <p:childTnLst>
                                    <p:set>
                                      <p:cBhvr>
                                        <p:cTn id="44" dur="1" fill="hold">
                                          <p:stCondLst>
                                            <p:cond delay="0"/>
                                          </p:stCondLst>
                                        </p:cTn>
                                        <p:tgtEl>
                                          <p:spTgt spid="12"/>
                                        </p:tgtEl>
                                        <p:attrNameLst>
                                          <p:attrName>style.visibility</p:attrName>
                                        </p:attrNameLst>
                                      </p:cBhvr>
                                      <p:to>
                                        <p:strVal val="visible"/>
                                      </p:to>
                                    </p:set>
                                    <p:animEffect transition="in" filter="fade">
                                      <p:cBhvr>
                                        <p:cTn id="45" dur="1000"/>
                                        <p:tgtEl>
                                          <p:spTgt spid="12"/>
                                        </p:tgtEl>
                                      </p:cBhvr>
                                    </p:animEffect>
                                    <p:anim calcmode="lin" valueType="num">
                                      <p:cBhvr>
                                        <p:cTn id="46" dur="1000" fill="hold"/>
                                        <p:tgtEl>
                                          <p:spTgt spid="12"/>
                                        </p:tgtEl>
                                        <p:attrNameLst>
                                          <p:attrName>ppt_x</p:attrName>
                                        </p:attrNameLst>
                                      </p:cBhvr>
                                      <p:tavLst>
                                        <p:tav tm="0">
                                          <p:val>
                                            <p:strVal val="#ppt_x"/>
                                          </p:val>
                                        </p:tav>
                                        <p:tav tm="100000">
                                          <p:val>
                                            <p:strVal val="#ppt_x"/>
                                          </p:val>
                                        </p:tav>
                                      </p:tavLst>
                                    </p:anim>
                                    <p:anim calcmode="lin" valueType="num">
                                      <p:cBhvr>
                                        <p:cTn id="47"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35" grpId="0"/>
      <p:bldP spid="24" grpId="0" uiExpand="1" build="p"/>
      <p:bldP spid="11" grpId="0"/>
      <p:bldP spid="1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B6D9C768-8413-45FA-BDC7-53DA68035736}" type="slidenum">
              <a:rPr lang="zh-CN" altLang="en-US" smtClean="0"/>
              <a:t>25</a:t>
            </a:fld>
            <a:endParaRPr lang="zh-CN" altLang="en-US"/>
          </a:p>
        </p:txBody>
      </p:sp>
      <p:sp>
        <p:nvSpPr>
          <p:cNvPr id="6" name="文本框 5"/>
          <p:cNvSpPr txBox="1"/>
          <p:nvPr/>
        </p:nvSpPr>
        <p:spPr>
          <a:xfrm>
            <a:off x="495299" y="1020462"/>
            <a:ext cx="11229975" cy="2308324"/>
          </a:xfrm>
          <a:prstGeom prst="rect">
            <a:avLst/>
          </a:prstGeom>
          <a:noFill/>
        </p:spPr>
        <p:txBody>
          <a:bodyPr wrap="square" rtlCol="0">
            <a:spAutoFit/>
          </a:bodyPr>
          <a:lstStyle/>
          <a:p>
            <a:pPr marL="342900" indent="-342900" defTabSz="468000">
              <a:lnSpc>
                <a:spcPct val="150000"/>
              </a:lnSpc>
              <a:buClr>
                <a:srgbClr val="3859CD"/>
              </a:buClr>
              <a:buFont typeface="Wingdings" panose="05000000000000000000" pitchFamily="2" charset="2"/>
              <a:buChar char="n"/>
            </a:pPr>
            <a:r>
              <a:rPr lang="en-US" altLang="zh-CN" sz="2400" b="1" dirty="0">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例</a:t>
            </a:r>
            <a:r>
              <a:rPr lang="en-US" altLang="zh-CN" sz="2400" b="1" dirty="0">
                <a:latin typeface="微软雅黑" panose="020B0503020204020204" pitchFamily="34" charset="-122"/>
                <a:ea typeface="微软雅黑" panose="020B0503020204020204" pitchFamily="34" charset="-122"/>
              </a:rPr>
              <a:t>6.29】</a:t>
            </a:r>
            <a:r>
              <a:rPr lang="zh-CN" altLang="en-US" sz="2400" b="1" dirty="0">
                <a:latin typeface="微软雅黑" panose="020B0503020204020204" pitchFamily="34" charset="-122"/>
                <a:ea typeface="微软雅黑" panose="020B0503020204020204" pitchFamily="34" charset="-122"/>
              </a:rPr>
              <a:t>请移位寄存器设计一个“</a:t>
            </a:r>
            <a:r>
              <a:rPr lang="en-US" altLang="zh-CN" sz="2400" b="1" dirty="0">
                <a:latin typeface="微软雅黑" panose="020B0503020204020204" pitchFamily="34" charset="-122"/>
                <a:ea typeface="微软雅黑" panose="020B0503020204020204" pitchFamily="34" charset="-122"/>
              </a:rPr>
              <a:t>1011100”</a:t>
            </a:r>
            <a:r>
              <a:rPr lang="zh-CN" altLang="en-US" sz="2400" b="1" dirty="0">
                <a:solidFill>
                  <a:srgbClr val="0000CC"/>
                </a:solidFill>
                <a:latin typeface="微软雅黑" panose="020B0503020204020204" pitchFamily="34" charset="-122"/>
                <a:ea typeface="微软雅黑" panose="020B0503020204020204" pitchFamily="34" charset="-122"/>
              </a:rPr>
              <a:t>串行序列发生器</a:t>
            </a:r>
            <a:r>
              <a:rPr lang="zh-CN" altLang="en-US" sz="2400" b="1" dirty="0">
                <a:latin typeface="微软雅黑" panose="020B0503020204020204" pitchFamily="34" charset="-122"/>
                <a:ea typeface="微软雅黑" panose="020B0503020204020204" pitchFamily="34" charset="-122"/>
              </a:rPr>
              <a:t>。</a:t>
            </a:r>
          </a:p>
          <a:p>
            <a:pPr marL="800100" lvl="1" indent="-342900" defTabSz="468000">
              <a:lnSpc>
                <a:spcPct val="150000"/>
              </a:lnSpc>
              <a:buClr>
                <a:srgbClr val="3859CD"/>
              </a:buClr>
              <a:buFont typeface="Wingdings" panose="05000000000000000000" pitchFamily="2" charset="2"/>
              <a:buChar char="n"/>
            </a:pPr>
            <a:r>
              <a:rPr lang="zh-CN" altLang="en-US" sz="2400" b="1" dirty="0">
                <a:solidFill>
                  <a:srgbClr val="0000CC"/>
                </a:solidFill>
                <a:latin typeface="微软雅黑" panose="020B0503020204020204" pitchFamily="34" charset="-122"/>
                <a:ea typeface="微软雅黑" panose="020B0503020204020204" pitchFamily="34" charset="-122"/>
              </a:rPr>
              <a:t>串行序列发生器：</a:t>
            </a:r>
            <a:r>
              <a:rPr lang="zh-CN" altLang="en-US" sz="2400" b="1" dirty="0">
                <a:solidFill>
                  <a:srgbClr val="00B050"/>
                </a:solidFill>
                <a:latin typeface="微软雅黑" panose="020B0503020204020204" pitchFamily="34" charset="-122"/>
                <a:ea typeface="微软雅黑" panose="020B0503020204020204" pitchFamily="34" charset="-122"/>
              </a:rPr>
              <a:t>从一个输出端串行输出规定顺序的特定代码串</a:t>
            </a:r>
            <a:r>
              <a:rPr lang="zh-CN" altLang="en-US" sz="2400" b="1" dirty="0">
                <a:latin typeface="微软雅黑" panose="020B0503020204020204" pitchFamily="34" charset="-122"/>
                <a:ea typeface="微软雅黑" panose="020B0503020204020204" pitchFamily="34" charset="-122"/>
              </a:rPr>
              <a:t>。</a:t>
            </a:r>
            <a:endParaRPr lang="en-US" altLang="zh-CN" sz="2400" b="1" dirty="0">
              <a:latin typeface="微软雅黑" panose="020B0503020204020204" pitchFamily="34" charset="-122"/>
              <a:ea typeface="微软雅黑" panose="020B0503020204020204" pitchFamily="34" charset="-122"/>
            </a:endParaRPr>
          </a:p>
          <a:p>
            <a:pPr marL="800100" lvl="1" indent="-342900" defTabSz="468000">
              <a:lnSpc>
                <a:spcPct val="150000"/>
              </a:lnSpc>
              <a:buClr>
                <a:srgbClr val="3859CD"/>
              </a:buClr>
              <a:buFont typeface="Wingdings" panose="05000000000000000000" pitchFamily="2" charset="2"/>
              <a:buChar char="n"/>
            </a:pPr>
            <a:r>
              <a:rPr lang="zh-CN" altLang="en-US" sz="2400" b="1" dirty="0">
                <a:solidFill>
                  <a:srgbClr val="FF0000"/>
                </a:solidFill>
                <a:latin typeface="微软雅黑" panose="020B0503020204020204" pitchFamily="34" charset="-122"/>
                <a:ea typeface="微软雅黑" panose="020B0503020204020204" pitchFamily="34" charset="-122"/>
              </a:rPr>
              <a:t>使用移位寄存器的并入串出功能实现。</a:t>
            </a:r>
          </a:p>
          <a:p>
            <a:pPr marL="800100" lvl="1" indent="-342900" defTabSz="468000">
              <a:lnSpc>
                <a:spcPct val="150000"/>
              </a:lnSpc>
              <a:buClr>
                <a:srgbClr val="3859CD"/>
              </a:buClr>
              <a:buFont typeface="Wingdings" panose="05000000000000000000" pitchFamily="2" charset="2"/>
              <a:buChar char="n"/>
            </a:pPr>
            <a:r>
              <a:rPr lang="en-US" altLang="zh-CN" sz="2400" b="1" dirty="0">
                <a:solidFill>
                  <a:srgbClr val="0000CC"/>
                </a:solidFill>
                <a:latin typeface="微软雅黑" panose="020B0503020204020204" pitchFamily="34" charset="-122"/>
                <a:ea typeface="微软雅黑" panose="020B0503020204020204" pitchFamily="34" charset="-122"/>
              </a:rPr>
              <a:t>74LS198</a:t>
            </a:r>
            <a:r>
              <a:rPr lang="zh-CN" altLang="en-US" sz="2400" b="1" dirty="0">
                <a:solidFill>
                  <a:srgbClr val="0000CC"/>
                </a:solidFill>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与</a:t>
            </a:r>
            <a:r>
              <a:rPr lang="en-US" altLang="zh-CN" sz="2400" b="1" dirty="0">
                <a:latin typeface="微软雅黑" panose="020B0503020204020204" pitchFamily="34" charset="-122"/>
                <a:ea typeface="微软雅黑" panose="020B0503020204020204" pitchFamily="34" charset="-122"/>
              </a:rPr>
              <a:t>74LS194</a:t>
            </a:r>
            <a:r>
              <a:rPr lang="zh-CN" altLang="en-US" sz="2400" b="1" dirty="0">
                <a:latin typeface="微软雅黑" panose="020B0503020204020204" pitchFamily="34" charset="-122"/>
                <a:ea typeface="微软雅黑" panose="020B0503020204020204" pitchFamily="34" charset="-122"/>
              </a:rPr>
              <a:t>一致，但是位数是</a:t>
            </a:r>
            <a:r>
              <a:rPr lang="en-US" altLang="zh-CN" sz="2400" b="1" dirty="0">
                <a:solidFill>
                  <a:srgbClr val="FF0000"/>
                </a:solidFill>
                <a:latin typeface="微软雅黑" panose="020B0503020204020204" pitchFamily="34" charset="-122"/>
                <a:ea typeface="微软雅黑" panose="020B0503020204020204" pitchFamily="34" charset="-122"/>
              </a:rPr>
              <a:t>8</a:t>
            </a:r>
            <a:r>
              <a:rPr lang="zh-CN" altLang="en-US" sz="2400" b="1" dirty="0">
                <a:solidFill>
                  <a:srgbClr val="FF0000"/>
                </a:solidFill>
                <a:latin typeface="微软雅黑" panose="020B0503020204020204" pitchFamily="34" charset="-122"/>
                <a:ea typeface="微软雅黑" panose="020B0503020204020204" pitchFamily="34" charset="-122"/>
              </a:rPr>
              <a:t>位</a:t>
            </a:r>
            <a:r>
              <a:rPr lang="zh-CN" altLang="en-US" sz="2400" b="1" dirty="0">
                <a:latin typeface="微软雅黑" panose="020B0503020204020204" pitchFamily="34" charset="-122"/>
                <a:ea typeface="微软雅黑" panose="020B0503020204020204" pitchFamily="34" charset="-122"/>
              </a:rPr>
              <a:t>。</a:t>
            </a:r>
          </a:p>
        </p:txBody>
      </p:sp>
      <p:sp>
        <p:nvSpPr>
          <p:cNvPr id="10" name="平行四边形 9"/>
          <p:cNvSpPr/>
          <p:nvPr/>
        </p:nvSpPr>
        <p:spPr>
          <a:xfrm>
            <a:off x="304512" y="129448"/>
            <a:ext cx="1739441" cy="612000"/>
          </a:xfrm>
          <a:prstGeom prst="parallelogram">
            <a:avLst/>
          </a:prstGeom>
          <a:effectLst>
            <a:glow rad="63500">
              <a:schemeClr val="accent1">
                <a:satMod val="175000"/>
                <a:alpha val="40000"/>
              </a:schemeClr>
            </a:glow>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latin typeface="微软雅黑" panose="020B0503020204020204" pitchFamily="34" charset="-122"/>
                <a:ea typeface="微软雅黑" panose="020B0503020204020204" pitchFamily="34" charset="-122"/>
                <a:cs typeface="Times New Roman" panose="02020603050405020304" pitchFamily="18" charset="0"/>
              </a:rPr>
              <a:t>6.4.3</a:t>
            </a:r>
            <a:endParaRPr lang="zh-CN" altLang="en-US" sz="36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3" name="标题 2"/>
          <p:cNvSpPr>
            <a:spLocks noGrp="1"/>
          </p:cNvSpPr>
          <p:nvPr>
            <p:ph type="title"/>
          </p:nvPr>
        </p:nvSpPr>
        <p:spPr>
          <a:xfrm>
            <a:off x="2187686" y="97943"/>
            <a:ext cx="6291295" cy="732155"/>
          </a:xfrm>
        </p:spPr>
        <p:txBody>
          <a:bodyPr>
            <a:normAutofit/>
          </a:bodyPr>
          <a:lstStyle/>
          <a:p>
            <a:r>
              <a:rPr lang="zh-CN" altLang="en-US" dirty="0">
                <a:effectLst>
                  <a:outerShdw blurRad="38100" dist="38100" dir="2700000" algn="tl">
                    <a:srgbClr val="000000">
                      <a:alpha val="43137"/>
                    </a:srgbClr>
                  </a:outerShdw>
                </a:effectLst>
              </a:rPr>
              <a:t>移位寄存器</a:t>
            </a:r>
          </a:p>
        </p:txBody>
      </p:sp>
      <p:sp>
        <p:nvSpPr>
          <p:cNvPr id="9" name="页脚占位符 3"/>
          <p:cNvSpPr>
            <a:spLocks noGrp="1"/>
          </p:cNvSpPr>
          <p:nvPr>
            <p:ph type="ftr" sz="quarter" idx="11"/>
          </p:nvPr>
        </p:nvSpPr>
        <p:spPr>
          <a:xfrm>
            <a:off x="9642764" y="0"/>
            <a:ext cx="2549236" cy="510988"/>
          </a:xfrm>
        </p:spPr>
        <p:txBody>
          <a:bodyPr/>
          <a:lstStyle/>
          <a:p>
            <a:r>
              <a:rPr lang="zh-CN" altLang="en-US"/>
              <a:t>第</a:t>
            </a:r>
            <a:r>
              <a:rPr lang="en-US" altLang="zh-CN"/>
              <a:t>6</a:t>
            </a:r>
            <a:r>
              <a:rPr lang="zh-CN" altLang="en-US"/>
              <a:t>章 同步时序逻辑电路</a:t>
            </a:r>
            <a:endParaRPr lang="zh-CN" altLang="en-US" dirty="0"/>
          </a:p>
        </p:txBody>
      </p:sp>
      <p:graphicFrame>
        <p:nvGraphicFramePr>
          <p:cNvPr id="24" name="对象 23"/>
          <p:cNvGraphicFramePr>
            <a:graphicFrameLocks noChangeAspect="1"/>
          </p:cNvGraphicFramePr>
          <p:nvPr>
            <p:extLst>
              <p:ext uri="{D42A27DB-BD31-4B8C-83A1-F6EECF244321}">
                <p14:modId xmlns:p14="http://schemas.microsoft.com/office/powerpoint/2010/main" val="2084640597"/>
              </p:ext>
            </p:extLst>
          </p:nvPr>
        </p:nvGraphicFramePr>
        <p:xfrm>
          <a:off x="7815696" y="2286298"/>
          <a:ext cx="4291445" cy="4477858"/>
        </p:xfrm>
        <a:graphic>
          <a:graphicData uri="http://schemas.openxmlformats.org/presentationml/2006/ole">
            <mc:AlternateContent xmlns:mc="http://schemas.openxmlformats.org/markup-compatibility/2006">
              <mc:Choice xmlns:v="urn:schemas-microsoft-com:vml" Requires="v">
                <p:oleObj spid="_x0000_s551983" name="Visio" r:id="rId4" imgW="2323143" imgH="2421144" progId="Visio.Drawing.11">
                  <p:embed/>
                </p:oleObj>
              </mc:Choice>
              <mc:Fallback>
                <p:oleObj name="Visio" r:id="rId4" imgW="2323143" imgH="2421144" progId="Visio.Drawing.11">
                  <p:embed/>
                  <p:pic>
                    <p:nvPicPr>
                      <p:cNvPr id="0" name="对象 3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15696" y="2286298"/>
                        <a:ext cx="4291445" cy="4477858"/>
                      </a:xfrm>
                      <a:prstGeom prst="rect">
                        <a:avLst/>
                      </a:prstGeom>
                      <a:solidFill>
                        <a:schemeClr val="accent5">
                          <a:lumMod val="20000"/>
                          <a:lumOff val="80000"/>
                        </a:schemeClr>
                      </a:solidFill>
                      <a:ln>
                        <a:noFill/>
                      </a:ln>
                    </p:spPr>
                  </p:pic>
                </p:oleObj>
              </mc:Fallback>
            </mc:AlternateContent>
          </a:graphicData>
        </a:graphic>
      </p:graphicFrame>
      <p:sp>
        <p:nvSpPr>
          <p:cNvPr id="36" name="文本框 5"/>
          <p:cNvSpPr txBox="1"/>
          <p:nvPr/>
        </p:nvSpPr>
        <p:spPr>
          <a:xfrm>
            <a:off x="514349" y="3328786"/>
            <a:ext cx="7096991" cy="3416320"/>
          </a:xfrm>
          <a:prstGeom prst="rect">
            <a:avLst/>
          </a:prstGeom>
          <a:noFill/>
        </p:spPr>
        <p:txBody>
          <a:bodyPr wrap="square" rtlCol="0">
            <a:spAutoFit/>
          </a:bodyPr>
          <a:lstStyle/>
          <a:p>
            <a:pPr marL="342900" indent="-342900" defTabSz="468000">
              <a:lnSpc>
                <a:spcPct val="150000"/>
              </a:lnSpc>
              <a:buClr>
                <a:srgbClr val="3859CD"/>
              </a:buClr>
              <a:buFont typeface="Wingdings" panose="05000000000000000000" pitchFamily="2" charset="2"/>
              <a:buChar char="n"/>
            </a:pP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2400" b="1" dirty="0">
                <a:solidFill>
                  <a:srgbClr val="0000CC"/>
                </a:solidFill>
                <a:latin typeface="Times New Roman" panose="02020603050405020304" pitchFamily="18" charset="0"/>
                <a:ea typeface="微软雅黑" panose="020B0503020204020204" pitchFamily="34" charset="-122"/>
                <a:cs typeface="Times New Roman" panose="02020603050405020304" pitchFamily="18" charset="0"/>
              </a:rPr>
              <a:t>连接要点：</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利用</a:t>
            </a:r>
            <a:r>
              <a:rPr lang="zh-CN" altLang="en-US"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右移方式产生代码序列</a:t>
            </a:r>
            <a:endParaRPr lang="en-US" altLang="zh-CN"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a:p>
            <a:pPr marL="800100" lvl="1" indent="-342900" defTabSz="468000">
              <a:lnSpc>
                <a:spcPct val="150000"/>
              </a:lnSpc>
              <a:buClr>
                <a:srgbClr val="3859CD"/>
              </a:buClr>
              <a:buFont typeface="Wingdings" panose="05000000000000000000" pitchFamily="2" charset="2"/>
              <a:buChar char="n"/>
            </a:pP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在</a:t>
            </a:r>
            <a:r>
              <a:rPr lang="zh-CN" altLang="en-US"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并行输入端</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预置串行序列</a:t>
            </a:r>
            <a:endPar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endParaRPr>
          </a:p>
          <a:p>
            <a:pPr marL="800100" lvl="1" indent="-342900" defTabSz="468000">
              <a:lnSpc>
                <a:spcPct val="150000"/>
              </a:lnSpc>
              <a:buClr>
                <a:srgbClr val="3859CD"/>
              </a:buClr>
              <a:buFont typeface="Wingdings" panose="05000000000000000000" pitchFamily="2" charset="2"/>
              <a:buChar char="n"/>
            </a:pP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D</a:t>
            </a:r>
            <a:r>
              <a:rPr lang="en-US" altLang="zh-CN" sz="2400" b="1" baseline="-25000" dirty="0">
                <a:latin typeface="Times New Roman" panose="02020603050405020304" pitchFamily="18" charset="0"/>
                <a:ea typeface="微软雅黑" panose="020B0503020204020204" pitchFamily="34" charset="-122"/>
                <a:cs typeface="Times New Roman" panose="02020603050405020304" pitchFamily="18" charset="0"/>
              </a:rPr>
              <a:t>1</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预置序列的首位，</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D</a:t>
            </a:r>
            <a:r>
              <a:rPr lang="en-US" altLang="zh-CN" sz="2400" b="1" baseline="-25000" dirty="0">
                <a:latin typeface="Times New Roman" panose="02020603050405020304" pitchFamily="18" charset="0"/>
                <a:ea typeface="微软雅黑" panose="020B0503020204020204" pitchFamily="34" charset="-122"/>
                <a:cs typeface="Times New Roman" panose="02020603050405020304" pitchFamily="18" charset="0"/>
              </a:rPr>
              <a:t>7</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预置序列的末位，</a:t>
            </a:r>
            <a:r>
              <a:rPr lang="en-US" altLang="zh-CN"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D</a:t>
            </a:r>
            <a:r>
              <a:rPr lang="en-US" altLang="zh-CN" sz="2400" b="1" baseline="-25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7</a:t>
            </a:r>
            <a:r>
              <a:rPr lang="en-US" altLang="zh-CN"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~D</a:t>
            </a:r>
            <a:r>
              <a:rPr lang="en-US" altLang="zh-CN" sz="2400" b="1" baseline="-25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1</a:t>
            </a:r>
            <a:r>
              <a:rPr lang="en-US" altLang="zh-CN"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=0011101</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endParaRPr>
          </a:p>
          <a:p>
            <a:pPr marL="800100" lvl="1" indent="-342900" defTabSz="468000">
              <a:lnSpc>
                <a:spcPct val="150000"/>
              </a:lnSpc>
              <a:buClr>
                <a:srgbClr val="3859CD"/>
              </a:buClr>
              <a:buFont typeface="Wingdings" panose="05000000000000000000" pitchFamily="2" charset="2"/>
              <a:buChar char="n"/>
            </a:pPr>
            <a:r>
              <a:rPr lang="zh-CN" altLang="en-US"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串行序列的输出信号</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：最右侧一位输出</a:t>
            </a:r>
            <a:r>
              <a:rPr lang="en-US" altLang="zh-CN"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Q</a:t>
            </a:r>
            <a:r>
              <a:rPr lang="en-US" altLang="zh-CN" sz="2400" b="1" baseline="-25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1</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，反馈连接到</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S</a:t>
            </a:r>
            <a:r>
              <a:rPr lang="en-US" altLang="zh-CN" sz="2400" b="1" baseline="-25000" dirty="0">
                <a:latin typeface="Times New Roman" panose="02020603050405020304" pitchFamily="18" charset="0"/>
                <a:ea typeface="微软雅黑" panose="020B0503020204020204" pitchFamily="34" charset="-122"/>
                <a:cs typeface="Times New Roman" panose="02020603050405020304" pitchFamily="18" charset="0"/>
              </a:rPr>
              <a:t>R</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上，构成</a:t>
            </a:r>
            <a:r>
              <a:rPr lang="en-US" altLang="zh-CN" sz="2400" b="1" dirty="0">
                <a:solidFill>
                  <a:srgbClr val="0000CC"/>
                </a:solidFill>
                <a:latin typeface="Times New Roman" panose="02020603050405020304" pitchFamily="18" charset="0"/>
                <a:ea typeface="微软雅黑" panose="020B0503020204020204" pitchFamily="34" charset="-122"/>
                <a:cs typeface="Times New Roman" panose="02020603050405020304" pitchFamily="18" charset="0"/>
              </a:rPr>
              <a:t>7</a:t>
            </a:r>
            <a:r>
              <a:rPr lang="zh-CN" altLang="en-US" sz="2400" b="1" dirty="0">
                <a:solidFill>
                  <a:srgbClr val="0000CC"/>
                </a:solidFill>
                <a:latin typeface="Times New Roman" panose="02020603050405020304" pitchFamily="18" charset="0"/>
                <a:ea typeface="微软雅黑" panose="020B0503020204020204" pitchFamily="34" charset="-122"/>
                <a:cs typeface="Times New Roman" panose="02020603050405020304" pitchFamily="18" charset="0"/>
              </a:rPr>
              <a:t>位循环移位寄存器</a:t>
            </a:r>
            <a:endParaRPr lang="en-US" altLang="zh-CN" sz="2400" b="1" dirty="0">
              <a:solidFill>
                <a:srgbClr val="0000CC"/>
              </a:solidFill>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1357436872"/>
      </p:ext>
    </p:extLst>
  </p:cSld>
  <p:clrMapOvr>
    <a:masterClrMapping/>
  </p:clrMapOvr>
  <mc:AlternateContent xmlns:mc="http://schemas.openxmlformats.org/markup-compatibility/2006" xmlns:p14="http://schemas.microsoft.com/office/powerpoint/2010/main">
    <mc:Choice Requires="p14">
      <p:transition spd="slow" p14:dur="1250">
        <p:randomBar dir="vert"/>
      </p:transition>
    </mc:Choice>
    <mc:Fallback xmlns="">
      <p:transition spd="slow">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6"/>
                                        </p:tgtEl>
                                        <p:attrNameLst>
                                          <p:attrName>style.visibility</p:attrName>
                                        </p:attrNameLst>
                                      </p:cBhvr>
                                      <p:to>
                                        <p:strVal val="visible"/>
                                      </p:to>
                                    </p:set>
                                    <p:anim calcmode="lin" valueType="num">
                                      <p:cBhvr additive="base">
                                        <p:cTn id="13" dur="500" fill="hold"/>
                                        <p:tgtEl>
                                          <p:spTgt spid="36"/>
                                        </p:tgtEl>
                                        <p:attrNameLst>
                                          <p:attrName>ppt_x</p:attrName>
                                        </p:attrNameLst>
                                      </p:cBhvr>
                                      <p:tavLst>
                                        <p:tav tm="0">
                                          <p:val>
                                            <p:strVal val="#ppt_x"/>
                                          </p:val>
                                        </p:tav>
                                        <p:tav tm="100000">
                                          <p:val>
                                            <p:strVal val="#ppt_x"/>
                                          </p:val>
                                        </p:tav>
                                      </p:tavLst>
                                    </p:anim>
                                    <p:anim calcmode="lin" valueType="num">
                                      <p:cBhvr additive="base">
                                        <p:cTn id="14" dur="500" fill="hold"/>
                                        <p:tgtEl>
                                          <p:spTgt spid="36"/>
                                        </p:tgtEl>
                                        <p:attrNameLst>
                                          <p:attrName>ppt_y</p:attrName>
                                        </p:attrNameLst>
                                      </p:cBhvr>
                                      <p:tavLst>
                                        <p:tav tm="0">
                                          <p:val>
                                            <p:strVal val="1+#ppt_h/2"/>
                                          </p:val>
                                        </p:tav>
                                        <p:tav tm="100000">
                                          <p:val>
                                            <p:strVal val="#ppt_y"/>
                                          </p:val>
                                        </p:tav>
                                      </p:tavLst>
                                    </p:anim>
                                  </p:childTnLst>
                                </p:cTn>
                              </p:par>
                            </p:childTnLst>
                          </p:cTn>
                        </p:par>
                        <p:par>
                          <p:cTn id="15" fill="hold">
                            <p:stCondLst>
                              <p:cond delay="500"/>
                            </p:stCondLst>
                            <p:childTnLst>
                              <p:par>
                                <p:cTn id="16" presetID="16" presetClass="entr" presetSubtype="21" fill="hold" nodeType="afterEffect">
                                  <p:stCondLst>
                                    <p:cond delay="0"/>
                                  </p:stCondLst>
                                  <p:childTnLst>
                                    <p:set>
                                      <p:cBhvr>
                                        <p:cTn id="17" dur="1" fill="hold">
                                          <p:stCondLst>
                                            <p:cond delay="0"/>
                                          </p:stCondLst>
                                        </p:cTn>
                                        <p:tgtEl>
                                          <p:spTgt spid="24"/>
                                        </p:tgtEl>
                                        <p:attrNameLst>
                                          <p:attrName>style.visibility</p:attrName>
                                        </p:attrNameLst>
                                      </p:cBhvr>
                                      <p:to>
                                        <p:strVal val="visible"/>
                                      </p:to>
                                    </p:set>
                                    <p:animEffect transition="in" filter="barn(inVertical)">
                                      <p:cBhvr>
                                        <p:cTn id="18"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36"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B6D9C768-8413-45FA-BDC7-53DA68035736}" type="slidenum">
              <a:rPr lang="zh-CN" altLang="en-US" smtClean="0"/>
              <a:t>26</a:t>
            </a:fld>
            <a:endParaRPr lang="zh-CN" altLang="en-US"/>
          </a:p>
        </p:txBody>
      </p:sp>
      <p:sp>
        <p:nvSpPr>
          <p:cNvPr id="6" name="文本框 5"/>
          <p:cNvSpPr txBox="1"/>
          <p:nvPr/>
        </p:nvSpPr>
        <p:spPr>
          <a:xfrm>
            <a:off x="514350" y="1168533"/>
            <a:ext cx="7162800" cy="3416320"/>
          </a:xfrm>
          <a:prstGeom prst="rect">
            <a:avLst/>
          </a:prstGeom>
          <a:noFill/>
        </p:spPr>
        <p:txBody>
          <a:bodyPr wrap="square" rtlCol="0">
            <a:spAutoFit/>
          </a:bodyPr>
          <a:lstStyle/>
          <a:p>
            <a:pPr marL="342900" indent="-342900" defTabSz="468000">
              <a:lnSpc>
                <a:spcPct val="150000"/>
              </a:lnSpc>
              <a:buClr>
                <a:srgbClr val="3859CD"/>
              </a:buClr>
              <a:buFont typeface="Wingdings" panose="05000000000000000000" pitchFamily="2" charset="2"/>
              <a:buChar char="n"/>
            </a:pPr>
            <a:r>
              <a:rPr lang="zh-CN" altLang="en-US" sz="2400" b="1" dirty="0">
                <a:solidFill>
                  <a:srgbClr val="FF0000"/>
                </a:solidFill>
                <a:latin typeface="微软雅黑" panose="020B0503020204020204" pitchFamily="34" charset="-122"/>
                <a:ea typeface="微软雅黑" panose="020B0503020204020204" pitchFamily="34" charset="-122"/>
              </a:rPr>
              <a:t>电路的工作过程</a:t>
            </a:r>
            <a:r>
              <a:rPr lang="zh-CN" altLang="en-US" sz="2400" b="1" dirty="0">
                <a:latin typeface="微软雅黑" panose="020B0503020204020204" pitchFamily="34" charset="-122"/>
                <a:ea typeface="微软雅黑" panose="020B0503020204020204" pitchFamily="34" charset="-122"/>
              </a:rPr>
              <a:t>：分为两个阶段</a:t>
            </a:r>
            <a:endParaRPr lang="en-US" altLang="zh-CN" sz="2400" b="1" dirty="0">
              <a:latin typeface="微软雅黑" panose="020B0503020204020204" pitchFamily="34" charset="-122"/>
              <a:ea typeface="微软雅黑" panose="020B0503020204020204" pitchFamily="34" charset="-122"/>
            </a:endParaRPr>
          </a:p>
          <a:p>
            <a:pPr marL="800100" lvl="1" indent="-342900" defTabSz="468000">
              <a:lnSpc>
                <a:spcPct val="150000"/>
              </a:lnSpc>
              <a:buClr>
                <a:srgbClr val="3859CD"/>
              </a:buClr>
              <a:buFont typeface="Wingdings" panose="05000000000000000000" pitchFamily="2" charset="2"/>
              <a:buChar char="n"/>
            </a:pPr>
            <a:r>
              <a:rPr lang="en-US" altLang="zh-CN" sz="2400" b="1" dirty="0">
                <a:solidFill>
                  <a:srgbClr val="0000CC"/>
                </a:solidFill>
                <a:latin typeface="微软雅黑" panose="020B0503020204020204" pitchFamily="34" charset="-122"/>
                <a:ea typeface="微软雅黑" panose="020B0503020204020204" pitchFamily="34" charset="-122"/>
              </a:rPr>
              <a:t>1</a:t>
            </a:r>
            <a:r>
              <a:rPr lang="zh-CN" altLang="en-US" sz="2400" b="1" dirty="0">
                <a:solidFill>
                  <a:srgbClr val="0000CC"/>
                </a:solidFill>
                <a:latin typeface="微软雅黑" panose="020B0503020204020204" pitchFamily="34" charset="-122"/>
                <a:ea typeface="微软雅黑" panose="020B0503020204020204" pitchFamily="34" charset="-122"/>
              </a:rPr>
              <a:t>）并行装数操作：</a:t>
            </a:r>
            <a:r>
              <a:rPr lang="zh-CN" altLang="en-US" sz="2400" b="1" dirty="0">
                <a:latin typeface="微软雅黑" panose="020B0503020204020204" pitchFamily="34" charset="-122"/>
                <a:ea typeface="微软雅黑" panose="020B0503020204020204" pitchFamily="34" charset="-122"/>
              </a:rPr>
              <a:t>置</a:t>
            </a:r>
            <a:r>
              <a:rPr lang="en-US" altLang="zh-CN" sz="2400" b="1" dirty="0">
                <a:latin typeface="微软雅黑" panose="020B0503020204020204" pitchFamily="34" charset="-122"/>
                <a:ea typeface="微软雅黑" panose="020B0503020204020204" pitchFamily="34" charset="-122"/>
              </a:rPr>
              <a:t>S</a:t>
            </a:r>
            <a:r>
              <a:rPr lang="en-US" altLang="zh-CN" sz="2400" b="1" baseline="-25000" dirty="0">
                <a:latin typeface="微软雅黑" panose="020B0503020204020204" pitchFamily="34" charset="-122"/>
                <a:ea typeface="微软雅黑" panose="020B0503020204020204" pitchFamily="34" charset="-122"/>
              </a:rPr>
              <a:t>1</a:t>
            </a:r>
            <a:r>
              <a:rPr lang="en-US" altLang="zh-CN" sz="2400" b="1" dirty="0">
                <a:latin typeface="微软雅黑" panose="020B0503020204020204" pitchFamily="34" charset="-122"/>
                <a:ea typeface="微软雅黑" panose="020B0503020204020204" pitchFamily="34" charset="-122"/>
              </a:rPr>
              <a:t>S</a:t>
            </a:r>
            <a:r>
              <a:rPr lang="en-US" altLang="zh-CN" sz="2400" b="1" baseline="-25000" dirty="0">
                <a:latin typeface="微软雅黑" panose="020B0503020204020204" pitchFamily="34" charset="-122"/>
                <a:ea typeface="微软雅黑" panose="020B0503020204020204" pitchFamily="34" charset="-122"/>
              </a:rPr>
              <a:t>0</a:t>
            </a:r>
            <a:r>
              <a:rPr lang="en-US" altLang="zh-CN" sz="2400" b="1" dirty="0">
                <a:latin typeface="微软雅黑" panose="020B0503020204020204" pitchFamily="34" charset="-122"/>
                <a:ea typeface="微软雅黑" panose="020B0503020204020204" pitchFamily="34" charset="-122"/>
              </a:rPr>
              <a:t>=11</a:t>
            </a:r>
            <a:r>
              <a:rPr lang="zh-CN" altLang="en-US" sz="2400" b="1" dirty="0">
                <a:latin typeface="微软雅黑" panose="020B0503020204020204" pitchFamily="34" charset="-122"/>
                <a:ea typeface="微软雅黑" panose="020B0503020204020204" pitchFamily="34" charset="-122"/>
              </a:rPr>
              <a:t>，第</a:t>
            </a:r>
            <a:r>
              <a:rPr lang="en-US" altLang="zh-CN" sz="2400" b="1" dirty="0">
                <a:latin typeface="微软雅黑" panose="020B0503020204020204" pitchFamily="34" charset="-122"/>
                <a:ea typeface="微软雅黑" panose="020B0503020204020204" pitchFamily="34" charset="-122"/>
              </a:rPr>
              <a:t>1</a:t>
            </a:r>
            <a:r>
              <a:rPr lang="zh-CN" altLang="en-US" sz="2400" b="1" dirty="0">
                <a:latin typeface="微软雅黑" panose="020B0503020204020204" pitchFamily="34" charset="-122"/>
                <a:ea typeface="微软雅黑" panose="020B0503020204020204" pitchFamily="34" charset="-122"/>
              </a:rPr>
              <a:t>个</a:t>
            </a:r>
            <a:r>
              <a:rPr lang="en-US" altLang="zh-CN" sz="2400" b="1" dirty="0">
                <a:latin typeface="微软雅黑" panose="020B0503020204020204" pitchFamily="34" charset="-122"/>
                <a:ea typeface="微软雅黑" panose="020B0503020204020204" pitchFamily="34" charset="-122"/>
              </a:rPr>
              <a:t>CP</a:t>
            </a:r>
            <a:r>
              <a:rPr lang="zh-CN" altLang="en-US" sz="2400" b="1" dirty="0">
                <a:latin typeface="微软雅黑" panose="020B0503020204020204" pitchFamily="34" charset="-122"/>
                <a:ea typeface="微软雅黑" panose="020B0503020204020204" pitchFamily="34" charset="-122"/>
              </a:rPr>
              <a:t>上跳沿，将预置的代码序列图案并行置入寄存器，所以</a:t>
            </a:r>
            <a:r>
              <a:rPr lang="en-US" altLang="zh-CN" sz="2400" b="1" dirty="0">
                <a:latin typeface="微软雅黑" panose="020B0503020204020204" pitchFamily="34" charset="-122"/>
                <a:ea typeface="微软雅黑" panose="020B0503020204020204" pitchFamily="34" charset="-122"/>
              </a:rPr>
              <a:t>Q</a:t>
            </a:r>
            <a:r>
              <a:rPr lang="en-US" altLang="zh-CN" sz="2400" b="1" baseline="-25000" dirty="0">
                <a:latin typeface="微软雅黑" panose="020B0503020204020204" pitchFamily="34" charset="-122"/>
                <a:ea typeface="微软雅黑" panose="020B0503020204020204" pitchFamily="34" charset="-122"/>
              </a:rPr>
              <a:t>7</a:t>
            </a:r>
            <a:r>
              <a:rPr lang="en-US" altLang="zh-CN" sz="2400" b="1" dirty="0">
                <a:latin typeface="微软雅黑" panose="020B0503020204020204" pitchFamily="34" charset="-122"/>
                <a:ea typeface="微软雅黑" panose="020B0503020204020204" pitchFamily="34" charset="-122"/>
              </a:rPr>
              <a:t>~Q</a:t>
            </a:r>
            <a:r>
              <a:rPr lang="en-US" altLang="zh-CN" sz="2400" b="1" baseline="-25000" dirty="0">
                <a:latin typeface="微软雅黑" panose="020B0503020204020204" pitchFamily="34" charset="-122"/>
                <a:ea typeface="微软雅黑" panose="020B0503020204020204" pitchFamily="34" charset="-122"/>
              </a:rPr>
              <a:t>1</a:t>
            </a:r>
            <a:r>
              <a:rPr lang="en-US" altLang="zh-CN" sz="2400" b="1" dirty="0">
                <a:latin typeface="微软雅黑" panose="020B0503020204020204" pitchFamily="34" charset="-122"/>
                <a:ea typeface="微软雅黑" panose="020B0503020204020204" pitchFamily="34" charset="-122"/>
              </a:rPr>
              <a:t>=0011101</a:t>
            </a:r>
            <a:r>
              <a:rPr lang="zh-CN" altLang="en-US" sz="2400" b="1" dirty="0">
                <a:latin typeface="微软雅黑" panose="020B0503020204020204" pitchFamily="34" charset="-122"/>
                <a:ea typeface="微软雅黑" panose="020B0503020204020204" pitchFamily="34" charset="-122"/>
              </a:rPr>
              <a:t>；</a:t>
            </a:r>
            <a:endParaRPr lang="en-US" altLang="zh-CN" sz="2400" b="1" dirty="0">
              <a:latin typeface="微软雅黑" panose="020B0503020204020204" pitchFamily="34" charset="-122"/>
              <a:ea typeface="微软雅黑" panose="020B0503020204020204" pitchFamily="34" charset="-122"/>
            </a:endParaRPr>
          </a:p>
          <a:p>
            <a:pPr marL="800100" lvl="1" indent="-342900" defTabSz="468000">
              <a:lnSpc>
                <a:spcPct val="150000"/>
              </a:lnSpc>
              <a:buClr>
                <a:srgbClr val="3859CD"/>
              </a:buClr>
              <a:buFont typeface="Wingdings" panose="05000000000000000000" pitchFamily="2" charset="2"/>
              <a:buChar char="n"/>
            </a:pPr>
            <a:r>
              <a:rPr lang="en-US" altLang="zh-CN" sz="2400" b="1" dirty="0">
                <a:solidFill>
                  <a:srgbClr val="0000CC"/>
                </a:solidFill>
                <a:latin typeface="微软雅黑" panose="020B0503020204020204" pitchFamily="34" charset="-122"/>
                <a:ea typeface="微软雅黑" panose="020B0503020204020204" pitchFamily="34" charset="-122"/>
              </a:rPr>
              <a:t>2</a:t>
            </a:r>
            <a:r>
              <a:rPr lang="zh-CN" altLang="en-US" sz="2400" b="1" dirty="0">
                <a:solidFill>
                  <a:srgbClr val="0000CC"/>
                </a:solidFill>
                <a:latin typeface="微软雅黑" panose="020B0503020204020204" pitchFamily="34" charset="-122"/>
                <a:ea typeface="微软雅黑" panose="020B0503020204020204" pitchFamily="34" charset="-122"/>
              </a:rPr>
              <a:t>）执行右移操作：</a:t>
            </a:r>
            <a:r>
              <a:rPr lang="zh-CN" altLang="en-US" sz="2400" b="1" dirty="0">
                <a:latin typeface="微软雅黑" panose="020B0503020204020204" pitchFamily="34" charset="-122"/>
                <a:ea typeface="微软雅黑" panose="020B0503020204020204" pitchFamily="34" charset="-122"/>
              </a:rPr>
              <a:t>置</a:t>
            </a:r>
            <a:r>
              <a:rPr lang="en-US" altLang="zh-CN" sz="2400" b="1" dirty="0">
                <a:latin typeface="微软雅黑" panose="020B0503020204020204" pitchFamily="34" charset="-122"/>
                <a:ea typeface="微软雅黑" panose="020B0503020204020204" pitchFamily="34" charset="-122"/>
              </a:rPr>
              <a:t>S</a:t>
            </a:r>
            <a:r>
              <a:rPr lang="en-US" altLang="zh-CN" sz="2400" b="1" baseline="-25000" dirty="0">
                <a:latin typeface="微软雅黑" panose="020B0503020204020204" pitchFamily="34" charset="-122"/>
                <a:ea typeface="微软雅黑" panose="020B0503020204020204" pitchFamily="34" charset="-122"/>
              </a:rPr>
              <a:t>1</a:t>
            </a:r>
            <a:r>
              <a:rPr lang="en-US" altLang="zh-CN" sz="2400" b="1" dirty="0">
                <a:latin typeface="微软雅黑" panose="020B0503020204020204" pitchFamily="34" charset="-122"/>
                <a:ea typeface="微软雅黑" panose="020B0503020204020204" pitchFamily="34" charset="-122"/>
              </a:rPr>
              <a:t>S</a:t>
            </a:r>
            <a:r>
              <a:rPr lang="en-US" altLang="zh-CN" sz="2400" b="1" baseline="-25000" dirty="0">
                <a:latin typeface="微软雅黑" panose="020B0503020204020204" pitchFamily="34" charset="-122"/>
                <a:ea typeface="微软雅黑" panose="020B0503020204020204" pitchFamily="34" charset="-122"/>
              </a:rPr>
              <a:t>0</a:t>
            </a:r>
            <a:r>
              <a:rPr lang="en-US" altLang="zh-CN" sz="2400" b="1" dirty="0">
                <a:latin typeface="微软雅黑" panose="020B0503020204020204" pitchFamily="34" charset="-122"/>
                <a:ea typeface="微软雅黑" panose="020B0503020204020204" pitchFamily="34" charset="-122"/>
              </a:rPr>
              <a:t>=01</a:t>
            </a:r>
            <a:r>
              <a:rPr lang="zh-CN" altLang="en-US" sz="2400" b="1" dirty="0">
                <a:latin typeface="微软雅黑" panose="020B0503020204020204" pitchFamily="34" charset="-122"/>
                <a:ea typeface="微软雅黑" panose="020B0503020204020204" pitchFamily="34" charset="-122"/>
              </a:rPr>
              <a:t>，每个</a:t>
            </a:r>
            <a:r>
              <a:rPr lang="en-US" altLang="zh-CN" sz="2400" b="1" dirty="0">
                <a:latin typeface="微软雅黑" panose="020B0503020204020204" pitchFamily="34" charset="-122"/>
                <a:ea typeface="微软雅黑" panose="020B0503020204020204" pitchFamily="34" charset="-122"/>
              </a:rPr>
              <a:t>CP</a:t>
            </a:r>
            <a:r>
              <a:rPr lang="zh-CN" altLang="en-US" sz="2400" b="1" dirty="0">
                <a:latin typeface="微软雅黑" panose="020B0503020204020204" pitchFamily="34" charset="-122"/>
                <a:ea typeface="微软雅黑" panose="020B0503020204020204" pitchFamily="34" charset="-122"/>
              </a:rPr>
              <a:t>上跳沿，从</a:t>
            </a:r>
            <a:r>
              <a:rPr lang="en-US" altLang="zh-CN" sz="2400" b="1" dirty="0">
                <a:latin typeface="微软雅黑" panose="020B0503020204020204" pitchFamily="34" charset="-122"/>
                <a:ea typeface="微软雅黑" panose="020B0503020204020204" pitchFamily="34" charset="-122"/>
              </a:rPr>
              <a:t>Z</a:t>
            </a:r>
            <a:r>
              <a:rPr lang="zh-CN" altLang="en-US" sz="2400" b="1" dirty="0">
                <a:latin typeface="微软雅黑" panose="020B0503020204020204" pitchFamily="34" charset="-122"/>
                <a:ea typeface="微软雅黑" panose="020B0503020204020204" pitchFamily="34" charset="-122"/>
              </a:rPr>
              <a:t>串行输出</a:t>
            </a:r>
            <a:r>
              <a:rPr lang="en-US" altLang="zh-CN" sz="2400" b="1" dirty="0">
                <a:latin typeface="微软雅黑" panose="020B0503020204020204" pitchFamily="34" charset="-122"/>
                <a:ea typeface="微软雅黑" panose="020B0503020204020204" pitchFamily="34" charset="-122"/>
              </a:rPr>
              <a:t>Q</a:t>
            </a:r>
            <a:r>
              <a:rPr lang="en-US" altLang="zh-CN" sz="2400" b="1" baseline="-25000" dirty="0">
                <a:latin typeface="微软雅黑" panose="020B0503020204020204" pitchFamily="34" charset="-122"/>
                <a:ea typeface="微软雅黑" panose="020B0503020204020204" pitchFamily="34" charset="-122"/>
              </a:rPr>
              <a:t>7</a:t>
            </a:r>
            <a:r>
              <a:rPr lang="en-US" altLang="zh-CN" sz="2400" b="1" dirty="0">
                <a:latin typeface="微软雅黑" panose="020B0503020204020204" pitchFamily="34" charset="-122"/>
                <a:ea typeface="微软雅黑" panose="020B0503020204020204" pitchFamily="34" charset="-122"/>
              </a:rPr>
              <a:t>~Q</a:t>
            </a:r>
            <a:r>
              <a:rPr lang="en-US" altLang="zh-CN" sz="2400" b="1" baseline="-25000" dirty="0">
                <a:latin typeface="微软雅黑" panose="020B0503020204020204" pitchFamily="34" charset="-122"/>
                <a:ea typeface="微软雅黑" panose="020B0503020204020204" pitchFamily="34" charset="-122"/>
              </a:rPr>
              <a:t>1</a:t>
            </a:r>
            <a:r>
              <a:rPr lang="zh-CN" altLang="en-US" sz="2400" b="1" dirty="0">
                <a:latin typeface="微软雅黑" panose="020B0503020204020204" pitchFamily="34" charset="-122"/>
                <a:ea typeface="微软雅黑" panose="020B0503020204020204" pitchFamily="34" charset="-122"/>
              </a:rPr>
              <a:t>序列。</a:t>
            </a:r>
          </a:p>
        </p:txBody>
      </p:sp>
      <p:sp>
        <p:nvSpPr>
          <p:cNvPr id="10" name="平行四边形 9"/>
          <p:cNvSpPr/>
          <p:nvPr/>
        </p:nvSpPr>
        <p:spPr>
          <a:xfrm>
            <a:off x="304512" y="129448"/>
            <a:ext cx="1739441" cy="612000"/>
          </a:xfrm>
          <a:prstGeom prst="parallelogram">
            <a:avLst/>
          </a:prstGeom>
          <a:effectLst>
            <a:glow rad="63500">
              <a:schemeClr val="accent1">
                <a:satMod val="175000"/>
                <a:alpha val="40000"/>
              </a:schemeClr>
            </a:glow>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latin typeface="微软雅黑" panose="020B0503020204020204" pitchFamily="34" charset="-122"/>
                <a:ea typeface="微软雅黑" panose="020B0503020204020204" pitchFamily="34" charset="-122"/>
                <a:cs typeface="Times New Roman" panose="02020603050405020304" pitchFamily="18" charset="0"/>
              </a:rPr>
              <a:t>6.4.3</a:t>
            </a:r>
            <a:endParaRPr lang="zh-CN" altLang="en-US" sz="36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3" name="标题 2"/>
          <p:cNvSpPr>
            <a:spLocks noGrp="1"/>
          </p:cNvSpPr>
          <p:nvPr>
            <p:ph type="title"/>
          </p:nvPr>
        </p:nvSpPr>
        <p:spPr>
          <a:xfrm>
            <a:off x="2187686" y="97943"/>
            <a:ext cx="6291295" cy="732155"/>
          </a:xfrm>
        </p:spPr>
        <p:txBody>
          <a:bodyPr>
            <a:normAutofit/>
          </a:bodyPr>
          <a:lstStyle/>
          <a:p>
            <a:r>
              <a:rPr lang="zh-CN" altLang="en-US" dirty="0">
                <a:effectLst>
                  <a:outerShdw blurRad="38100" dist="38100" dir="2700000" algn="tl">
                    <a:srgbClr val="000000">
                      <a:alpha val="43137"/>
                    </a:srgbClr>
                  </a:outerShdw>
                </a:effectLst>
              </a:rPr>
              <a:t>移位寄存器</a:t>
            </a:r>
          </a:p>
        </p:txBody>
      </p:sp>
      <p:sp>
        <p:nvSpPr>
          <p:cNvPr id="9" name="页脚占位符 3"/>
          <p:cNvSpPr>
            <a:spLocks noGrp="1"/>
          </p:cNvSpPr>
          <p:nvPr>
            <p:ph type="ftr" sz="quarter" idx="11"/>
          </p:nvPr>
        </p:nvSpPr>
        <p:spPr>
          <a:xfrm>
            <a:off x="9642764" y="0"/>
            <a:ext cx="2549236" cy="510988"/>
          </a:xfrm>
        </p:spPr>
        <p:txBody>
          <a:bodyPr/>
          <a:lstStyle/>
          <a:p>
            <a:r>
              <a:rPr lang="zh-CN" altLang="en-US"/>
              <a:t>第</a:t>
            </a:r>
            <a:r>
              <a:rPr lang="en-US" altLang="zh-CN"/>
              <a:t>6</a:t>
            </a:r>
            <a:r>
              <a:rPr lang="zh-CN" altLang="en-US"/>
              <a:t>章 同步时序逻辑电路</a:t>
            </a:r>
            <a:endParaRPr lang="zh-CN" altLang="en-US" dirty="0"/>
          </a:p>
        </p:txBody>
      </p:sp>
      <p:pic>
        <p:nvPicPr>
          <p:cNvPr id="36" name="图片 35">
            <a:hlinkClick r:id="rId4" action="ppaction://hlinksldjump"/>
          </p:cNvPr>
          <p:cNvPicPr>
            <a:picLocks noChangeAspect="1"/>
          </p:cNvPicPr>
          <p:nvPr/>
        </p:nvPicPr>
        <p:blipFill>
          <a:blip r:embed="rId5" cstate="print">
            <a:lum bright="70000" contrast="-70000"/>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tretch>
            <a:fillRect/>
          </a:stretch>
        </p:blipFill>
        <p:spPr>
          <a:xfrm>
            <a:off x="5506110" y="6058568"/>
            <a:ext cx="452586" cy="452586"/>
          </a:xfrm>
          <a:prstGeom prst="rect">
            <a:avLst/>
          </a:prstGeom>
          <a:solidFill>
            <a:srgbClr val="3859CD"/>
          </a:solidFill>
          <a:effectLst>
            <a:glow rad="63500">
              <a:schemeClr val="accent1">
                <a:satMod val="175000"/>
                <a:alpha val="40000"/>
              </a:schemeClr>
            </a:glow>
            <a:softEdge rad="31750"/>
          </a:effectLst>
        </p:spPr>
      </p:pic>
      <p:graphicFrame>
        <p:nvGraphicFramePr>
          <p:cNvPr id="24" name="对象 23"/>
          <p:cNvGraphicFramePr>
            <a:graphicFrameLocks noChangeAspect="1"/>
          </p:cNvGraphicFramePr>
          <p:nvPr>
            <p:extLst>
              <p:ext uri="{D42A27DB-BD31-4B8C-83A1-F6EECF244321}">
                <p14:modId xmlns:p14="http://schemas.microsoft.com/office/powerpoint/2010/main" val="3700401222"/>
              </p:ext>
            </p:extLst>
          </p:nvPr>
        </p:nvGraphicFramePr>
        <p:xfrm>
          <a:off x="7824788" y="2298700"/>
          <a:ext cx="4292600" cy="4478338"/>
        </p:xfrm>
        <a:graphic>
          <a:graphicData uri="http://schemas.openxmlformats.org/presentationml/2006/ole">
            <mc:AlternateContent xmlns:mc="http://schemas.openxmlformats.org/markup-compatibility/2006">
              <mc:Choice xmlns:v="urn:schemas-microsoft-com:vml" Requires="v">
                <p:oleObj spid="_x0000_s553005" name="Visio" r:id="rId7" imgW="2323143" imgH="2421144" progId="Visio.Drawing.11">
                  <p:embed/>
                </p:oleObj>
              </mc:Choice>
              <mc:Fallback>
                <p:oleObj name="Visio" r:id="rId7" imgW="2323143" imgH="2421144" progId="Visio.Drawing.11">
                  <p:embed/>
                  <p:pic>
                    <p:nvPicPr>
                      <p:cNvPr id="0" name="对象 2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824788" y="2298700"/>
                        <a:ext cx="4292600" cy="4478338"/>
                      </a:xfrm>
                      <a:prstGeom prst="rect">
                        <a:avLst/>
                      </a:prstGeom>
                      <a:solidFill>
                        <a:schemeClr val="accent5">
                          <a:lumMod val="20000"/>
                          <a:lumOff val="80000"/>
                        </a:schemeClr>
                      </a:solidFill>
                      <a:ln>
                        <a:noFill/>
                      </a:ln>
                      <a:extLst/>
                    </p:spPr>
                  </p:pic>
                </p:oleObj>
              </mc:Fallback>
            </mc:AlternateContent>
          </a:graphicData>
        </a:graphic>
      </p:graphicFrame>
    </p:spTree>
    <p:extLst>
      <p:ext uri="{BB962C8B-B14F-4D97-AF65-F5344CB8AC3E}">
        <p14:creationId xmlns:p14="http://schemas.microsoft.com/office/powerpoint/2010/main" val="2313811088"/>
      </p:ext>
    </p:extLst>
  </p:cSld>
  <p:clrMapOvr>
    <a:masterClrMapping/>
  </p:clrMapOvr>
  <mc:AlternateContent xmlns:mc="http://schemas.openxmlformats.org/markup-compatibility/2006" xmlns:p14="http://schemas.microsoft.com/office/powerpoint/2010/main">
    <mc:Choice Requires="p14">
      <p:transition spd="slow" p14:dur="1250">
        <p:randomBar dir="vert"/>
      </p:transition>
    </mc:Choice>
    <mc:Fallback xmlns="">
      <p:transition spd="slow">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1000"/>
                                        <p:tgtEl>
                                          <p:spTgt spid="24"/>
                                        </p:tgtEl>
                                      </p:cBhvr>
                                    </p:animEffect>
                                    <p:anim calcmode="lin" valueType="num">
                                      <p:cBhvr>
                                        <p:cTn id="13" dur="1000" fill="hold"/>
                                        <p:tgtEl>
                                          <p:spTgt spid="24"/>
                                        </p:tgtEl>
                                        <p:attrNameLst>
                                          <p:attrName>ppt_x</p:attrName>
                                        </p:attrNameLst>
                                      </p:cBhvr>
                                      <p:tavLst>
                                        <p:tav tm="0">
                                          <p:val>
                                            <p:strVal val="#ppt_x"/>
                                          </p:val>
                                        </p:tav>
                                        <p:tav tm="100000">
                                          <p:val>
                                            <p:strVal val="#ppt_x"/>
                                          </p:val>
                                        </p:tav>
                                      </p:tavLst>
                                    </p:anim>
                                    <p:anim calcmode="lin" valueType="num">
                                      <p:cBhvr>
                                        <p:cTn id="14" dur="1000" fill="hold"/>
                                        <p:tgtEl>
                                          <p:spTgt spid="24"/>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2" presetClass="entr" presetSubtype="4" fill="hold" grpId="0" nodeType="afterEffect">
                                  <p:stCondLst>
                                    <p:cond delay="0"/>
                                  </p:stCondLst>
                                  <p:childTnLst>
                                    <p:set>
                                      <p:cBhvr>
                                        <p:cTn id="17" dur="1" fill="hold">
                                          <p:stCondLst>
                                            <p:cond delay="0"/>
                                          </p:stCondLst>
                                        </p:cTn>
                                        <p:tgtEl>
                                          <p:spTgt spid="6"/>
                                        </p:tgtEl>
                                        <p:attrNameLst>
                                          <p:attrName>style.visibility</p:attrName>
                                        </p:attrNameLst>
                                      </p:cBhvr>
                                      <p:to>
                                        <p:strVal val="visible"/>
                                      </p:to>
                                    </p:set>
                                    <p:anim calcmode="lin" valueType="num">
                                      <p:cBhvr additive="base">
                                        <p:cTn id="18" dur="500" fill="hold"/>
                                        <p:tgtEl>
                                          <p:spTgt spid="6"/>
                                        </p:tgtEl>
                                        <p:attrNameLst>
                                          <p:attrName>ppt_x</p:attrName>
                                        </p:attrNameLst>
                                      </p:cBhvr>
                                      <p:tavLst>
                                        <p:tav tm="0">
                                          <p:val>
                                            <p:strVal val="#ppt_x"/>
                                          </p:val>
                                        </p:tav>
                                        <p:tav tm="100000">
                                          <p:val>
                                            <p:strVal val="#ppt_x"/>
                                          </p:val>
                                        </p:tav>
                                      </p:tavLst>
                                    </p:anim>
                                    <p:anim calcmode="lin" valueType="num">
                                      <p:cBhvr additive="base">
                                        <p:cTn id="19"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B6D9C768-8413-45FA-BDC7-53DA68035736}" type="slidenum">
              <a:rPr lang="zh-CN" altLang="en-US" smtClean="0"/>
              <a:t>27</a:t>
            </a:fld>
            <a:endParaRPr lang="zh-CN" altLang="en-US"/>
          </a:p>
        </p:txBody>
      </p:sp>
      <p:sp>
        <p:nvSpPr>
          <p:cNvPr id="53" name="文本框 52"/>
          <p:cNvSpPr txBox="1"/>
          <p:nvPr/>
        </p:nvSpPr>
        <p:spPr>
          <a:xfrm>
            <a:off x="3165766" y="1388712"/>
            <a:ext cx="7247381" cy="4524315"/>
          </a:xfrm>
          <a:prstGeom prst="rect">
            <a:avLst/>
          </a:prstGeom>
          <a:noFill/>
        </p:spPr>
        <p:txBody>
          <a:bodyPr wrap="square" rtlCol="0">
            <a:spAutoFit/>
          </a:bodyPr>
          <a:lstStyle/>
          <a:p>
            <a:pPr marL="285750" indent="-285750">
              <a:lnSpc>
                <a:spcPct val="150000"/>
              </a:lnSpc>
              <a:buClr>
                <a:srgbClr val="235EB8"/>
              </a:buClr>
              <a:buSzPct val="85000"/>
              <a:buFont typeface="Wingdings" panose="05000000000000000000" pitchFamily="2" charset="2"/>
              <a:buChar char="n"/>
            </a:pPr>
            <a:r>
              <a:rPr lang="en-US" altLang="zh-CN" sz="3200" b="1" dirty="0">
                <a:latin typeface="微软雅黑" panose="020B0503020204020204" pitchFamily="34" charset="-122"/>
                <a:ea typeface="微软雅黑" panose="020B0503020204020204" pitchFamily="34" charset="-122"/>
              </a:rPr>
              <a:t> </a:t>
            </a:r>
            <a:r>
              <a:rPr lang="en-US" altLang="zh-CN" sz="3200" b="1" dirty="0">
                <a:latin typeface="微软雅黑" panose="020B0503020204020204" pitchFamily="34" charset="-122"/>
                <a:ea typeface="微软雅黑" panose="020B0503020204020204" pitchFamily="34" charset="-122"/>
                <a:hlinkClick r:id="rId3" action="ppaction://hlinksldjump"/>
              </a:rPr>
              <a:t>6.5.1  </a:t>
            </a:r>
            <a:r>
              <a:rPr lang="zh-CN" altLang="en-US" sz="3200" b="1" dirty="0">
                <a:latin typeface="微软雅黑" panose="020B0503020204020204" pitchFamily="34" charset="-122"/>
                <a:ea typeface="微软雅黑" panose="020B0503020204020204" pitchFamily="34" charset="-122"/>
                <a:hlinkClick r:id="rId3" action="ppaction://hlinksldjump"/>
              </a:rPr>
              <a:t>计数器的特点和分类</a:t>
            </a:r>
            <a:endParaRPr lang="en-US" altLang="zh-CN" sz="3200" b="1" dirty="0">
              <a:latin typeface="微软雅黑" panose="020B0503020204020204" pitchFamily="34" charset="-122"/>
              <a:ea typeface="微软雅黑" panose="020B0503020204020204" pitchFamily="34" charset="-122"/>
            </a:endParaRPr>
          </a:p>
          <a:p>
            <a:pPr marL="285750" indent="-285750">
              <a:lnSpc>
                <a:spcPct val="150000"/>
              </a:lnSpc>
              <a:buClr>
                <a:srgbClr val="235EB8"/>
              </a:buClr>
              <a:buSzPct val="85000"/>
              <a:buFont typeface="Wingdings" panose="05000000000000000000" pitchFamily="2" charset="2"/>
              <a:buChar char="n"/>
            </a:pPr>
            <a:r>
              <a:rPr lang="en-US" altLang="zh-CN" sz="3200" b="1" dirty="0">
                <a:latin typeface="微软雅黑" panose="020B0503020204020204" pitchFamily="34" charset="-122"/>
                <a:ea typeface="微软雅黑" panose="020B0503020204020204" pitchFamily="34" charset="-122"/>
              </a:rPr>
              <a:t> </a:t>
            </a:r>
            <a:r>
              <a:rPr lang="en-US" altLang="zh-CN" sz="3200" b="1" dirty="0">
                <a:latin typeface="微软雅黑" panose="020B0503020204020204" pitchFamily="34" charset="-122"/>
                <a:ea typeface="微软雅黑" panose="020B0503020204020204" pitchFamily="34" charset="-122"/>
                <a:hlinkClick r:id="rId4" action="ppaction://hlinksldjump"/>
              </a:rPr>
              <a:t>6.5.2  </a:t>
            </a:r>
            <a:r>
              <a:rPr lang="zh-CN" altLang="en-US" sz="3200" b="1" dirty="0">
                <a:latin typeface="微软雅黑" panose="020B0503020204020204" pitchFamily="34" charset="-122"/>
                <a:ea typeface="微软雅黑" panose="020B0503020204020204" pitchFamily="34" charset="-122"/>
                <a:hlinkClick r:id="rId4" action="ppaction://hlinksldjump"/>
              </a:rPr>
              <a:t>二进制计数器</a:t>
            </a:r>
            <a:endParaRPr lang="en-US" altLang="zh-CN" sz="3200" b="1" dirty="0">
              <a:latin typeface="微软雅黑" panose="020B0503020204020204" pitchFamily="34" charset="-122"/>
              <a:ea typeface="微软雅黑" panose="020B0503020204020204" pitchFamily="34" charset="-122"/>
            </a:endParaRPr>
          </a:p>
          <a:p>
            <a:pPr marL="285750" indent="-285750">
              <a:lnSpc>
                <a:spcPct val="150000"/>
              </a:lnSpc>
              <a:buClr>
                <a:srgbClr val="235EB8"/>
              </a:buClr>
              <a:buSzPct val="85000"/>
              <a:buFont typeface="Wingdings" panose="05000000000000000000" pitchFamily="2" charset="2"/>
              <a:buChar char="n"/>
            </a:pPr>
            <a:r>
              <a:rPr lang="en-US" altLang="zh-CN" sz="3200" b="1" dirty="0">
                <a:latin typeface="微软雅黑" panose="020B0503020204020204" pitchFamily="34" charset="-122"/>
                <a:ea typeface="微软雅黑" panose="020B0503020204020204" pitchFamily="34" charset="-122"/>
              </a:rPr>
              <a:t> </a:t>
            </a:r>
            <a:r>
              <a:rPr lang="en-US" altLang="zh-CN" sz="3200" b="1" dirty="0">
                <a:latin typeface="微软雅黑" panose="020B0503020204020204" pitchFamily="34" charset="-122"/>
                <a:ea typeface="微软雅黑" panose="020B0503020204020204" pitchFamily="34" charset="-122"/>
                <a:hlinkClick r:id="rId5" action="ppaction://hlinksldjump"/>
              </a:rPr>
              <a:t>6.5.3  </a:t>
            </a:r>
            <a:r>
              <a:rPr lang="zh-CN" altLang="en-US" sz="3200" b="1" dirty="0">
                <a:latin typeface="微软雅黑" panose="020B0503020204020204" pitchFamily="34" charset="-122"/>
                <a:ea typeface="微软雅黑" panose="020B0503020204020204" pitchFamily="34" charset="-122"/>
                <a:hlinkClick r:id="rId5" action="ppaction://hlinksldjump"/>
              </a:rPr>
              <a:t>十进制计数器</a:t>
            </a:r>
            <a:endParaRPr lang="en-US" altLang="zh-CN" sz="3200" b="1" dirty="0">
              <a:latin typeface="微软雅黑" panose="020B0503020204020204" pitchFamily="34" charset="-122"/>
              <a:ea typeface="微软雅黑" panose="020B0503020204020204" pitchFamily="34" charset="-122"/>
            </a:endParaRPr>
          </a:p>
          <a:p>
            <a:pPr marL="285750" indent="-285750">
              <a:lnSpc>
                <a:spcPct val="150000"/>
              </a:lnSpc>
              <a:buClr>
                <a:srgbClr val="235EB8"/>
              </a:buClr>
              <a:buSzPct val="85000"/>
              <a:buFont typeface="Wingdings" panose="05000000000000000000" pitchFamily="2" charset="2"/>
              <a:buChar char="n"/>
            </a:pPr>
            <a:r>
              <a:rPr lang="en-US" altLang="zh-CN" sz="3200" b="1" dirty="0">
                <a:latin typeface="微软雅黑" panose="020B0503020204020204" pitchFamily="34" charset="-122"/>
                <a:ea typeface="微软雅黑" panose="020B0503020204020204" pitchFamily="34" charset="-122"/>
              </a:rPr>
              <a:t> </a:t>
            </a:r>
            <a:r>
              <a:rPr lang="en-US" altLang="zh-CN" sz="3200" b="1" dirty="0">
                <a:latin typeface="微软雅黑" panose="020B0503020204020204" pitchFamily="34" charset="-122"/>
                <a:ea typeface="微软雅黑" panose="020B0503020204020204" pitchFamily="34" charset="-122"/>
                <a:hlinkClick r:id="rId6" action="ppaction://hlinksldjump"/>
              </a:rPr>
              <a:t>6.5.4  </a:t>
            </a:r>
            <a:r>
              <a:rPr lang="zh-CN" altLang="en-US" sz="3200" b="1" dirty="0">
                <a:latin typeface="微软雅黑" panose="020B0503020204020204" pitchFamily="34" charset="-122"/>
                <a:ea typeface="微软雅黑" panose="020B0503020204020204" pitchFamily="34" charset="-122"/>
                <a:hlinkClick r:id="rId6" action="ppaction://hlinksldjump"/>
              </a:rPr>
              <a:t>任意进制计数器</a:t>
            </a:r>
            <a:endParaRPr lang="en-US" altLang="zh-CN" sz="3200" b="1" dirty="0">
              <a:latin typeface="微软雅黑" panose="020B0503020204020204" pitchFamily="34" charset="-122"/>
              <a:ea typeface="微软雅黑" panose="020B0503020204020204" pitchFamily="34" charset="-122"/>
            </a:endParaRPr>
          </a:p>
          <a:p>
            <a:pPr marL="285750" indent="-285750">
              <a:lnSpc>
                <a:spcPct val="150000"/>
              </a:lnSpc>
              <a:buClr>
                <a:srgbClr val="235EB8"/>
              </a:buClr>
              <a:buSzPct val="85000"/>
              <a:buFont typeface="Wingdings" panose="05000000000000000000" pitchFamily="2" charset="2"/>
              <a:buChar char="n"/>
            </a:pPr>
            <a:r>
              <a:rPr lang="en-US" altLang="zh-CN" sz="3200" b="1" dirty="0">
                <a:latin typeface="微软雅黑" panose="020B0503020204020204" pitchFamily="34" charset="-122"/>
                <a:ea typeface="微软雅黑" panose="020B0503020204020204" pitchFamily="34" charset="-122"/>
              </a:rPr>
              <a:t> </a:t>
            </a:r>
            <a:r>
              <a:rPr lang="en-US" altLang="zh-CN" sz="3200" b="1" dirty="0">
                <a:latin typeface="微软雅黑" panose="020B0503020204020204" pitchFamily="34" charset="-122"/>
                <a:ea typeface="微软雅黑" panose="020B0503020204020204" pitchFamily="34" charset="-122"/>
                <a:hlinkClick r:id="rId7" action="ppaction://hlinksldjump"/>
              </a:rPr>
              <a:t>6.5.5  </a:t>
            </a:r>
            <a:r>
              <a:rPr lang="zh-CN" altLang="en-US" sz="3200" b="1" dirty="0">
                <a:latin typeface="微软雅黑" panose="020B0503020204020204" pitchFamily="34" charset="-122"/>
                <a:ea typeface="微软雅黑" panose="020B0503020204020204" pitchFamily="34" charset="-122"/>
                <a:hlinkClick r:id="rId7" action="ppaction://hlinksldjump"/>
              </a:rPr>
              <a:t>计数器容量的扩展</a:t>
            </a:r>
            <a:endParaRPr lang="en-US" altLang="zh-CN" sz="3200" b="1" dirty="0">
              <a:latin typeface="微软雅黑" panose="020B0503020204020204" pitchFamily="34" charset="-122"/>
              <a:ea typeface="微软雅黑" panose="020B0503020204020204" pitchFamily="34" charset="-122"/>
            </a:endParaRPr>
          </a:p>
          <a:p>
            <a:pPr marL="285750" indent="-285750">
              <a:lnSpc>
                <a:spcPct val="150000"/>
              </a:lnSpc>
              <a:buClr>
                <a:srgbClr val="235EB8"/>
              </a:buClr>
              <a:buSzPct val="85000"/>
              <a:buFont typeface="Wingdings" panose="05000000000000000000" pitchFamily="2" charset="2"/>
              <a:buChar char="n"/>
            </a:pPr>
            <a:r>
              <a:rPr lang="en-US" altLang="zh-CN" sz="3200" b="1" dirty="0">
                <a:latin typeface="微软雅黑" panose="020B0503020204020204" pitchFamily="34" charset="-122"/>
                <a:ea typeface="微软雅黑" panose="020B0503020204020204" pitchFamily="34" charset="-122"/>
              </a:rPr>
              <a:t> </a:t>
            </a:r>
            <a:r>
              <a:rPr lang="en-US" altLang="zh-CN" sz="3200" b="1" dirty="0">
                <a:latin typeface="微软雅黑" panose="020B0503020204020204" pitchFamily="34" charset="-122"/>
                <a:ea typeface="微软雅黑" panose="020B0503020204020204" pitchFamily="34" charset="-122"/>
                <a:hlinkClick r:id="rId8" action="ppaction://hlinksldjump"/>
              </a:rPr>
              <a:t>6.5.6  </a:t>
            </a:r>
            <a:r>
              <a:rPr lang="zh-CN" altLang="en-US" sz="3200" b="1" dirty="0">
                <a:latin typeface="微软雅黑" panose="020B0503020204020204" pitchFamily="34" charset="-122"/>
                <a:ea typeface="微软雅黑" panose="020B0503020204020204" pitchFamily="34" charset="-122"/>
                <a:hlinkClick r:id="rId8" action="ppaction://hlinksldjump"/>
              </a:rPr>
              <a:t>移位寄存器型计数器</a:t>
            </a:r>
            <a:endParaRPr lang="en-US" altLang="zh-CN" sz="3200" b="1" dirty="0">
              <a:latin typeface="微软雅黑" panose="020B0503020204020204" pitchFamily="34" charset="-122"/>
              <a:ea typeface="微软雅黑" panose="020B0503020204020204" pitchFamily="34" charset="-122"/>
            </a:endParaRPr>
          </a:p>
        </p:txBody>
      </p:sp>
      <p:sp>
        <p:nvSpPr>
          <p:cNvPr id="4" name="页脚占位符 3"/>
          <p:cNvSpPr>
            <a:spLocks noGrp="1"/>
          </p:cNvSpPr>
          <p:nvPr>
            <p:ph type="ftr" sz="quarter" idx="11"/>
          </p:nvPr>
        </p:nvSpPr>
        <p:spPr>
          <a:xfrm>
            <a:off x="9628094" y="0"/>
            <a:ext cx="2563906" cy="510988"/>
          </a:xfrm>
        </p:spPr>
        <p:txBody>
          <a:bodyPr/>
          <a:lstStyle/>
          <a:p>
            <a:r>
              <a:rPr lang="zh-CN" altLang="en-US"/>
              <a:t>第</a:t>
            </a:r>
            <a:r>
              <a:rPr lang="en-US" altLang="zh-CN"/>
              <a:t>6</a:t>
            </a:r>
            <a:r>
              <a:rPr lang="zh-CN" altLang="en-US"/>
              <a:t>章 同步时序逻辑电路</a:t>
            </a:r>
            <a:endParaRPr lang="zh-CN" altLang="en-US" dirty="0"/>
          </a:p>
        </p:txBody>
      </p:sp>
      <p:sp>
        <p:nvSpPr>
          <p:cNvPr id="9" name="平行四边形 8"/>
          <p:cNvSpPr/>
          <p:nvPr/>
        </p:nvSpPr>
        <p:spPr>
          <a:xfrm>
            <a:off x="304512" y="129448"/>
            <a:ext cx="1295687" cy="612000"/>
          </a:xfrm>
          <a:prstGeom prst="parallelogram">
            <a:avLst/>
          </a:prstGeom>
          <a:effectLst>
            <a:glow rad="63500">
              <a:schemeClr val="accent1">
                <a:satMod val="175000"/>
                <a:alpha val="40000"/>
              </a:schemeClr>
            </a:glow>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latin typeface="微软雅黑" panose="020B0503020204020204" pitchFamily="34" charset="-122"/>
                <a:ea typeface="微软雅黑" panose="020B0503020204020204" pitchFamily="34" charset="-122"/>
                <a:cs typeface="Times New Roman" panose="02020603050405020304" pitchFamily="18" charset="0"/>
              </a:rPr>
              <a:t>6.5</a:t>
            </a:r>
            <a:endParaRPr lang="zh-CN" altLang="en-US" sz="36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0" name="标题 2"/>
          <p:cNvSpPr>
            <a:spLocks noGrp="1"/>
          </p:cNvSpPr>
          <p:nvPr>
            <p:ph type="title"/>
          </p:nvPr>
        </p:nvSpPr>
        <p:spPr>
          <a:xfrm>
            <a:off x="1717040" y="97943"/>
            <a:ext cx="7985760" cy="732155"/>
          </a:xfrm>
        </p:spPr>
        <p:txBody>
          <a:bodyPr>
            <a:normAutofit/>
          </a:bodyPr>
          <a:lstStyle/>
          <a:p>
            <a:r>
              <a:rPr lang="zh-CN" altLang="en-US" dirty="0">
                <a:effectLst>
                  <a:outerShdw blurRad="38100" dist="38100" dir="2700000" algn="tl">
                    <a:srgbClr val="000000">
                      <a:alpha val="43137"/>
                    </a:srgbClr>
                  </a:outerShdw>
                </a:effectLst>
              </a:rPr>
              <a:t>计数器</a:t>
            </a:r>
          </a:p>
        </p:txBody>
      </p:sp>
      <p:pic>
        <p:nvPicPr>
          <p:cNvPr id="7" name="图片 6">
            <a:hlinkClick r:id="rId9" action="ppaction://hlinksldjump"/>
          </p:cNvPr>
          <p:cNvPicPr>
            <a:picLocks noChangeAspect="1"/>
          </p:cNvPicPr>
          <p:nvPr/>
        </p:nvPicPr>
        <p:blipFill>
          <a:blip r:embed="rId10" cstate="print">
            <a:lum bright="70000" contrast="-70000"/>
            <a:extLst>
              <a:ext uri="{BEBA8EAE-BF5A-486C-A8C5-ECC9F3942E4B}">
                <a14:imgProps xmlns:a14="http://schemas.microsoft.com/office/drawing/2010/main">
                  <a14:imgLayer r:embed="rId11">
                    <a14:imgEffect>
                      <a14:saturation sat="0"/>
                    </a14:imgEffect>
                  </a14:imgLayer>
                </a14:imgProps>
              </a:ext>
              <a:ext uri="{28A0092B-C50C-407E-A947-70E740481C1C}">
                <a14:useLocalDpi xmlns:a14="http://schemas.microsoft.com/office/drawing/2010/main" val="0"/>
              </a:ext>
            </a:extLst>
          </a:blip>
          <a:stretch>
            <a:fillRect/>
          </a:stretch>
        </p:blipFill>
        <p:spPr>
          <a:xfrm>
            <a:off x="5815392" y="6031674"/>
            <a:ext cx="452586" cy="452586"/>
          </a:xfrm>
          <a:prstGeom prst="rect">
            <a:avLst/>
          </a:prstGeom>
          <a:solidFill>
            <a:srgbClr val="3859CD"/>
          </a:solidFill>
          <a:effectLst>
            <a:glow rad="63500">
              <a:schemeClr val="accent1">
                <a:satMod val="175000"/>
                <a:alpha val="40000"/>
              </a:schemeClr>
            </a:glow>
            <a:softEdge rad="31750"/>
          </a:effectLst>
        </p:spPr>
      </p:pic>
    </p:spTree>
    <p:extLst>
      <p:ext uri="{BB962C8B-B14F-4D97-AF65-F5344CB8AC3E}">
        <p14:creationId xmlns:p14="http://schemas.microsoft.com/office/powerpoint/2010/main" val="2253567578"/>
      </p:ext>
    </p:extLst>
  </p:cSld>
  <p:clrMapOvr>
    <a:masterClrMapping/>
  </p:clrMapOvr>
  <mc:AlternateContent xmlns:mc="http://schemas.openxmlformats.org/markup-compatibility/2006" xmlns:p14="http://schemas.microsoft.com/office/powerpoint/2010/main">
    <mc:Choice Requires="p14">
      <p:transition spd="slow" p14:dur="1250">
        <p:randomBar dir="vert"/>
      </p:transition>
    </mc:Choice>
    <mc:Fallback xmlns="">
      <p:transition spd="slow">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B6D9C768-8413-45FA-BDC7-53DA68035736}" type="slidenum">
              <a:rPr lang="zh-CN" altLang="en-US" smtClean="0"/>
              <a:t>28</a:t>
            </a:fld>
            <a:endParaRPr lang="zh-CN" altLang="en-US"/>
          </a:p>
        </p:txBody>
      </p:sp>
      <p:sp>
        <p:nvSpPr>
          <p:cNvPr id="6" name="文本框 5"/>
          <p:cNvSpPr txBox="1"/>
          <p:nvPr/>
        </p:nvSpPr>
        <p:spPr>
          <a:xfrm>
            <a:off x="542925" y="1020462"/>
            <a:ext cx="11210925" cy="5632311"/>
          </a:xfrm>
          <a:prstGeom prst="rect">
            <a:avLst/>
          </a:prstGeom>
          <a:noFill/>
        </p:spPr>
        <p:txBody>
          <a:bodyPr wrap="square" rtlCol="0">
            <a:spAutoFit/>
          </a:bodyPr>
          <a:lstStyle/>
          <a:p>
            <a:pPr marL="342900" indent="-342900" defTabSz="468000">
              <a:lnSpc>
                <a:spcPct val="150000"/>
              </a:lnSpc>
              <a:buClr>
                <a:srgbClr val="3859CD"/>
              </a:buClr>
              <a:buFont typeface="Wingdings" panose="05000000000000000000" pitchFamily="2" charset="2"/>
              <a:buChar char="n"/>
            </a:pP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计数器的</a:t>
            </a:r>
            <a:r>
              <a:rPr lang="zh-CN" altLang="en-US"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主要功能</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400" b="1" dirty="0">
                <a:solidFill>
                  <a:srgbClr val="0000CC"/>
                </a:solidFill>
                <a:latin typeface="Times New Roman" panose="02020603050405020304" pitchFamily="18" charset="0"/>
                <a:ea typeface="微软雅黑" panose="020B0503020204020204" pitchFamily="34" charset="-122"/>
                <a:cs typeface="Times New Roman" panose="02020603050405020304" pitchFamily="18" charset="0"/>
              </a:rPr>
              <a:t>实现对输入的某个信号进行计数</a:t>
            </a:r>
            <a:endParaRPr lang="en-US" altLang="zh-CN" sz="2400" b="1" dirty="0">
              <a:solidFill>
                <a:srgbClr val="0000CC"/>
              </a:solidFill>
              <a:latin typeface="Times New Roman" panose="02020603050405020304" pitchFamily="18" charset="0"/>
              <a:ea typeface="微软雅黑" panose="020B0503020204020204" pitchFamily="34" charset="-122"/>
              <a:cs typeface="Times New Roman" panose="02020603050405020304" pitchFamily="18" charset="0"/>
            </a:endParaRPr>
          </a:p>
          <a:p>
            <a:pPr marL="342900" indent="-342900" defTabSz="468000">
              <a:lnSpc>
                <a:spcPct val="150000"/>
              </a:lnSpc>
              <a:buClr>
                <a:srgbClr val="3859CD"/>
              </a:buClr>
              <a:buFont typeface="Wingdings" panose="05000000000000000000" pitchFamily="2" charset="2"/>
              <a:buChar char="n"/>
            </a:pPr>
            <a:r>
              <a:rPr lang="zh-CN" altLang="en-US"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1</a:t>
            </a:r>
            <a:r>
              <a:rPr lang="zh-CN" altLang="en-US"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）计数器的特点</a:t>
            </a:r>
          </a:p>
          <a:p>
            <a:pPr marL="800100" lvl="1" indent="-342900" defTabSz="468000">
              <a:lnSpc>
                <a:spcPct val="150000"/>
              </a:lnSpc>
              <a:buClr>
                <a:srgbClr val="3859CD"/>
              </a:buClr>
              <a:buFont typeface="Wingdings" panose="05000000000000000000" pitchFamily="2" charset="2"/>
              <a:buChar char="n"/>
            </a:pPr>
            <a:r>
              <a:rPr lang="en-US" altLang="zh-CN" sz="2400" b="1" dirty="0">
                <a:solidFill>
                  <a:srgbClr val="0000CC"/>
                </a:solidFill>
                <a:latin typeface="Times New Roman" panose="02020603050405020304" pitchFamily="18" charset="0"/>
                <a:ea typeface="微软雅黑" panose="020B0503020204020204" pitchFamily="34" charset="-122"/>
                <a:cs typeface="Times New Roman" panose="02020603050405020304" pitchFamily="18" charset="0"/>
              </a:rPr>
              <a:t>1</a:t>
            </a:r>
            <a:r>
              <a:rPr lang="zh-CN" altLang="en-US" sz="2400" b="1" dirty="0">
                <a:solidFill>
                  <a:srgbClr val="0000CC"/>
                </a:solidFill>
                <a:latin typeface="Times New Roman" panose="02020603050405020304" pitchFamily="18" charset="0"/>
                <a:ea typeface="微软雅黑" panose="020B0503020204020204" pitchFamily="34" charset="-122"/>
                <a:cs typeface="Times New Roman" panose="02020603050405020304" pitchFamily="18" charset="0"/>
              </a:rPr>
              <a:t>）使用触发器来存储计数值</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计数对象</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就是</a:t>
            </a:r>
            <a:r>
              <a:rPr lang="zh-CN" altLang="en-US"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时钟脉冲</a:t>
            </a:r>
            <a:r>
              <a:rPr lang="en-US" altLang="zh-CN"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CP</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400" b="1" dirty="0">
                <a:solidFill>
                  <a:srgbClr val="00B050"/>
                </a:solidFill>
                <a:latin typeface="Times New Roman" panose="02020603050405020304" pitchFamily="18" charset="0"/>
                <a:ea typeface="微软雅黑" panose="020B0503020204020204" pitchFamily="34" charset="-122"/>
                <a:cs typeface="Times New Roman" panose="02020603050405020304" pitchFamily="18" charset="0"/>
              </a:rPr>
              <a:t>将要进行计数的输入信号</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），每来一个</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CP</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脉冲信号，计数器的计数值就发生相应的变化；其电路输出也通常是电路原态的函数，因此是一种</a:t>
            </a:r>
            <a:r>
              <a:rPr lang="en-US" altLang="zh-CN" sz="2400" b="1" dirty="0">
                <a:solidFill>
                  <a:srgbClr val="0000CC"/>
                </a:solidFill>
                <a:latin typeface="Times New Roman" panose="02020603050405020304" pitchFamily="18" charset="0"/>
                <a:ea typeface="微软雅黑" panose="020B0503020204020204" pitchFamily="34" charset="-122"/>
                <a:cs typeface="Times New Roman" panose="02020603050405020304" pitchFamily="18" charset="0"/>
              </a:rPr>
              <a:t>Moore</a:t>
            </a:r>
            <a:r>
              <a:rPr lang="zh-CN" altLang="en-US" sz="2400" b="1" dirty="0">
                <a:solidFill>
                  <a:srgbClr val="0000CC"/>
                </a:solidFill>
                <a:latin typeface="Times New Roman" panose="02020603050405020304" pitchFamily="18" charset="0"/>
                <a:ea typeface="微软雅黑" panose="020B0503020204020204" pitchFamily="34" charset="-122"/>
                <a:cs typeface="Times New Roman" panose="02020603050405020304" pitchFamily="18" charset="0"/>
              </a:rPr>
              <a:t>型时序电路</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a:t>
            </a:r>
          </a:p>
          <a:p>
            <a:pPr marL="800100" lvl="1" indent="-342900" defTabSz="468000">
              <a:lnSpc>
                <a:spcPct val="150000"/>
              </a:lnSpc>
              <a:buClr>
                <a:srgbClr val="3859CD"/>
              </a:buClr>
              <a:buFont typeface="Wingdings" panose="05000000000000000000" pitchFamily="2" charset="2"/>
              <a:buChar char="n"/>
            </a:pPr>
            <a:r>
              <a:rPr lang="en-US" altLang="zh-CN" sz="2400" b="1" dirty="0">
                <a:solidFill>
                  <a:srgbClr val="0000CC"/>
                </a:solidFill>
                <a:latin typeface="Times New Roman" panose="02020603050405020304" pitchFamily="18" charset="0"/>
                <a:ea typeface="微软雅黑" panose="020B0503020204020204" pitchFamily="34" charset="-122"/>
                <a:cs typeface="Times New Roman" panose="02020603050405020304" pitchFamily="18" charset="0"/>
              </a:rPr>
              <a:t>2</a:t>
            </a:r>
            <a:r>
              <a:rPr lang="zh-CN" altLang="en-US" sz="2400" b="1" dirty="0">
                <a:solidFill>
                  <a:srgbClr val="0000CC"/>
                </a:solidFill>
                <a:latin typeface="Times New Roman" panose="02020603050405020304" pitchFamily="18" charset="0"/>
                <a:ea typeface="微软雅黑" panose="020B0503020204020204" pitchFamily="34" charset="-122"/>
                <a:cs typeface="Times New Roman" panose="02020603050405020304" pitchFamily="18" charset="0"/>
              </a:rPr>
              <a:t>）可以实现计数、定时</a:t>
            </a:r>
            <a:r>
              <a:rPr lang="en-US" altLang="zh-CN" sz="2400" b="1" dirty="0">
                <a:solidFill>
                  <a:srgbClr val="0000CC"/>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400" b="1" dirty="0">
                <a:solidFill>
                  <a:srgbClr val="0000CC"/>
                </a:solidFill>
                <a:latin typeface="Times New Roman" panose="02020603050405020304" pitchFamily="18" charset="0"/>
                <a:ea typeface="微软雅黑" panose="020B0503020204020204" pitchFamily="34" charset="-122"/>
                <a:cs typeface="Times New Roman" panose="02020603050405020304" pitchFamily="18" charset="0"/>
              </a:rPr>
              <a:t>分频</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endParaRPr>
          </a:p>
          <a:p>
            <a:pPr marL="1257300" lvl="2" indent="-342900" defTabSz="468000">
              <a:lnSpc>
                <a:spcPct val="150000"/>
              </a:lnSpc>
              <a:buClr>
                <a:srgbClr val="3859CD"/>
              </a:buClr>
              <a:buFont typeface="Wingdings" panose="05000000000000000000" pitchFamily="2" charset="2"/>
              <a:buChar char="n"/>
            </a:pPr>
            <a:r>
              <a:rPr lang="zh-CN" altLang="en-US"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计数：</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时钟脉冲</a:t>
            </a:r>
            <a:r>
              <a:rPr lang="en-US" altLang="zh-CN" sz="2400" b="1" dirty="0">
                <a:solidFill>
                  <a:srgbClr val="00B050"/>
                </a:solidFill>
                <a:latin typeface="Times New Roman" panose="02020603050405020304" pitchFamily="18" charset="0"/>
                <a:ea typeface="微软雅黑" panose="020B0503020204020204" pitchFamily="34" charset="-122"/>
                <a:cs typeface="Times New Roman" panose="02020603050405020304" pitchFamily="18" charset="0"/>
              </a:rPr>
              <a:t>CP</a:t>
            </a:r>
            <a:r>
              <a:rPr lang="zh-CN" altLang="en-US" sz="2400" b="1" dirty="0">
                <a:solidFill>
                  <a:srgbClr val="00B050"/>
                </a:solidFill>
                <a:latin typeface="Times New Roman" panose="02020603050405020304" pitchFamily="18" charset="0"/>
                <a:ea typeface="微软雅黑" panose="020B0503020204020204" pitchFamily="34" charset="-122"/>
                <a:cs typeface="Times New Roman" panose="02020603050405020304" pitchFamily="18" charset="0"/>
              </a:rPr>
              <a:t>为随机信号</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endParaRPr>
          </a:p>
          <a:p>
            <a:pPr marL="1257300" lvl="2" indent="-342900" defTabSz="468000">
              <a:lnSpc>
                <a:spcPct val="150000"/>
              </a:lnSpc>
              <a:buClr>
                <a:srgbClr val="3859CD"/>
              </a:buClr>
              <a:buFont typeface="Wingdings" panose="05000000000000000000" pitchFamily="2" charset="2"/>
              <a:buChar char="n"/>
            </a:pPr>
            <a:r>
              <a:rPr lang="zh-CN" altLang="en-US"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定时</a:t>
            </a:r>
            <a:r>
              <a:rPr lang="en-US" altLang="zh-CN"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分频：</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时钟脉冲</a:t>
            </a:r>
            <a:r>
              <a:rPr lang="en-US" altLang="zh-CN" sz="2400" b="1" dirty="0">
                <a:solidFill>
                  <a:srgbClr val="00B050"/>
                </a:solidFill>
                <a:latin typeface="Times New Roman" panose="02020603050405020304" pitchFamily="18" charset="0"/>
                <a:ea typeface="微软雅黑" panose="020B0503020204020204" pitchFamily="34" charset="-122"/>
                <a:cs typeface="Times New Roman" panose="02020603050405020304" pitchFamily="18" charset="0"/>
              </a:rPr>
              <a:t>CP</a:t>
            </a:r>
            <a:r>
              <a:rPr lang="zh-CN" altLang="en-US" sz="2400" b="1" dirty="0">
                <a:solidFill>
                  <a:srgbClr val="00B050"/>
                </a:solidFill>
                <a:latin typeface="Times New Roman" panose="02020603050405020304" pitchFamily="18" charset="0"/>
                <a:ea typeface="微软雅黑" panose="020B0503020204020204" pitchFamily="34" charset="-122"/>
                <a:cs typeface="Times New Roman" panose="02020603050405020304" pitchFamily="18" charset="0"/>
              </a:rPr>
              <a:t>为周期信号</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endParaRPr>
          </a:p>
          <a:p>
            <a:pPr marL="1714500" lvl="3" indent="-342900" defTabSz="468000">
              <a:lnSpc>
                <a:spcPct val="150000"/>
              </a:lnSpc>
              <a:buClr>
                <a:srgbClr val="3859CD"/>
              </a:buClr>
              <a:buFont typeface="Wingdings" panose="05000000000000000000" pitchFamily="2" charset="2"/>
              <a:buChar char="n"/>
            </a:pPr>
            <a:r>
              <a:rPr lang="zh-CN" altLang="en-US" sz="2400" b="1" dirty="0">
                <a:solidFill>
                  <a:srgbClr val="0000CC"/>
                </a:solidFill>
                <a:latin typeface="Times New Roman" panose="02020603050405020304" pitchFamily="18" charset="0"/>
                <a:ea typeface="微软雅黑" panose="020B0503020204020204" pitchFamily="34" charset="-122"/>
                <a:cs typeface="Times New Roman" panose="02020603050405020304" pitchFamily="18" charset="0"/>
              </a:rPr>
              <a:t>定时时间</a:t>
            </a:r>
            <a:r>
              <a:rPr lang="en-US" altLang="zh-CN" sz="2400" b="1" dirty="0">
                <a:solidFill>
                  <a:srgbClr val="0000CC"/>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400" b="1" dirty="0">
                <a:solidFill>
                  <a:srgbClr val="0000CC"/>
                </a:solidFill>
                <a:latin typeface="Times New Roman" panose="02020603050405020304" pitchFamily="18" charset="0"/>
                <a:ea typeface="微软雅黑" panose="020B0503020204020204" pitchFamily="34" charset="-122"/>
                <a:cs typeface="Times New Roman" panose="02020603050405020304" pitchFamily="18" charset="0"/>
              </a:rPr>
              <a:t>计数值</a:t>
            </a:r>
            <a:r>
              <a:rPr lang="en-US" altLang="zh-CN" sz="2400" b="1" dirty="0">
                <a:solidFill>
                  <a:srgbClr val="0000CC"/>
                </a:solidFill>
                <a:latin typeface="Times New Roman" panose="02020603050405020304" pitchFamily="18" charset="0"/>
                <a:ea typeface="微软雅黑" panose="020B0503020204020204" pitchFamily="34" charset="-122"/>
                <a:cs typeface="Times New Roman" panose="02020603050405020304" pitchFamily="18" charset="0"/>
              </a:rPr>
              <a:t>×CP</a:t>
            </a:r>
            <a:r>
              <a:rPr lang="zh-CN" altLang="en-US" sz="2400" b="1" dirty="0">
                <a:solidFill>
                  <a:srgbClr val="0000CC"/>
                </a:solidFill>
                <a:latin typeface="Times New Roman" panose="02020603050405020304" pitchFamily="18" charset="0"/>
                <a:ea typeface="微软雅黑" panose="020B0503020204020204" pitchFamily="34" charset="-122"/>
                <a:cs typeface="Times New Roman" panose="02020603050405020304" pitchFamily="18" charset="0"/>
              </a:rPr>
              <a:t>的周期时间</a:t>
            </a:r>
            <a:endParaRPr lang="en-US" altLang="zh-CN" sz="2400" b="1" dirty="0">
              <a:solidFill>
                <a:srgbClr val="0000CC"/>
              </a:solidFill>
              <a:latin typeface="Times New Roman" panose="02020603050405020304" pitchFamily="18" charset="0"/>
              <a:ea typeface="微软雅黑" panose="020B0503020204020204" pitchFamily="34" charset="-122"/>
              <a:cs typeface="Times New Roman" panose="02020603050405020304" pitchFamily="18" charset="0"/>
            </a:endParaRPr>
          </a:p>
          <a:p>
            <a:pPr marL="1714500" lvl="3" indent="-342900" defTabSz="468000">
              <a:lnSpc>
                <a:spcPct val="150000"/>
              </a:lnSpc>
              <a:buClr>
                <a:srgbClr val="3859CD"/>
              </a:buClr>
              <a:buFont typeface="Wingdings" panose="05000000000000000000" pitchFamily="2" charset="2"/>
              <a:buChar char="n"/>
            </a:pPr>
            <a:r>
              <a:rPr lang="zh-CN" altLang="en-US" sz="2400" b="1" dirty="0">
                <a:solidFill>
                  <a:srgbClr val="0000CC"/>
                </a:solidFill>
                <a:latin typeface="Times New Roman" panose="02020603050405020304" pitchFamily="18" charset="0"/>
                <a:ea typeface="微软雅黑" panose="020B0503020204020204" pitchFamily="34" charset="-122"/>
                <a:cs typeface="Times New Roman" panose="02020603050405020304" pitchFamily="18" charset="0"/>
              </a:rPr>
              <a:t>输出频率</a:t>
            </a:r>
            <a:r>
              <a:rPr lang="en-US" altLang="zh-CN" sz="2400" b="1" dirty="0">
                <a:solidFill>
                  <a:srgbClr val="0000CC"/>
                </a:solidFill>
                <a:latin typeface="Times New Roman" panose="02020603050405020304" pitchFamily="18" charset="0"/>
                <a:ea typeface="微软雅黑" panose="020B0503020204020204" pitchFamily="34" charset="-122"/>
                <a:cs typeface="Times New Roman" panose="02020603050405020304" pitchFamily="18" charset="0"/>
              </a:rPr>
              <a:t>=CP</a:t>
            </a:r>
            <a:r>
              <a:rPr lang="zh-CN" altLang="en-US" sz="2400" b="1" dirty="0">
                <a:solidFill>
                  <a:srgbClr val="0000CC"/>
                </a:solidFill>
                <a:latin typeface="Times New Roman" panose="02020603050405020304" pitchFamily="18" charset="0"/>
                <a:ea typeface="微软雅黑" panose="020B0503020204020204" pitchFamily="34" charset="-122"/>
                <a:cs typeface="Times New Roman" panose="02020603050405020304" pitchFamily="18" charset="0"/>
              </a:rPr>
              <a:t>的频率</a:t>
            </a:r>
            <a:r>
              <a:rPr lang="en-US" altLang="zh-CN" sz="2400" b="1" dirty="0">
                <a:solidFill>
                  <a:srgbClr val="0000CC"/>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400" b="1" dirty="0">
                <a:solidFill>
                  <a:srgbClr val="0000CC"/>
                </a:solidFill>
                <a:latin typeface="Times New Roman" panose="02020603050405020304" pitchFamily="18" charset="0"/>
                <a:ea typeface="微软雅黑" panose="020B0503020204020204" pitchFamily="34" charset="-122"/>
                <a:cs typeface="Times New Roman" panose="02020603050405020304" pitchFamily="18" charset="0"/>
              </a:rPr>
              <a:t>计数值</a:t>
            </a:r>
          </a:p>
        </p:txBody>
      </p:sp>
      <p:sp>
        <p:nvSpPr>
          <p:cNvPr id="10" name="平行四边形 9"/>
          <p:cNvSpPr/>
          <p:nvPr/>
        </p:nvSpPr>
        <p:spPr>
          <a:xfrm>
            <a:off x="304512" y="129448"/>
            <a:ext cx="1739441" cy="612000"/>
          </a:xfrm>
          <a:prstGeom prst="parallelogram">
            <a:avLst/>
          </a:prstGeom>
          <a:effectLst>
            <a:glow rad="63500">
              <a:schemeClr val="accent1">
                <a:satMod val="175000"/>
                <a:alpha val="40000"/>
              </a:schemeClr>
            </a:glow>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latin typeface="微软雅黑" panose="020B0503020204020204" pitchFamily="34" charset="-122"/>
                <a:ea typeface="微软雅黑" panose="020B0503020204020204" pitchFamily="34" charset="-122"/>
                <a:cs typeface="Times New Roman" panose="02020603050405020304" pitchFamily="18" charset="0"/>
              </a:rPr>
              <a:t>6.5.1</a:t>
            </a:r>
            <a:endParaRPr lang="zh-CN" altLang="en-US" sz="36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3" name="标题 2"/>
          <p:cNvSpPr>
            <a:spLocks noGrp="1"/>
          </p:cNvSpPr>
          <p:nvPr>
            <p:ph type="title"/>
          </p:nvPr>
        </p:nvSpPr>
        <p:spPr>
          <a:xfrm>
            <a:off x="2187686" y="97943"/>
            <a:ext cx="6291295" cy="732155"/>
          </a:xfrm>
        </p:spPr>
        <p:txBody>
          <a:bodyPr>
            <a:normAutofit/>
          </a:bodyPr>
          <a:lstStyle/>
          <a:p>
            <a:r>
              <a:rPr lang="zh-CN" altLang="en-US" dirty="0">
                <a:effectLst>
                  <a:outerShdw blurRad="38100" dist="38100" dir="2700000" algn="tl">
                    <a:srgbClr val="000000">
                      <a:alpha val="43137"/>
                    </a:srgbClr>
                  </a:outerShdw>
                </a:effectLst>
              </a:rPr>
              <a:t>计数器的特点和分类</a:t>
            </a:r>
          </a:p>
        </p:txBody>
      </p:sp>
      <p:sp>
        <p:nvSpPr>
          <p:cNvPr id="9" name="页脚占位符 3"/>
          <p:cNvSpPr>
            <a:spLocks noGrp="1"/>
          </p:cNvSpPr>
          <p:nvPr>
            <p:ph type="ftr" sz="quarter" idx="11"/>
          </p:nvPr>
        </p:nvSpPr>
        <p:spPr>
          <a:xfrm>
            <a:off x="9642764" y="0"/>
            <a:ext cx="2549236" cy="510988"/>
          </a:xfrm>
        </p:spPr>
        <p:txBody>
          <a:bodyPr/>
          <a:lstStyle/>
          <a:p>
            <a:r>
              <a:rPr lang="zh-CN" altLang="en-US"/>
              <a:t>第</a:t>
            </a:r>
            <a:r>
              <a:rPr lang="en-US" altLang="zh-CN"/>
              <a:t>6</a:t>
            </a:r>
            <a:r>
              <a:rPr lang="zh-CN" altLang="en-US"/>
              <a:t>章 同步时序逻辑电路</a:t>
            </a:r>
            <a:endParaRPr lang="zh-CN" altLang="en-US" dirty="0"/>
          </a:p>
        </p:txBody>
      </p:sp>
    </p:spTree>
    <p:extLst>
      <p:ext uri="{BB962C8B-B14F-4D97-AF65-F5344CB8AC3E}">
        <p14:creationId xmlns:p14="http://schemas.microsoft.com/office/powerpoint/2010/main" val="1632229150"/>
      </p:ext>
    </p:extLst>
  </p:cSld>
  <p:clrMapOvr>
    <a:masterClrMapping/>
  </p:clrMapOvr>
  <mc:AlternateContent xmlns:mc="http://schemas.openxmlformats.org/markup-compatibility/2006" xmlns:p14="http://schemas.microsoft.com/office/powerpoint/2010/main">
    <mc:Choice Requires="p14">
      <p:transition spd="slow" p14:dur="1250">
        <p:randomBar dir="vert"/>
      </p:transition>
    </mc:Choice>
    <mc:Fallback xmlns="">
      <p:transition spd="slow">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 calcmode="lin" valueType="num">
                                      <p:cBhvr additive="base">
                                        <p:cTn id="7"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1" end="1"/>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anim calcmode="lin" valueType="num">
                                      <p:cBhvr additive="base">
                                        <p:cTn id="11"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6">
                                            <p:txEl>
                                              <p:pRg st="3" end="3"/>
                                            </p:txEl>
                                          </p:spTgt>
                                        </p:tgtEl>
                                        <p:attrNameLst>
                                          <p:attrName>style.visibility</p:attrName>
                                        </p:attrNameLst>
                                      </p:cBhvr>
                                      <p:to>
                                        <p:strVal val="visible"/>
                                      </p:to>
                                    </p:set>
                                    <p:animEffect transition="in" filter="wipe(down)">
                                      <p:cBhvr>
                                        <p:cTn id="17" dur="500"/>
                                        <p:tgtEl>
                                          <p:spTgt spid="6">
                                            <p:txEl>
                                              <p:pRg st="3" end="3"/>
                                            </p:txEl>
                                          </p:spTgt>
                                        </p:tgtEl>
                                      </p:cBhvr>
                                    </p:animEffect>
                                  </p:childTnLst>
                                </p:cTn>
                              </p:par>
                              <p:par>
                                <p:cTn id="18" presetID="22" presetClass="entr" presetSubtype="4" fill="hold" nodeType="withEffect">
                                  <p:stCondLst>
                                    <p:cond delay="0"/>
                                  </p:stCondLst>
                                  <p:childTnLst>
                                    <p:set>
                                      <p:cBhvr>
                                        <p:cTn id="19" dur="1" fill="hold">
                                          <p:stCondLst>
                                            <p:cond delay="0"/>
                                          </p:stCondLst>
                                        </p:cTn>
                                        <p:tgtEl>
                                          <p:spTgt spid="6">
                                            <p:txEl>
                                              <p:pRg st="4" end="4"/>
                                            </p:txEl>
                                          </p:spTgt>
                                        </p:tgtEl>
                                        <p:attrNameLst>
                                          <p:attrName>style.visibility</p:attrName>
                                        </p:attrNameLst>
                                      </p:cBhvr>
                                      <p:to>
                                        <p:strVal val="visible"/>
                                      </p:to>
                                    </p:set>
                                    <p:animEffect transition="in" filter="wipe(down)">
                                      <p:cBhvr>
                                        <p:cTn id="20" dur="500"/>
                                        <p:tgtEl>
                                          <p:spTgt spid="6">
                                            <p:txEl>
                                              <p:pRg st="4" end="4"/>
                                            </p:txEl>
                                          </p:spTgt>
                                        </p:tgtEl>
                                      </p:cBhvr>
                                    </p:animEffect>
                                  </p:childTnLst>
                                </p:cTn>
                              </p:par>
                              <p:par>
                                <p:cTn id="21" presetID="22" presetClass="entr" presetSubtype="4" fill="hold" nodeType="withEffect">
                                  <p:stCondLst>
                                    <p:cond delay="0"/>
                                  </p:stCondLst>
                                  <p:childTnLst>
                                    <p:set>
                                      <p:cBhvr>
                                        <p:cTn id="22" dur="1" fill="hold">
                                          <p:stCondLst>
                                            <p:cond delay="0"/>
                                          </p:stCondLst>
                                        </p:cTn>
                                        <p:tgtEl>
                                          <p:spTgt spid="6">
                                            <p:txEl>
                                              <p:pRg st="5" end="5"/>
                                            </p:txEl>
                                          </p:spTgt>
                                        </p:tgtEl>
                                        <p:attrNameLst>
                                          <p:attrName>style.visibility</p:attrName>
                                        </p:attrNameLst>
                                      </p:cBhvr>
                                      <p:to>
                                        <p:strVal val="visible"/>
                                      </p:to>
                                    </p:set>
                                    <p:animEffect transition="in" filter="wipe(down)">
                                      <p:cBhvr>
                                        <p:cTn id="23" dur="500"/>
                                        <p:tgtEl>
                                          <p:spTgt spid="6">
                                            <p:txEl>
                                              <p:pRg st="5" end="5"/>
                                            </p:txEl>
                                          </p:spTgt>
                                        </p:tgtEl>
                                      </p:cBhvr>
                                    </p:animEffect>
                                  </p:childTnLst>
                                </p:cTn>
                              </p:par>
                              <p:par>
                                <p:cTn id="24" presetID="22" presetClass="entr" presetSubtype="4" fill="hold" nodeType="withEffect">
                                  <p:stCondLst>
                                    <p:cond delay="0"/>
                                  </p:stCondLst>
                                  <p:childTnLst>
                                    <p:set>
                                      <p:cBhvr>
                                        <p:cTn id="25" dur="1" fill="hold">
                                          <p:stCondLst>
                                            <p:cond delay="0"/>
                                          </p:stCondLst>
                                        </p:cTn>
                                        <p:tgtEl>
                                          <p:spTgt spid="6">
                                            <p:txEl>
                                              <p:pRg st="6" end="6"/>
                                            </p:txEl>
                                          </p:spTgt>
                                        </p:tgtEl>
                                        <p:attrNameLst>
                                          <p:attrName>style.visibility</p:attrName>
                                        </p:attrNameLst>
                                      </p:cBhvr>
                                      <p:to>
                                        <p:strVal val="visible"/>
                                      </p:to>
                                    </p:set>
                                    <p:animEffect transition="in" filter="wipe(down)">
                                      <p:cBhvr>
                                        <p:cTn id="26" dur="500"/>
                                        <p:tgtEl>
                                          <p:spTgt spid="6">
                                            <p:txEl>
                                              <p:pRg st="6" end="6"/>
                                            </p:txEl>
                                          </p:spTgt>
                                        </p:tgtEl>
                                      </p:cBhvr>
                                    </p:animEffect>
                                  </p:childTnLst>
                                </p:cTn>
                              </p:par>
                              <p:par>
                                <p:cTn id="27" presetID="22" presetClass="entr" presetSubtype="4" fill="hold" nodeType="withEffect">
                                  <p:stCondLst>
                                    <p:cond delay="0"/>
                                  </p:stCondLst>
                                  <p:childTnLst>
                                    <p:set>
                                      <p:cBhvr>
                                        <p:cTn id="28" dur="1" fill="hold">
                                          <p:stCondLst>
                                            <p:cond delay="0"/>
                                          </p:stCondLst>
                                        </p:cTn>
                                        <p:tgtEl>
                                          <p:spTgt spid="6">
                                            <p:txEl>
                                              <p:pRg st="7" end="7"/>
                                            </p:txEl>
                                          </p:spTgt>
                                        </p:tgtEl>
                                        <p:attrNameLst>
                                          <p:attrName>style.visibility</p:attrName>
                                        </p:attrNameLst>
                                      </p:cBhvr>
                                      <p:to>
                                        <p:strVal val="visible"/>
                                      </p:to>
                                    </p:set>
                                    <p:animEffect transition="in" filter="wipe(down)">
                                      <p:cBhvr>
                                        <p:cTn id="29" dur="500"/>
                                        <p:tgtEl>
                                          <p:spTgt spid="6">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B6D9C768-8413-45FA-BDC7-53DA68035736}" type="slidenum">
              <a:rPr lang="zh-CN" altLang="en-US" smtClean="0"/>
              <a:t>29</a:t>
            </a:fld>
            <a:endParaRPr lang="zh-CN" altLang="en-US"/>
          </a:p>
        </p:txBody>
      </p:sp>
      <p:sp>
        <p:nvSpPr>
          <p:cNvPr id="6" name="文本框 5"/>
          <p:cNvSpPr txBox="1"/>
          <p:nvPr/>
        </p:nvSpPr>
        <p:spPr>
          <a:xfrm>
            <a:off x="457199" y="1020462"/>
            <a:ext cx="11430001" cy="3416320"/>
          </a:xfrm>
          <a:prstGeom prst="rect">
            <a:avLst/>
          </a:prstGeom>
          <a:noFill/>
        </p:spPr>
        <p:txBody>
          <a:bodyPr wrap="square" rtlCol="0">
            <a:spAutoFit/>
          </a:bodyPr>
          <a:lstStyle/>
          <a:p>
            <a:pPr marL="800100" lvl="1" indent="-342900" defTabSz="468000">
              <a:lnSpc>
                <a:spcPct val="150000"/>
              </a:lnSpc>
              <a:buClr>
                <a:srgbClr val="3859CD"/>
              </a:buClr>
              <a:buFont typeface="Wingdings" panose="05000000000000000000" pitchFamily="2" charset="2"/>
              <a:buChar char="n"/>
            </a:pPr>
            <a:r>
              <a:rPr lang="en-US" altLang="zh-CN" sz="2400" b="1" dirty="0">
                <a:solidFill>
                  <a:srgbClr val="0000CC"/>
                </a:solidFill>
                <a:latin typeface="Times New Roman" panose="02020603050405020304" pitchFamily="18" charset="0"/>
                <a:ea typeface="微软雅黑" panose="020B0503020204020204" pitchFamily="34" charset="-122"/>
                <a:cs typeface="Times New Roman" panose="02020603050405020304" pitchFamily="18" charset="0"/>
              </a:rPr>
              <a:t>3</a:t>
            </a:r>
            <a:r>
              <a:rPr lang="zh-CN" altLang="en-US" sz="2400" b="1" dirty="0">
                <a:solidFill>
                  <a:srgbClr val="0000CC"/>
                </a:solidFill>
                <a:latin typeface="Times New Roman" panose="02020603050405020304" pitchFamily="18" charset="0"/>
                <a:ea typeface="微软雅黑" panose="020B0503020204020204" pitchFamily="34" charset="-122"/>
                <a:cs typeface="Times New Roman" panose="02020603050405020304" pitchFamily="18" charset="0"/>
              </a:rPr>
              <a:t>）计数器状态图的一般结构是单个循环</a:t>
            </a:r>
            <a:endParaRPr lang="en-US" altLang="zh-CN" sz="2400" b="1" dirty="0">
              <a:solidFill>
                <a:srgbClr val="0000CC"/>
              </a:solidFill>
              <a:latin typeface="Times New Roman" panose="02020603050405020304" pitchFamily="18" charset="0"/>
              <a:ea typeface="微软雅黑" panose="020B0503020204020204" pitchFamily="34" charset="-122"/>
              <a:cs typeface="Times New Roman" panose="02020603050405020304" pitchFamily="18" charset="0"/>
            </a:endParaRPr>
          </a:p>
          <a:p>
            <a:pPr marL="1257300" lvl="2" indent="-342900" defTabSz="468000">
              <a:lnSpc>
                <a:spcPct val="150000"/>
              </a:lnSpc>
              <a:buClr>
                <a:srgbClr val="3859CD"/>
              </a:buClr>
              <a:buFont typeface="Wingdings" panose="05000000000000000000" pitchFamily="2" charset="2"/>
              <a:buChar char="n"/>
            </a:pP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凡是状态图中</a:t>
            </a:r>
            <a:r>
              <a:rPr lang="zh-CN" altLang="en-US"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包含有单个循环</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的时序逻辑电路</a:t>
            </a:r>
            <a:r>
              <a:rPr lang="zh-CN" altLang="en-US"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都可以称为计数器</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endParaRPr>
          </a:p>
          <a:p>
            <a:pPr marL="1257300" lvl="2" indent="-342900" defTabSz="468000">
              <a:lnSpc>
                <a:spcPct val="150000"/>
              </a:lnSpc>
              <a:buClr>
                <a:srgbClr val="3859CD"/>
              </a:buClr>
              <a:buFont typeface="Wingdings" panose="05000000000000000000" pitchFamily="2" charset="2"/>
              <a:buChar char="n"/>
            </a:pPr>
            <a:r>
              <a:rPr lang="zh-CN" altLang="en-US"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有效循环的状态个数</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，被称为</a:t>
            </a:r>
            <a:r>
              <a:rPr lang="zh-CN" altLang="en-US" sz="2400" b="1" dirty="0">
                <a:solidFill>
                  <a:srgbClr val="0000CC"/>
                </a:solidFill>
                <a:latin typeface="Times New Roman" panose="02020603050405020304" pitchFamily="18" charset="0"/>
                <a:ea typeface="微软雅黑" panose="020B0503020204020204" pitchFamily="34" charset="-122"/>
                <a:cs typeface="Times New Roman" panose="02020603050405020304" pitchFamily="18" charset="0"/>
              </a:rPr>
              <a:t>计数器的模</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Modulus</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endParaRPr>
          </a:p>
          <a:p>
            <a:pPr marL="1257300" lvl="2" indent="-342900" defTabSz="468000">
              <a:lnSpc>
                <a:spcPct val="150000"/>
              </a:lnSpc>
              <a:buClr>
                <a:srgbClr val="3859CD"/>
              </a:buClr>
              <a:buFont typeface="Wingdings" panose="05000000000000000000" pitchFamily="2" charset="2"/>
              <a:buChar char="n"/>
            </a:pPr>
            <a:r>
              <a:rPr lang="zh-CN" altLang="en-US" sz="2400" b="1" dirty="0">
                <a:solidFill>
                  <a:srgbClr val="0000CC"/>
                </a:solidFill>
                <a:latin typeface="Times New Roman" panose="02020603050405020304" pitchFamily="18" charset="0"/>
                <a:ea typeface="微软雅黑" panose="020B0503020204020204" pitchFamily="34" charset="-122"/>
                <a:cs typeface="Times New Roman" panose="02020603050405020304" pitchFamily="18" charset="0"/>
              </a:rPr>
              <a:t>模</a:t>
            </a:r>
            <a:r>
              <a:rPr lang="en-US" altLang="zh-CN" sz="2400" b="1" dirty="0">
                <a:solidFill>
                  <a:srgbClr val="0000CC"/>
                </a:solidFill>
                <a:latin typeface="Times New Roman" panose="02020603050405020304" pitchFamily="18" charset="0"/>
                <a:ea typeface="微软雅黑" panose="020B0503020204020204" pitchFamily="34" charset="-122"/>
                <a:cs typeface="Times New Roman" panose="02020603050405020304" pitchFamily="18" charset="0"/>
              </a:rPr>
              <a:t>M</a:t>
            </a:r>
            <a:r>
              <a:rPr lang="zh-CN" altLang="en-US" sz="2400" b="1" dirty="0">
                <a:solidFill>
                  <a:srgbClr val="0000CC"/>
                </a:solidFill>
                <a:latin typeface="Times New Roman" panose="02020603050405020304" pitchFamily="18" charset="0"/>
                <a:ea typeface="微软雅黑" panose="020B0503020204020204" pitchFamily="34" charset="-122"/>
                <a:cs typeface="Times New Roman" panose="02020603050405020304" pitchFamily="18" charset="0"/>
              </a:rPr>
              <a:t>计数器：</a:t>
            </a:r>
            <a:r>
              <a:rPr lang="zh-CN" altLang="en-US" sz="2400" b="1" dirty="0">
                <a:solidFill>
                  <a:srgbClr val="00B050"/>
                </a:solidFill>
                <a:latin typeface="Times New Roman" panose="02020603050405020304" pitchFamily="18" charset="0"/>
                <a:ea typeface="微软雅黑" panose="020B0503020204020204" pitchFamily="34" charset="-122"/>
                <a:cs typeface="Times New Roman" panose="02020603050405020304" pitchFamily="18" charset="0"/>
              </a:rPr>
              <a:t>有</a:t>
            </a:r>
            <a:r>
              <a:rPr lang="en-US" altLang="zh-CN" sz="2400" b="1" dirty="0">
                <a:solidFill>
                  <a:srgbClr val="00B050"/>
                </a:solidFill>
                <a:latin typeface="Times New Roman" panose="02020603050405020304" pitchFamily="18" charset="0"/>
                <a:ea typeface="微软雅黑" panose="020B0503020204020204" pitchFamily="34" charset="-122"/>
                <a:cs typeface="Times New Roman" panose="02020603050405020304" pitchFamily="18" charset="0"/>
              </a:rPr>
              <a:t>M</a:t>
            </a:r>
            <a:r>
              <a:rPr lang="zh-CN" altLang="en-US" sz="2400" b="1" dirty="0">
                <a:solidFill>
                  <a:srgbClr val="00B050"/>
                </a:solidFill>
                <a:latin typeface="Times New Roman" panose="02020603050405020304" pitchFamily="18" charset="0"/>
                <a:ea typeface="微软雅黑" panose="020B0503020204020204" pitchFamily="34" charset="-122"/>
                <a:cs typeface="Times New Roman" panose="02020603050405020304" pitchFamily="18" charset="0"/>
              </a:rPr>
              <a:t>个有效状态的计数器</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，又称</a:t>
            </a:r>
            <a:r>
              <a:rPr lang="en-US" altLang="zh-CN" sz="2400" b="1" dirty="0">
                <a:solidFill>
                  <a:srgbClr val="9900FF"/>
                </a:solidFill>
                <a:latin typeface="Times New Roman" panose="02020603050405020304" pitchFamily="18" charset="0"/>
                <a:ea typeface="微软雅黑" panose="020B0503020204020204" pitchFamily="34" charset="-122"/>
                <a:cs typeface="Times New Roman" panose="02020603050405020304" pitchFamily="18" charset="0"/>
              </a:rPr>
              <a:t>M</a:t>
            </a:r>
            <a:r>
              <a:rPr lang="zh-CN" altLang="en-US" sz="2400" b="1" dirty="0">
                <a:solidFill>
                  <a:srgbClr val="9900FF"/>
                </a:solidFill>
                <a:latin typeface="Times New Roman" panose="02020603050405020304" pitchFamily="18" charset="0"/>
                <a:ea typeface="微软雅黑" panose="020B0503020204020204" pitchFamily="34" charset="-122"/>
                <a:cs typeface="Times New Roman" panose="02020603050405020304" pitchFamily="18" charset="0"/>
              </a:rPr>
              <a:t>分频器</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endParaRPr>
          </a:p>
          <a:p>
            <a:pPr marL="1257300" lvl="2" indent="-342900" defTabSz="468000">
              <a:lnSpc>
                <a:spcPct val="150000"/>
              </a:lnSpc>
              <a:buClr>
                <a:srgbClr val="3859CD"/>
              </a:buClr>
              <a:buFont typeface="Wingdings" panose="05000000000000000000" pitchFamily="2" charset="2"/>
              <a:buChar char="n"/>
            </a:pP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一个计数器的</a:t>
            </a:r>
            <a:r>
              <a:rPr lang="zh-CN" altLang="en-US"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模</a:t>
            </a:r>
            <a:r>
              <a:rPr lang="en-US" altLang="zh-CN"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M</a:t>
            </a:r>
            <a:r>
              <a:rPr lang="zh-CN" altLang="en-US"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，如果不是</a:t>
            </a:r>
            <a:r>
              <a:rPr lang="en-US" altLang="zh-CN"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2</a:t>
            </a:r>
            <a:r>
              <a:rPr lang="zh-CN" altLang="en-US"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的幂，就会有无效状态</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，计数器正常工作时不使用这些状态。</a:t>
            </a:r>
          </a:p>
        </p:txBody>
      </p:sp>
      <p:sp>
        <p:nvSpPr>
          <p:cNvPr id="10" name="平行四边形 9"/>
          <p:cNvSpPr/>
          <p:nvPr/>
        </p:nvSpPr>
        <p:spPr>
          <a:xfrm>
            <a:off x="304512" y="129448"/>
            <a:ext cx="1739441" cy="612000"/>
          </a:xfrm>
          <a:prstGeom prst="parallelogram">
            <a:avLst/>
          </a:prstGeom>
          <a:effectLst>
            <a:glow rad="63500">
              <a:schemeClr val="accent1">
                <a:satMod val="175000"/>
                <a:alpha val="40000"/>
              </a:schemeClr>
            </a:glow>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latin typeface="微软雅黑" panose="020B0503020204020204" pitchFamily="34" charset="-122"/>
                <a:ea typeface="微软雅黑" panose="020B0503020204020204" pitchFamily="34" charset="-122"/>
                <a:cs typeface="Times New Roman" panose="02020603050405020304" pitchFamily="18" charset="0"/>
              </a:rPr>
              <a:t>6.5.1</a:t>
            </a:r>
            <a:endParaRPr lang="zh-CN" altLang="en-US" sz="36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3" name="标题 2"/>
          <p:cNvSpPr>
            <a:spLocks noGrp="1"/>
          </p:cNvSpPr>
          <p:nvPr>
            <p:ph type="title"/>
          </p:nvPr>
        </p:nvSpPr>
        <p:spPr>
          <a:xfrm>
            <a:off x="2187686" y="97943"/>
            <a:ext cx="6291295" cy="732155"/>
          </a:xfrm>
        </p:spPr>
        <p:txBody>
          <a:bodyPr>
            <a:normAutofit/>
          </a:bodyPr>
          <a:lstStyle/>
          <a:p>
            <a:r>
              <a:rPr lang="zh-CN" altLang="en-US" dirty="0">
                <a:effectLst>
                  <a:outerShdw blurRad="38100" dist="38100" dir="2700000" algn="tl">
                    <a:srgbClr val="000000">
                      <a:alpha val="43137"/>
                    </a:srgbClr>
                  </a:outerShdw>
                </a:effectLst>
              </a:rPr>
              <a:t>计数器的特点和分类</a:t>
            </a:r>
          </a:p>
        </p:txBody>
      </p:sp>
      <p:sp>
        <p:nvSpPr>
          <p:cNvPr id="9" name="页脚占位符 3"/>
          <p:cNvSpPr>
            <a:spLocks noGrp="1"/>
          </p:cNvSpPr>
          <p:nvPr>
            <p:ph type="ftr" sz="quarter" idx="11"/>
          </p:nvPr>
        </p:nvSpPr>
        <p:spPr>
          <a:xfrm>
            <a:off x="9642764" y="0"/>
            <a:ext cx="2549236" cy="510988"/>
          </a:xfrm>
        </p:spPr>
        <p:txBody>
          <a:bodyPr/>
          <a:lstStyle/>
          <a:p>
            <a:r>
              <a:rPr lang="zh-CN" altLang="en-US"/>
              <a:t>第</a:t>
            </a:r>
            <a:r>
              <a:rPr lang="en-US" altLang="zh-CN"/>
              <a:t>6</a:t>
            </a:r>
            <a:r>
              <a:rPr lang="zh-CN" altLang="en-US"/>
              <a:t>章 同步时序逻辑电路</a:t>
            </a:r>
            <a:endParaRPr lang="zh-CN" altLang="en-US" dirty="0"/>
          </a:p>
        </p:txBody>
      </p:sp>
      <p:graphicFrame>
        <p:nvGraphicFramePr>
          <p:cNvPr id="24" name="对象 23"/>
          <p:cNvGraphicFramePr>
            <a:graphicFrameLocks noChangeAspect="1"/>
          </p:cNvGraphicFramePr>
          <p:nvPr>
            <p:extLst>
              <p:ext uri="{D42A27DB-BD31-4B8C-83A1-F6EECF244321}">
                <p14:modId xmlns:p14="http://schemas.microsoft.com/office/powerpoint/2010/main" val="2669609668"/>
              </p:ext>
            </p:extLst>
          </p:nvPr>
        </p:nvGraphicFramePr>
        <p:xfrm>
          <a:off x="4568683" y="4236941"/>
          <a:ext cx="5146818" cy="2003785"/>
        </p:xfrm>
        <a:graphic>
          <a:graphicData uri="http://schemas.openxmlformats.org/presentationml/2006/ole">
            <mc:AlternateContent xmlns:mc="http://schemas.openxmlformats.org/markup-compatibility/2006">
              <mc:Choice xmlns:v="urn:schemas-microsoft-com:vml" Requires="v">
                <p:oleObj spid="_x0000_s554029" name="Visio" r:id="rId4" imgW="2671723" imgH="1044576" progId="Visio.Drawing.11">
                  <p:embed/>
                </p:oleObj>
              </mc:Choice>
              <mc:Fallback>
                <p:oleObj name="Visio" r:id="rId4" imgW="2671723" imgH="1044576" progId="Visio.Drawing.11">
                  <p:embed/>
                  <p:pic>
                    <p:nvPicPr>
                      <p:cNvPr id="0" name="对象 3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68683" y="4236941"/>
                        <a:ext cx="5146818" cy="2003785"/>
                      </a:xfrm>
                      <a:prstGeom prst="rect">
                        <a:avLst/>
                      </a:prstGeom>
                      <a:solidFill>
                        <a:schemeClr val="accent5">
                          <a:lumMod val="20000"/>
                          <a:lumOff val="80000"/>
                        </a:schemeClr>
                      </a:solidFill>
                      <a:ln>
                        <a:noFill/>
                      </a:ln>
                      <a:extLst/>
                    </p:spPr>
                  </p:pic>
                </p:oleObj>
              </mc:Fallback>
            </mc:AlternateContent>
          </a:graphicData>
        </a:graphic>
      </p:graphicFrame>
    </p:spTree>
    <p:extLst>
      <p:ext uri="{BB962C8B-B14F-4D97-AF65-F5344CB8AC3E}">
        <p14:creationId xmlns:p14="http://schemas.microsoft.com/office/powerpoint/2010/main" val="2884424048"/>
      </p:ext>
    </p:extLst>
  </p:cSld>
  <p:clrMapOvr>
    <a:masterClrMapping/>
  </p:clrMapOvr>
  <mc:AlternateContent xmlns:mc="http://schemas.openxmlformats.org/markup-compatibility/2006" xmlns:p14="http://schemas.microsoft.com/office/powerpoint/2010/main">
    <mc:Choice Requires="p14">
      <p:transition spd="slow" p14:dur="1250">
        <p:randomBar dir="vert"/>
      </p:transition>
    </mc:Choice>
    <mc:Fallback xmlns="">
      <p:transition spd="slow">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24"/>
                                        </p:tgtEl>
                                        <p:attrNameLst>
                                          <p:attrName>style.visibility</p:attrName>
                                        </p:attrNameLst>
                                      </p:cBhvr>
                                      <p:to>
                                        <p:strVal val="visible"/>
                                      </p:to>
                                    </p:set>
                                    <p:animEffect transition="in" filter="wipe(down)">
                                      <p:cBhvr>
                                        <p:cTn id="11"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B6D9C768-8413-45FA-BDC7-53DA68035736}" type="slidenum">
              <a:rPr lang="zh-CN" altLang="en-US" smtClean="0"/>
              <a:t>3</a:t>
            </a:fld>
            <a:endParaRPr lang="zh-CN" altLang="en-US"/>
          </a:p>
        </p:txBody>
      </p:sp>
      <p:sp>
        <p:nvSpPr>
          <p:cNvPr id="53" name="文本框 52"/>
          <p:cNvSpPr txBox="1"/>
          <p:nvPr/>
        </p:nvSpPr>
        <p:spPr>
          <a:xfrm>
            <a:off x="3617440" y="2328024"/>
            <a:ext cx="7247381" cy="2308324"/>
          </a:xfrm>
          <a:prstGeom prst="rect">
            <a:avLst/>
          </a:prstGeom>
          <a:noFill/>
        </p:spPr>
        <p:txBody>
          <a:bodyPr wrap="square" rtlCol="0">
            <a:spAutoFit/>
          </a:bodyPr>
          <a:lstStyle/>
          <a:p>
            <a:pPr marL="285750" indent="-285750">
              <a:lnSpc>
                <a:spcPct val="150000"/>
              </a:lnSpc>
              <a:buClr>
                <a:srgbClr val="235EB8"/>
              </a:buClr>
              <a:buSzPct val="85000"/>
              <a:buFont typeface="Wingdings" panose="05000000000000000000" pitchFamily="2" charset="2"/>
              <a:buChar char="n"/>
            </a:pPr>
            <a:r>
              <a:rPr lang="en-US" altLang="zh-CN" sz="3200" b="1" dirty="0">
                <a:latin typeface="微软雅黑" panose="020B0503020204020204" pitchFamily="34" charset="-122"/>
                <a:ea typeface="微软雅黑" panose="020B0503020204020204" pitchFamily="34" charset="-122"/>
              </a:rPr>
              <a:t> </a:t>
            </a:r>
            <a:r>
              <a:rPr lang="en-US" altLang="zh-CN" sz="3200" b="1" dirty="0">
                <a:latin typeface="微软雅黑" panose="020B0503020204020204" pitchFamily="34" charset="-122"/>
                <a:ea typeface="微软雅黑" panose="020B0503020204020204" pitchFamily="34" charset="-122"/>
                <a:hlinkClick r:id="rId3" action="ppaction://hlinksldjump"/>
              </a:rPr>
              <a:t>6.4.1  </a:t>
            </a:r>
            <a:r>
              <a:rPr lang="zh-CN" altLang="en-US" sz="3200" b="1" dirty="0">
                <a:latin typeface="微软雅黑" panose="020B0503020204020204" pitchFamily="34" charset="-122"/>
                <a:ea typeface="微软雅黑" panose="020B0503020204020204" pitchFamily="34" charset="-122"/>
                <a:hlinkClick r:id="rId3" action="ppaction://hlinksldjump"/>
              </a:rPr>
              <a:t>锁存器</a:t>
            </a:r>
            <a:endParaRPr lang="en-US" altLang="zh-CN" sz="3200" b="1" dirty="0">
              <a:latin typeface="微软雅黑" panose="020B0503020204020204" pitchFamily="34" charset="-122"/>
              <a:ea typeface="微软雅黑" panose="020B0503020204020204" pitchFamily="34" charset="-122"/>
            </a:endParaRPr>
          </a:p>
          <a:p>
            <a:pPr marL="285750" indent="-285750">
              <a:lnSpc>
                <a:spcPct val="150000"/>
              </a:lnSpc>
              <a:buClr>
                <a:srgbClr val="235EB8"/>
              </a:buClr>
              <a:buSzPct val="85000"/>
              <a:buFont typeface="Wingdings" panose="05000000000000000000" pitchFamily="2" charset="2"/>
              <a:buChar char="n"/>
            </a:pPr>
            <a:r>
              <a:rPr lang="en-US" altLang="zh-CN" sz="3200" b="1" dirty="0">
                <a:latin typeface="微软雅黑" panose="020B0503020204020204" pitchFamily="34" charset="-122"/>
                <a:ea typeface="微软雅黑" panose="020B0503020204020204" pitchFamily="34" charset="-122"/>
              </a:rPr>
              <a:t> </a:t>
            </a:r>
            <a:r>
              <a:rPr lang="en-US" altLang="zh-CN" sz="3200" b="1" dirty="0">
                <a:latin typeface="微软雅黑" panose="020B0503020204020204" pitchFamily="34" charset="-122"/>
                <a:ea typeface="微软雅黑" panose="020B0503020204020204" pitchFamily="34" charset="-122"/>
                <a:hlinkClick r:id="rId4" action="ppaction://hlinksldjump"/>
              </a:rPr>
              <a:t>6.4.2  </a:t>
            </a:r>
            <a:r>
              <a:rPr lang="zh-CN" altLang="en-US" sz="3200" b="1" dirty="0">
                <a:latin typeface="微软雅黑" panose="020B0503020204020204" pitchFamily="34" charset="-122"/>
                <a:ea typeface="微软雅黑" panose="020B0503020204020204" pitchFamily="34" charset="-122"/>
                <a:hlinkClick r:id="rId4" action="ppaction://hlinksldjump"/>
              </a:rPr>
              <a:t>基本寄存器</a:t>
            </a:r>
            <a:endParaRPr lang="en-US" altLang="zh-CN" sz="3200" b="1" dirty="0">
              <a:latin typeface="微软雅黑" panose="020B0503020204020204" pitchFamily="34" charset="-122"/>
              <a:ea typeface="微软雅黑" panose="020B0503020204020204" pitchFamily="34" charset="-122"/>
            </a:endParaRPr>
          </a:p>
          <a:p>
            <a:pPr marL="285750" indent="-285750">
              <a:lnSpc>
                <a:spcPct val="150000"/>
              </a:lnSpc>
              <a:buClr>
                <a:srgbClr val="235EB8"/>
              </a:buClr>
              <a:buSzPct val="85000"/>
              <a:buFont typeface="Wingdings" panose="05000000000000000000" pitchFamily="2" charset="2"/>
              <a:buChar char="n"/>
            </a:pPr>
            <a:r>
              <a:rPr lang="en-US" altLang="zh-CN" sz="3200" b="1" dirty="0">
                <a:latin typeface="微软雅黑" panose="020B0503020204020204" pitchFamily="34" charset="-122"/>
                <a:ea typeface="微软雅黑" panose="020B0503020204020204" pitchFamily="34" charset="-122"/>
              </a:rPr>
              <a:t> </a:t>
            </a:r>
            <a:r>
              <a:rPr lang="en-US" altLang="zh-CN" sz="3200" b="1" dirty="0">
                <a:latin typeface="微软雅黑" panose="020B0503020204020204" pitchFamily="34" charset="-122"/>
                <a:ea typeface="微软雅黑" panose="020B0503020204020204" pitchFamily="34" charset="-122"/>
                <a:hlinkClick r:id="rId5" action="ppaction://hlinksldjump"/>
              </a:rPr>
              <a:t>6.4.3  </a:t>
            </a:r>
            <a:r>
              <a:rPr lang="zh-CN" altLang="en-US" sz="3200" b="1" dirty="0">
                <a:latin typeface="微软雅黑" panose="020B0503020204020204" pitchFamily="34" charset="-122"/>
                <a:ea typeface="微软雅黑" panose="020B0503020204020204" pitchFamily="34" charset="-122"/>
                <a:hlinkClick r:id="rId5" action="ppaction://hlinksldjump"/>
              </a:rPr>
              <a:t>移位寄存器</a:t>
            </a:r>
            <a:endParaRPr lang="en-US" altLang="zh-CN" sz="3200" b="1" dirty="0">
              <a:latin typeface="微软雅黑" panose="020B0503020204020204" pitchFamily="34" charset="-122"/>
              <a:ea typeface="微软雅黑" panose="020B0503020204020204" pitchFamily="34" charset="-122"/>
            </a:endParaRPr>
          </a:p>
        </p:txBody>
      </p:sp>
      <p:sp>
        <p:nvSpPr>
          <p:cNvPr id="4" name="页脚占位符 3"/>
          <p:cNvSpPr>
            <a:spLocks noGrp="1"/>
          </p:cNvSpPr>
          <p:nvPr>
            <p:ph type="ftr" sz="quarter" idx="11"/>
          </p:nvPr>
        </p:nvSpPr>
        <p:spPr>
          <a:xfrm>
            <a:off x="9628094" y="0"/>
            <a:ext cx="2563906" cy="510988"/>
          </a:xfrm>
        </p:spPr>
        <p:txBody>
          <a:bodyPr/>
          <a:lstStyle/>
          <a:p>
            <a:r>
              <a:rPr lang="zh-CN" altLang="en-US" dirty="0"/>
              <a:t>第</a:t>
            </a:r>
            <a:r>
              <a:rPr lang="en-US" altLang="zh-CN" dirty="0"/>
              <a:t>6</a:t>
            </a:r>
            <a:r>
              <a:rPr lang="zh-CN" altLang="en-US" dirty="0"/>
              <a:t>章 同步时序逻辑电路</a:t>
            </a:r>
          </a:p>
        </p:txBody>
      </p:sp>
      <p:sp>
        <p:nvSpPr>
          <p:cNvPr id="9" name="平行四边形 8"/>
          <p:cNvSpPr/>
          <p:nvPr/>
        </p:nvSpPr>
        <p:spPr>
          <a:xfrm>
            <a:off x="304512" y="129448"/>
            <a:ext cx="1295687" cy="612000"/>
          </a:xfrm>
          <a:prstGeom prst="parallelogram">
            <a:avLst/>
          </a:prstGeom>
          <a:effectLst>
            <a:glow rad="63500">
              <a:schemeClr val="accent1">
                <a:satMod val="175000"/>
                <a:alpha val="40000"/>
              </a:schemeClr>
            </a:glow>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latin typeface="微软雅黑" panose="020B0503020204020204" pitchFamily="34" charset="-122"/>
                <a:ea typeface="微软雅黑" panose="020B0503020204020204" pitchFamily="34" charset="-122"/>
                <a:cs typeface="Times New Roman" panose="02020603050405020304" pitchFamily="18" charset="0"/>
              </a:rPr>
              <a:t>6.4</a:t>
            </a:r>
            <a:endParaRPr lang="zh-CN" altLang="en-US" sz="36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0" name="标题 2"/>
          <p:cNvSpPr>
            <a:spLocks noGrp="1"/>
          </p:cNvSpPr>
          <p:nvPr>
            <p:ph type="title"/>
          </p:nvPr>
        </p:nvSpPr>
        <p:spPr>
          <a:xfrm>
            <a:off x="1717040" y="97943"/>
            <a:ext cx="7985760" cy="732155"/>
          </a:xfrm>
        </p:spPr>
        <p:txBody>
          <a:bodyPr>
            <a:normAutofit/>
          </a:bodyPr>
          <a:lstStyle/>
          <a:p>
            <a:r>
              <a:rPr lang="zh-CN" altLang="en-US" dirty="0">
                <a:effectLst>
                  <a:outerShdw blurRad="38100" dist="38100" dir="2700000" algn="tl">
                    <a:srgbClr val="000000">
                      <a:alpha val="43137"/>
                    </a:srgbClr>
                  </a:outerShdw>
                </a:effectLst>
              </a:rPr>
              <a:t>寄存器</a:t>
            </a:r>
          </a:p>
        </p:txBody>
      </p:sp>
      <p:pic>
        <p:nvPicPr>
          <p:cNvPr id="7" name="图片 6">
            <a:hlinkClick r:id="rId6" action="ppaction://hlinksldjump"/>
          </p:cNvPr>
          <p:cNvPicPr>
            <a:picLocks noChangeAspect="1"/>
          </p:cNvPicPr>
          <p:nvPr/>
        </p:nvPicPr>
        <p:blipFill>
          <a:blip r:embed="rId7" cstate="print">
            <a:lum bright="70000" contrast="-70000"/>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val="0"/>
              </a:ext>
            </a:extLst>
          </a:blip>
          <a:stretch>
            <a:fillRect/>
          </a:stretch>
        </p:blipFill>
        <p:spPr>
          <a:xfrm>
            <a:off x="5815392" y="6031674"/>
            <a:ext cx="452586" cy="452586"/>
          </a:xfrm>
          <a:prstGeom prst="rect">
            <a:avLst/>
          </a:prstGeom>
          <a:solidFill>
            <a:srgbClr val="3859CD"/>
          </a:solidFill>
          <a:effectLst>
            <a:glow rad="63500">
              <a:schemeClr val="accent1">
                <a:satMod val="175000"/>
                <a:alpha val="40000"/>
              </a:schemeClr>
            </a:glow>
            <a:softEdge rad="31750"/>
          </a:effectLst>
        </p:spPr>
      </p:pic>
    </p:spTree>
    <p:extLst>
      <p:ext uri="{BB962C8B-B14F-4D97-AF65-F5344CB8AC3E}">
        <p14:creationId xmlns:p14="http://schemas.microsoft.com/office/powerpoint/2010/main" val="863806343"/>
      </p:ext>
    </p:extLst>
  </p:cSld>
  <p:clrMapOvr>
    <a:masterClrMapping/>
  </p:clrMapOvr>
  <mc:AlternateContent xmlns:mc="http://schemas.openxmlformats.org/markup-compatibility/2006" xmlns:p14="http://schemas.microsoft.com/office/powerpoint/2010/main">
    <mc:Choice Requires="p14">
      <p:transition spd="slow" p14:dur="1250">
        <p:randomBar dir="vert"/>
      </p:transition>
    </mc:Choice>
    <mc:Fallback xmlns="">
      <p:transition spd="slow">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B6D9C768-8413-45FA-BDC7-53DA68035736}" type="slidenum">
              <a:rPr lang="zh-CN" altLang="en-US" smtClean="0"/>
              <a:t>30</a:t>
            </a:fld>
            <a:endParaRPr lang="zh-CN" altLang="en-US"/>
          </a:p>
        </p:txBody>
      </p:sp>
      <p:sp>
        <p:nvSpPr>
          <p:cNvPr id="6" name="文本框 5"/>
          <p:cNvSpPr txBox="1"/>
          <p:nvPr/>
        </p:nvSpPr>
        <p:spPr>
          <a:xfrm>
            <a:off x="542926" y="1020462"/>
            <a:ext cx="6838950" cy="4228850"/>
          </a:xfrm>
          <a:prstGeom prst="rect">
            <a:avLst/>
          </a:prstGeom>
          <a:noFill/>
        </p:spPr>
        <p:txBody>
          <a:bodyPr wrap="square" rtlCol="0">
            <a:spAutoFit/>
          </a:bodyPr>
          <a:lstStyle/>
          <a:p>
            <a:pPr marL="342900" indent="-342900" defTabSz="468000">
              <a:lnSpc>
                <a:spcPct val="140000"/>
              </a:lnSpc>
              <a:buClr>
                <a:srgbClr val="3859CD"/>
              </a:buClr>
              <a:buFont typeface="Wingdings" panose="05000000000000000000" pitchFamily="2" charset="2"/>
              <a:buChar char="n"/>
            </a:pPr>
            <a:r>
              <a:rPr lang="zh-CN" altLang="en-US" sz="2400" b="1" dirty="0">
                <a:solidFill>
                  <a:srgbClr val="FF0000"/>
                </a:solidFill>
                <a:latin typeface="微软雅黑" panose="020B0503020204020204" pitchFamily="34" charset="-122"/>
                <a:ea typeface="微软雅黑" panose="020B0503020204020204" pitchFamily="34" charset="-122"/>
              </a:rPr>
              <a:t>（</a:t>
            </a:r>
            <a:r>
              <a:rPr lang="en-US" altLang="zh-CN" sz="2400" b="1" dirty="0">
                <a:solidFill>
                  <a:srgbClr val="FF0000"/>
                </a:solidFill>
                <a:latin typeface="微软雅黑" panose="020B0503020204020204" pitchFamily="34" charset="-122"/>
                <a:ea typeface="微软雅黑" panose="020B0503020204020204" pitchFamily="34" charset="-122"/>
              </a:rPr>
              <a:t>2</a:t>
            </a:r>
            <a:r>
              <a:rPr lang="zh-CN" altLang="en-US" sz="2400" b="1" dirty="0">
                <a:solidFill>
                  <a:srgbClr val="FF0000"/>
                </a:solidFill>
                <a:latin typeface="微软雅黑" panose="020B0503020204020204" pitchFamily="34" charset="-122"/>
                <a:ea typeface="微软雅黑" panose="020B0503020204020204" pitchFamily="34" charset="-122"/>
              </a:rPr>
              <a:t>）计数器的分类</a:t>
            </a:r>
          </a:p>
          <a:p>
            <a:pPr marL="800100" lvl="1" indent="-342900" defTabSz="468000">
              <a:lnSpc>
                <a:spcPct val="140000"/>
              </a:lnSpc>
              <a:buClr>
                <a:srgbClr val="3859CD"/>
              </a:buClr>
              <a:buFont typeface="Wingdings" panose="05000000000000000000" pitchFamily="2" charset="2"/>
              <a:buChar char="n"/>
            </a:pPr>
            <a:r>
              <a:rPr lang="en-US" altLang="zh-CN" sz="2400" b="1" dirty="0">
                <a:solidFill>
                  <a:srgbClr val="0000CC"/>
                </a:solidFill>
                <a:latin typeface="微软雅黑" panose="020B0503020204020204" pitchFamily="34" charset="-122"/>
                <a:ea typeface="微软雅黑" panose="020B0503020204020204" pitchFamily="34" charset="-122"/>
              </a:rPr>
              <a:t>	1</a:t>
            </a:r>
            <a:r>
              <a:rPr lang="zh-CN" altLang="en-US" sz="2400" b="1" dirty="0">
                <a:solidFill>
                  <a:srgbClr val="0000CC"/>
                </a:solidFill>
                <a:latin typeface="微软雅黑" panose="020B0503020204020204" pitchFamily="34" charset="-122"/>
                <a:ea typeface="微软雅黑" panose="020B0503020204020204" pitchFamily="34" charset="-122"/>
              </a:rPr>
              <a:t>）计数器的进制</a:t>
            </a:r>
          </a:p>
          <a:p>
            <a:pPr marL="1257300" lvl="2" indent="-342900" defTabSz="468000">
              <a:lnSpc>
                <a:spcPct val="140000"/>
              </a:lnSpc>
              <a:buClr>
                <a:srgbClr val="3859CD"/>
              </a:buClr>
              <a:buFont typeface="Wingdings" panose="05000000000000000000" pitchFamily="2" charset="2"/>
              <a:buChar char="n"/>
            </a:pPr>
            <a:r>
              <a:rPr lang="zh-CN" altLang="en-US" sz="2400" b="1" dirty="0">
                <a:solidFill>
                  <a:srgbClr val="FF6600"/>
                </a:solidFill>
                <a:latin typeface="微软雅黑" panose="020B0503020204020204" pitchFamily="34" charset="-122"/>
                <a:ea typeface="微软雅黑" panose="020B0503020204020204" pitchFamily="34" charset="-122"/>
              </a:rPr>
              <a:t>（</a:t>
            </a:r>
            <a:r>
              <a:rPr lang="en-US" altLang="zh-CN" sz="2400" b="1" dirty="0">
                <a:solidFill>
                  <a:srgbClr val="FF6600"/>
                </a:solidFill>
                <a:latin typeface="微软雅黑" panose="020B0503020204020204" pitchFamily="34" charset="-122"/>
                <a:ea typeface="微软雅黑" panose="020B0503020204020204" pitchFamily="34" charset="-122"/>
              </a:rPr>
              <a:t>n</a:t>
            </a:r>
            <a:r>
              <a:rPr lang="zh-CN" altLang="en-US" sz="2400" b="1" dirty="0">
                <a:solidFill>
                  <a:srgbClr val="FF6600"/>
                </a:solidFill>
                <a:latin typeface="微软雅黑" panose="020B0503020204020204" pitchFamily="34" charset="-122"/>
                <a:ea typeface="微软雅黑" panose="020B0503020204020204" pitchFamily="34" charset="-122"/>
              </a:rPr>
              <a:t>位）二进制计数器：</a:t>
            </a:r>
            <a:r>
              <a:rPr lang="zh-CN" altLang="en-US" sz="2400" b="1" dirty="0">
                <a:latin typeface="微软雅黑" panose="020B0503020204020204" pitchFamily="34" charset="-122"/>
                <a:ea typeface="微软雅黑" panose="020B0503020204020204" pitchFamily="34" charset="-122"/>
              </a:rPr>
              <a:t>由</a:t>
            </a:r>
            <a:r>
              <a:rPr lang="en-US" altLang="zh-CN" sz="2400" b="1" dirty="0">
                <a:latin typeface="微软雅黑" panose="020B0503020204020204" pitchFamily="34" charset="-122"/>
                <a:ea typeface="微软雅黑" panose="020B0503020204020204" pitchFamily="34" charset="-122"/>
              </a:rPr>
              <a:t>n</a:t>
            </a:r>
            <a:r>
              <a:rPr lang="zh-CN" altLang="en-US" sz="2400" b="1" dirty="0">
                <a:latin typeface="微软雅黑" panose="020B0503020204020204" pitchFamily="34" charset="-122"/>
                <a:ea typeface="微软雅黑" panose="020B0503020204020204" pitchFamily="34" charset="-122"/>
              </a:rPr>
              <a:t>个触发器构成，有</a:t>
            </a:r>
            <a:r>
              <a:rPr lang="en-US" altLang="zh-CN" sz="2400" b="1" dirty="0">
                <a:latin typeface="微软雅黑" panose="020B0503020204020204" pitchFamily="34" charset="-122"/>
                <a:ea typeface="微软雅黑" panose="020B0503020204020204" pitchFamily="34" charset="-122"/>
              </a:rPr>
              <a:t>2</a:t>
            </a:r>
            <a:r>
              <a:rPr lang="en-US" altLang="zh-CN" sz="2400" b="1" baseline="30000" dirty="0">
                <a:latin typeface="微软雅黑" panose="020B0503020204020204" pitchFamily="34" charset="-122"/>
                <a:ea typeface="微软雅黑" panose="020B0503020204020204" pitchFamily="34" charset="-122"/>
              </a:rPr>
              <a:t>n</a:t>
            </a:r>
            <a:r>
              <a:rPr lang="zh-CN" altLang="en-US" sz="2400" b="1" dirty="0">
                <a:latin typeface="微软雅黑" panose="020B0503020204020204" pitchFamily="34" charset="-122"/>
                <a:ea typeface="微软雅黑" panose="020B0503020204020204" pitchFamily="34" charset="-122"/>
              </a:rPr>
              <a:t>个状态，</a:t>
            </a:r>
            <a:r>
              <a:rPr lang="en-US" altLang="zh-CN" sz="2400" b="1" dirty="0">
                <a:solidFill>
                  <a:srgbClr val="FF0000"/>
                </a:solidFill>
                <a:latin typeface="微软雅黑" panose="020B0503020204020204" pitchFamily="34" charset="-122"/>
                <a:ea typeface="微软雅黑" panose="020B0503020204020204" pitchFamily="34" charset="-122"/>
              </a:rPr>
              <a:t>M=2</a:t>
            </a:r>
            <a:r>
              <a:rPr lang="en-US" altLang="zh-CN" sz="2400" b="1" baseline="30000" dirty="0">
                <a:solidFill>
                  <a:srgbClr val="FF0000"/>
                </a:solidFill>
                <a:latin typeface="微软雅黑" panose="020B0503020204020204" pitchFamily="34" charset="-122"/>
                <a:ea typeface="微软雅黑" panose="020B0503020204020204" pitchFamily="34" charset="-122"/>
              </a:rPr>
              <a:t>n</a:t>
            </a:r>
          </a:p>
          <a:p>
            <a:pPr marL="1714500" lvl="3" indent="-342900" defTabSz="468000">
              <a:lnSpc>
                <a:spcPct val="140000"/>
              </a:lnSpc>
              <a:buClr>
                <a:srgbClr val="3859CD"/>
              </a:buClr>
              <a:buFont typeface="Wingdings" panose="05000000000000000000" pitchFamily="2" charset="2"/>
              <a:buChar char="n"/>
            </a:pPr>
            <a:r>
              <a:rPr lang="en-US" altLang="zh-CN" sz="2400" b="1" dirty="0">
                <a:solidFill>
                  <a:srgbClr val="0000CC"/>
                </a:solidFill>
                <a:latin typeface="微软雅黑" panose="020B0503020204020204" pitchFamily="34" charset="-122"/>
                <a:ea typeface="微软雅黑" panose="020B0503020204020204" pitchFamily="34" charset="-122"/>
              </a:rPr>
              <a:t>n</a:t>
            </a:r>
            <a:r>
              <a:rPr lang="zh-CN" altLang="en-US" sz="2400" b="1" dirty="0">
                <a:solidFill>
                  <a:srgbClr val="0000CC"/>
                </a:solidFill>
                <a:latin typeface="微软雅黑" panose="020B0503020204020204" pitchFamily="34" charset="-122"/>
                <a:ea typeface="微软雅黑" panose="020B0503020204020204" pitchFamily="34" charset="-122"/>
              </a:rPr>
              <a:t>位二进制计数器</a:t>
            </a:r>
            <a:r>
              <a:rPr lang="en-US" altLang="zh-CN" sz="2400" b="1" dirty="0">
                <a:solidFill>
                  <a:srgbClr val="0000CC"/>
                </a:solidFill>
                <a:latin typeface="微软雅黑" panose="020B0503020204020204" pitchFamily="34" charset="-122"/>
                <a:ea typeface="微软雅黑" panose="020B0503020204020204" pitchFamily="34" charset="-122"/>
              </a:rPr>
              <a:t>=2</a:t>
            </a:r>
            <a:r>
              <a:rPr lang="en-US" altLang="zh-CN" sz="2400" b="1" baseline="30000" dirty="0">
                <a:solidFill>
                  <a:srgbClr val="0000CC"/>
                </a:solidFill>
                <a:latin typeface="微软雅黑" panose="020B0503020204020204" pitchFamily="34" charset="-122"/>
                <a:ea typeface="微软雅黑" panose="020B0503020204020204" pitchFamily="34" charset="-122"/>
              </a:rPr>
              <a:t>n</a:t>
            </a:r>
            <a:r>
              <a:rPr lang="zh-CN" altLang="en-US" sz="2400" b="1" dirty="0">
                <a:solidFill>
                  <a:srgbClr val="0000CC"/>
                </a:solidFill>
                <a:latin typeface="微软雅黑" panose="020B0503020204020204" pitchFamily="34" charset="-122"/>
                <a:ea typeface="微软雅黑" panose="020B0503020204020204" pitchFamily="34" charset="-122"/>
              </a:rPr>
              <a:t>进制计数器</a:t>
            </a:r>
            <a:endParaRPr lang="en-US" altLang="zh-CN" sz="2400" b="1" dirty="0">
              <a:latin typeface="微软雅黑" panose="020B0503020204020204" pitchFamily="34" charset="-122"/>
              <a:ea typeface="微软雅黑" panose="020B0503020204020204" pitchFamily="34" charset="-122"/>
            </a:endParaRPr>
          </a:p>
          <a:p>
            <a:pPr marL="1257300" lvl="2" indent="-342900" defTabSz="468000">
              <a:lnSpc>
                <a:spcPct val="140000"/>
              </a:lnSpc>
              <a:buClr>
                <a:srgbClr val="3859CD"/>
              </a:buClr>
              <a:buFont typeface="Wingdings" panose="05000000000000000000" pitchFamily="2" charset="2"/>
              <a:buChar char="n"/>
            </a:pPr>
            <a:r>
              <a:rPr lang="zh-CN" altLang="en-US" sz="2400" b="1" dirty="0">
                <a:solidFill>
                  <a:srgbClr val="FF6600"/>
                </a:solidFill>
                <a:latin typeface="微软雅黑" panose="020B0503020204020204" pitchFamily="34" charset="-122"/>
                <a:ea typeface="微软雅黑" panose="020B0503020204020204" pitchFamily="34" charset="-122"/>
              </a:rPr>
              <a:t>非二进制计数器：</a:t>
            </a:r>
            <a:r>
              <a:rPr lang="en-US" altLang="zh-CN" sz="2400" b="1" dirty="0">
                <a:solidFill>
                  <a:srgbClr val="FF0000"/>
                </a:solidFill>
                <a:latin typeface="微软雅黑" panose="020B0503020204020204" pitchFamily="34" charset="-122"/>
                <a:ea typeface="微软雅黑" panose="020B0503020204020204" pitchFamily="34" charset="-122"/>
              </a:rPr>
              <a:t>M≠2</a:t>
            </a:r>
            <a:r>
              <a:rPr lang="en-US" altLang="zh-CN" sz="2400" b="1" baseline="30000" dirty="0">
                <a:solidFill>
                  <a:srgbClr val="FF0000"/>
                </a:solidFill>
                <a:latin typeface="微软雅黑" panose="020B0503020204020204" pitchFamily="34" charset="-122"/>
                <a:ea typeface="微软雅黑" panose="020B0503020204020204" pitchFamily="34" charset="-122"/>
              </a:rPr>
              <a:t>n</a:t>
            </a:r>
            <a:endParaRPr lang="en-US" altLang="zh-CN" sz="2400" b="1" dirty="0">
              <a:solidFill>
                <a:srgbClr val="FF0000"/>
              </a:solidFill>
              <a:latin typeface="微软雅黑" panose="020B0503020204020204" pitchFamily="34" charset="-122"/>
              <a:ea typeface="微软雅黑" panose="020B0503020204020204" pitchFamily="34" charset="-122"/>
            </a:endParaRPr>
          </a:p>
          <a:p>
            <a:pPr marL="1714500" lvl="3" indent="-342900" defTabSz="468000">
              <a:lnSpc>
                <a:spcPct val="140000"/>
              </a:lnSpc>
              <a:buClr>
                <a:srgbClr val="3859CD"/>
              </a:buClr>
              <a:buFont typeface="Wingdings" panose="05000000000000000000" pitchFamily="2" charset="2"/>
              <a:buChar char="n"/>
            </a:pPr>
            <a:r>
              <a:rPr lang="zh-CN" altLang="en-US" sz="2400" b="1" dirty="0">
                <a:solidFill>
                  <a:srgbClr val="FF6600"/>
                </a:solidFill>
                <a:latin typeface="微软雅黑" panose="020B0503020204020204" pitchFamily="34" charset="-122"/>
                <a:ea typeface="微软雅黑" panose="020B0503020204020204" pitchFamily="34" charset="-122"/>
              </a:rPr>
              <a:t>十进制计数器：</a:t>
            </a:r>
            <a:r>
              <a:rPr lang="en-US" altLang="zh-CN" sz="2400" b="1" dirty="0">
                <a:solidFill>
                  <a:srgbClr val="FF0000"/>
                </a:solidFill>
                <a:latin typeface="微软雅黑" panose="020B0503020204020204" pitchFamily="34" charset="-122"/>
                <a:ea typeface="微软雅黑" panose="020B0503020204020204" pitchFamily="34" charset="-122"/>
              </a:rPr>
              <a:t>M=10</a:t>
            </a:r>
          </a:p>
          <a:p>
            <a:pPr marL="1714500" lvl="3" indent="-342900" defTabSz="468000">
              <a:lnSpc>
                <a:spcPct val="140000"/>
              </a:lnSpc>
              <a:buClr>
                <a:srgbClr val="3859CD"/>
              </a:buClr>
              <a:buFont typeface="Wingdings" panose="05000000000000000000" pitchFamily="2" charset="2"/>
              <a:buChar char="n"/>
            </a:pPr>
            <a:r>
              <a:rPr lang="zh-CN" altLang="en-US" sz="2400" b="1" dirty="0">
                <a:solidFill>
                  <a:srgbClr val="FF6600"/>
                </a:solidFill>
                <a:latin typeface="微软雅黑" panose="020B0503020204020204" pitchFamily="34" charset="-122"/>
                <a:ea typeface="微软雅黑" panose="020B0503020204020204" pitchFamily="34" charset="-122"/>
              </a:rPr>
              <a:t>任意进制计数器：</a:t>
            </a:r>
            <a:r>
              <a:rPr lang="en-US" altLang="zh-CN" sz="2400" b="1" dirty="0">
                <a:solidFill>
                  <a:srgbClr val="FF0000"/>
                </a:solidFill>
                <a:latin typeface="微软雅黑" panose="020B0503020204020204" pitchFamily="34" charset="-122"/>
                <a:ea typeface="微软雅黑" panose="020B0503020204020204" pitchFamily="34" charset="-122"/>
              </a:rPr>
              <a:t>M</a:t>
            </a:r>
            <a:r>
              <a:rPr lang="zh-CN" altLang="en-US" sz="2400" b="1" dirty="0">
                <a:solidFill>
                  <a:srgbClr val="FF0000"/>
                </a:solidFill>
                <a:latin typeface="微软雅黑" panose="020B0503020204020204" pitchFamily="34" charset="-122"/>
                <a:ea typeface="微软雅黑" panose="020B0503020204020204" pitchFamily="34" charset="-122"/>
              </a:rPr>
              <a:t>任意，</a:t>
            </a:r>
            <a:r>
              <a:rPr lang="en-US" altLang="zh-CN" sz="2400" b="1" dirty="0">
                <a:solidFill>
                  <a:srgbClr val="FF0000"/>
                </a:solidFill>
                <a:latin typeface="微软雅黑" panose="020B0503020204020204" pitchFamily="34" charset="-122"/>
                <a:ea typeface="微软雅黑" panose="020B0503020204020204" pitchFamily="34" charset="-122"/>
              </a:rPr>
              <a:t>M≠2</a:t>
            </a:r>
            <a:r>
              <a:rPr lang="en-US" altLang="zh-CN" sz="2400" b="1" baseline="30000" dirty="0">
                <a:solidFill>
                  <a:srgbClr val="FF0000"/>
                </a:solidFill>
                <a:latin typeface="微软雅黑" panose="020B0503020204020204" pitchFamily="34" charset="-122"/>
                <a:ea typeface="微软雅黑" panose="020B0503020204020204" pitchFamily="34" charset="-122"/>
              </a:rPr>
              <a:t>n</a:t>
            </a:r>
            <a:endParaRPr lang="en-US" altLang="zh-CN" sz="2400" b="1" dirty="0">
              <a:solidFill>
                <a:srgbClr val="FF0000"/>
              </a:solidFill>
              <a:latin typeface="微软雅黑" panose="020B0503020204020204" pitchFamily="34" charset="-122"/>
              <a:ea typeface="微软雅黑" panose="020B0503020204020204" pitchFamily="34" charset="-122"/>
            </a:endParaRPr>
          </a:p>
        </p:txBody>
      </p:sp>
      <p:sp>
        <p:nvSpPr>
          <p:cNvPr id="10" name="平行四边形 9"/>
          <p:cNvSpPr/>
          <p:nvPr/>
        </p:nvSpPr>
        <p:spPr>
          <a:xfrm>
            <a:off x="304512" y="129448"/>
            <a:ext cx="1739441" cy="612000"/>
          </a:xfrm>
          <a:prstGeom prst="parallelogram">
            <a:avLst/>
          </a:prstGeom>
          <a:effectLst>
            <a:glow rad="63500">
              <a:schemeClr val="accent1">
                <a:satMod val="175000"/>
                <a:alpha val="40000"/>
              </a:schemeClr>
            </a:glow>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latin typeface="微软雅黑" panose="020B0503020204020204" pitchFamily="34" charset="-122"/>
                <a:ea typeface="微软雅黑" panose="020B0503020204020204" pitchFamily="34" charset="-122"/>
                <a:cs typeface="Times New Roman" panose="02020603050405020304" pitchFamily="18" charset="0"/>
              </a:rPr>
              <a:t>6.5.1</a:t>
            </a:r>
            <a:endParaRPr lang="zh-CN" altLang="en-US" sz="36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3" name="标题 2"/>
          <p:cNvSpPr>
            <a:spLocks noGrp="1"/>
          </p:cNvSpPr>
          <p:nvPr>
            <p:ph type="title"/>
          </p:nvPr>
        </p:nvSpPr>
        <p:spPr>
          <a:xfrm>
            <a:off x="2187686" y="97943"/>
            <a:ext cx="6291295" cy="732155"/>
          </a:xfrm>
        </p:spPr>
        <p:txBody>
          <a:bodyPr>
            <a:normAutofit/>
          </a:bodyPr>
          <a:lstStyle/>
          <a:p>
            <a:r>
              <a:rPr lang="zh-CN" altLang="en-US" dirty="0">
                <a:effectLst>
                  <a:outerShdw blurRad="38100" dist="38100" dir="2700000" algn="tl">
                    <a:srgbClr val="000000">
                      <a:alpha val="43137"/>
                    </a:srgbClr>
                  </a:outerShdw>
                </a:effectLst>
              </a:rPr>
              <a:t>计数器的特点和分类</a:t>
            </a:r>
          </a:p>
        </p:txBody>
      </p:sp>
      <p:sp>
        <p:nvSpPr>
          <p:cNvPr id="9" name="页脚占位符 3"/>
          <p:cNvSpPr>
            <a:spLocks noGrp="1"/>
          </p:cNvSpPr>
          <p:nvPr>
            <p:ph type="ftr" sz="quarter" idx="11"/>
          </p:nvPr>
        </p:nvSpPr>
        <p:spPr>
          <a:xfrm>
            <a:off x="9642764" y="0"/>
            <a:ext cx="2549236" cy="510988"/>
          </a:xfrm>
        </p:spPr>
        <p:txBody>
          <a:bodyPr/>
          <a:lstStyle/>
          <a:p>
            <a:r>
              <a:rPr lang="zh-CN" altLang="en-US"/>
              <a:t>第</a:t>
            </a:r>
            <a:r>
              <a:rPr lang="en-US" altLang="zh-CN"/>
              <a:t>6</a:t>
            </a:r>
            <a:r>
              <a:rPr lang="zh-CN" altLang="en-US"/>
              <a:t>章 同步时序逻辑电路</a:t>
            </a:r>
            <a:endParaRPr lang="zh-CN" altLang="en-US" dirty="0"/>
          </a:p>
        </p:txBody>
      </p:sp>
      <p:sp>
        <p:nvSpPr>
          <p:cNvPr id="7" name="文本框 5"/>
          <p:cNvSpPr txBox="1"/>
          <p:nvPr/>
        </p:nvSpPr>
        <p:spPr>
          <a:xfrm>
            <a:off x="7381875" y="1574459"/>
            <a:ext cx="4617977" cy="3194721"/>
          </a:xfrm>
          <a:prstGeom prst="rect">
            <a:avLst/>
          </a:prstGeom>
          <a:noFill/>
        </p:spPr>
        <p:txBody>
          <a:bodyPr wrap="square" rtlCol="0">
            <a:spAutoFit/>
          </a:bodyPr>
          <a:lstStyle/>
          <a:p>
            <a:pPr marL="342900" indent="-342900" defTabSz="468000">
              <a:lnSpc>
                <a:spcPct val="140000"/>
              </a:lnSpc>
              <a:buClr>
                <a:srgbClr val="3859CD"/>
              </a:buClr>
              <a:buFont typeface="Wingdings" panose="05000000000000000000" pitchFamily="2" charset="2"/>
              <a:buChar char="n"/>
            </a:pPr>
            <a:r>
              <a:rPr lang="en-US" altLang="zh-CN" sz="2400" b="1" dirty="0">
                <a:solidFill>
                  <a:srgbClr val="0000CC"/>
                </a:solidFill>
                <a:latin typeface="微软雅黑" panose="020B0503020204020204" pitchFamily="34" charset="-122"/>
                <a:ea typeface="微软雅黑" panose="020B0503020204020204" pitchFamily="34" charset="-122"/>
              </a:rPr>
              <a:t>2</a:t>
            </a:r>
            <a:r>
              <a:rPr lang="zh-CN" altLang="en-US" sz="2400" b="1" dirty="0">
                <a:solidFill>
                  <a:srgbClr val="0000CC"/>
                </a:solidFill>
                <a:latin typeface="微软雅黑" panose="020B0503020204020204" pitchFamily="34" charset="-122"/>
                <a:ea typeface="微软雅黑" panose="020B0503020204020204" pitchFamily="34" charset="-122"/>
              </a:rPr>
              <a:t>）计数器的计数方向</a:t>
            </a:r>
          </a:p>
          <a:p>
            <a:pPr marL="800100" lvl="1" indent="-342900" defTabSz="468000">
              <a:lnSpc>
                <a:spcPct val="140000"/>
              </a:lnSpc>
              <a:buClr>
                <a:srgbClr val="3859CD"/>
              </a:buClr>
              <a:buFont typeface="Wingdings" panose="05000000000000000000" pitchFamily="2" charset="2"/>
              <a:buChar char="n"/>
            </a:pPr>
            <a:r>
              <a:rPr lang="zh-CN" altLang="en-US" sz="2400" b="1" dirty="0">
                <a:solidFill>
                  <a:srgbClr val="FF6600"/>
                </a:solidFill>
                <a:latin typeface="微软雅黑" panose="020B0503020204020204" pitchFamily="34" charset="-122"/>
                <a:ea typeface="微软雅黑" panose="020B0503020204020204" pitchFamily="34" charset="-122"/>
              </a:rPr>
              <a:t>加法计数器：</a:t>
            </a:r>
            <a:r>
              <a:rPr lang="zh-CN" altLang="en-US" sz="2400" b="1" dirty="0">
                <a:latin typeface="微软雅黑" panose="020B0503020204020204" pitchFamily="34" charset="-122"/>
                <a:ea typeface="微软雅黑" panose="020B0503020204020204" pitchFamily="34" charset="-122"/>
              </a:rPr>
              <a:t>计数值递增</a:t>
            </a:r>
            <a:endParaRPr lang="en-US" altLang="zh-CN" sz="2400" b="1" dirty="0">
              <a:latin typeface="微软雅黑" panose="020B0503020204020204" pitchFamily="34" charset="-122"/>
              <a:ea typeface="微软雅黑" panose="020B0503020204020204" pitchFamily="34" charset="-122"/>
            </a:endParaRPr>
          </a:p>
          <a:p>
            <a:pPr marL="800100" lvl="1" indent="-342900" defTabSz="468000">
              <a:lnSpc>
                <a:spcPct val="140000"/>
              </a:lnSpc>
              <a:buClr>
                <a:srgbClr val="3859CD"/>
              </a:buClr>
              <a:buFont typeface="Wingdings" panose="05000000000000000000" pitchFamily="2" charset="2"/>
              <a:buChar char="n"/>
            </a:pPr>
            <a:r>
              <a:rPr lang="zh-CN" altLang="en-US" sz="2400" b="1" dirty="0">
                <a:solidFill>
                  <a:srgbClr val="FF6600"/>
                </a:solidFill>
                <a:latin typeface="微软雅黑" panose="020B0503020204020204" pitchFamily="34" charset="-122"/>
                <a:ea typeface="微软雅黑" panose="020B0503020204020204" pitchFamily="34" charset="-122"/>
              </a:rPr>
              <a:t>减法计数器：</a:t>
            </a:r>
            <a:r>
              <a:rPr lang="zh-CN" altLang="en-US" sz="2400" b="1" dirty="0">
                <a:latin typeface="微软雅黑" panose="020B0503020204020204" pitchFamily="34" charset="-122"/>
                <a:ea typeface="微软雅黑" panose="020B0503020204020204" pitchFamily="34" charset="-122"/>
              </a:rPr>
              <a:t>计数值递减</a:t>
            </a:r>
            <a:endParaRPr lang="en-US" altLang="zh-CN" sz="2400" b="1" dirty="0">
              <a:latin typeface="微软雅黑" panose="020B0503020204020204" pitchFamily="34" charset="-122"/>
              <a:ea typeface="微软雅黑" panose="020B0503020204020204" pitchFamily="34" charset="-122"/>
            </a:endParaRPr>
          </a:p>
          <a:p>
            <a:pPr marL="800100" lvl="1" indent="-342900" defTabSz="468000">
              <a:lnSpc>
                <a:spcPct val="140000"/>
              </a:lnSpc>
              <a:buClr>
                <a:srgbClr val="3859CD"/>
              </a:buClr>
              <a:buFont typeface="Wingdings" panose="05000000000000000000" pitchFamily="2" charset="2"/>
              <a:buChar char="n"/>
            </a:pPr>
            <a:r>
              <a:rPr lang="zh-CN" altLang="en-US" sz="2400" b="1" dirty="0">
                <a:solidFill>
                  <a:srgbClr val="FF6600"/>
                </a:solidFill>
                <a:latin typeface="微软雅黑" panose="020B0503020204020204" pitchFamily="34" charset="-122"/>
                <a:ea typeface="微软雅黑" panose="020B0503020204020204" pitchFamily="34" charset="-122"/>
              </a:rPr>
              <a:t>可逆计数器：</a:t>
            </a:r>
            <a:r>
              <a:rPr lang="zh-CN" altLang="en-US" sz="2400" b="1" dirty="0">
                <a:solidFill>
                  <a:srgbClr val="0000CC"/>
                </a:solidFill>
                <a:latin typeface="微软雅黑" panose="020B0503020204020204" pitchFamily="34" charset="-122"/>
                <a:ea typeface="微软雅黑" panose="020B0503020204020204" pitchFamily="34" charset="-122"/>
              </a:rPr>
              <a:t>可异计数器</a:t>
            </a:r>
            <a:r>
              <a:rPr lang="zh-CN" altLang="en-US" sz="2400" b="1" dirty="0">
                <a:latin typeface="微软雅黑" panose="020B0503020204020204" pitchFamily="34" charset="-122"/>
                <a:ea typeface="微软雅黑" panose="020B0503020204020204" pitchFamily="34" charset="-122"/>
              </a:rPr>
              <a:t>，既可以进行递增计数，也可以进行递减计数</a:t>
            </a:r>
          </a:p>
        </p:txBody>
      </p:sp>
      <p:sp>
        <p:nvSpPr>
          <p:cNvPr id="8" name="文本框 5"/>
          <p:cNvSpPr txBox="1"/>
          <p:nvPr/>
        </p:nvSpPr>
        <p:spPr>
          <a:xfrm>
            <a:off x="1056407" y="5177219"/>
            <a:ext cx="8225541" cy="1643527"/>
          </a:xfrm>
          <a:prstGeom prst="rect">
            <a:avLst/>
          </a:prstGeom>
          <a:noFill/>
        </p:spPr>
        <p:txBody>
          <a:bodyPr wrap="square" rtlCol="0">
            <a:spAutoFit/>
          </a:bodyPr>
          <a:lstStyle/>
          <a:p>
            <a:pPr marL="342900" indent="-342900" defTabSz="468000">
              <a:lnSpc>
                <a:spcPct val="140000"/>
              </a:lnSpc>
              <a:buClr>
                <a:srgbClr val="3859CD"/>
              </a:buClr>
              <a:buFont typeface="Wingdings" panose="05000000000000000000" pitchFamily="2" charset="2"/>
              <a:buChar char="n"/>
            </a:pPr>
            <a:r>
              <a:rPr lang="en-US" altLang="zh-CN" sz="2400" b="1" dirty="0">
                <a:solidFill>
                  <a:srgbClr val="0000CC"/>
                </a:solidFill>
                <a:latin typeface="微软雅黑" panose="020B0503020204020204" pitchFamily="34" charset="-122"/>
                <a:ea typeface="微软雅黑" panose="020B0503020204020204" pitchFamily="34" charset="-122"/>
              </a:rPr>
              <a:t>3</a:t>
            </a:r>
            <a:r>
              <a:rPr lang="zh-CN" altLang="en-US" sz="2400" b="1" dirty="0">
                <a:solidFill>
                  <a:srgbClr val="0000CC"/>
                </a:solidFill>
                <a:latin typeface="微软雅黑" panose="020B0503020204020204" pitchFamily="34" charset="-122"/>
                <a:ea typeface="微软雅黑" panose="020B0503020204020204" pitchFamily="34" charset="-122"/>
              </a:rPr>
              <a:t>）同步计数器和异步计数器</a:t>
            </a:r>
          </a:p>
          <a:p>
            <a:pPr marL="800100" lvl="1" indent="-342900" defTabSz="468000">
              <a:lnSpc>
                <a:spcPct val="140000"/>
              </a:lnSpc>
              <a:buClr>
                <a:srgbClr val="3859CD"/>
              </a:buClr>
              <a:buFont typeface="Wingdings" panose="05000000000000000000" pitchFamily="2" charset="2"/>
              <a:buChar char="n"/>
            </a:pPr>
            <a:r>
              <a:rPr lang="zh-CN" altLang="en-US" sz="2400" b="1" dirty="0">
                <a:solidFill>
                  <a:srgbClr val="FF6600"/>
                </a:solidFill>
                <a:latin typeface="微软雅黑" panose="020B0503020204020204" pitchFamily="34" charset="-122"/>
                <a:ea typeface="微软雅黑" panose="020B0503020204020204" pitchFamily="34" charset="-122"/>
              </a:rPr>
              <a:t>同步计数器：</a:t>
            </a:r>
            <a:r>
              <a:rPr lang="zh-CN" altLang="en-US" sz="2400" b="1" dirty="0">
                <a:latin typeface="微软雅黑" panose="020B0503020204020204" pitchFamily="34" charset="-122"/>
                <a:ea typeface="微软雅黑" panose="020B0503020204020204" pitchFamily="34" charset="-122"/>
              </a:rPr>
              <a:t>所有触发器的时钟共用同一个</a:t>
            </a:r>
            <a:r>
              <a:rPr lang="en-US" altLang="zh-CN" sz="2400" b="1" dirty="0">
                <a:latin typeface="微软雅黑" panose="020B0503020204020204" pitchFamily="34" charset="-122"/>
                <a:ea typeface="微软雅黑" panose="020B0503020204020204" pitchFamily="34" charset="-122"/>
              </a:rPr>
              <a:t>CP</a:t>
            </a:r>
            <a:r>
              <a:rPr lang="zh-CN" altLang="en-US" sz="2400" b="1" dirty="0">
                <a:latin typeface="微软雅黑" panose="020B0503020204020204" pitchFamily="34" charset="-122"/>
                <a:ea typeface="微软雅黑" panose="020B0503020204020204" pitchFamily="34" charset="-122"/>
              </a:rPr>
              <a:t>（√）</a:t>
            </a:r>
            <a:endParaRPr lang="en-US" altLang="zh-CN" sz="2400" b="1" dirty="0">
              <a:latin typeface="微软雅黑" panose="020B0503020204020204" pitchFamily="34" charset="-122"/>
              <a:ea typeface="微软雅黑" panose="020B0503020204020204" pitchFamily="34" charset="-122"/>
            </a:endParaRPr>
          </a:p>
          <a:p>
            <a:pPr marL="800100" lvl="1" indent="-342900" defTabSz="468000">
              <a:lnSpc>
                <a:spcPct val="140000"/>
              </a:lnSpc>
              <a:buClr>
                <a:srgbClr val="3859CD"/>
              </a:buClr>
              <a:buFont typeface="Wingdings" panose="05000000000000000000" pitchFamily="2" charset="2"/>
              <a:buChar char="n"/>
            </a:pPr>
            <a:r>
              <a:rPr lang="zh-CN" altLang="en-US" sz="2400" b="1" dirty="0">
                <a:solidFill>
                  <a:srgbClr val="FF6600"/>
                </a:solidFill>
                <a:latin typeface="微软雅黑" panose="020B0503020204020204" pitchFamily="34" charset="-122"/>
                <a:ea typeface="微软雅黑" panose="020B0503020204020204" pitchFamily="34" charset="-122"/>
              </a:rPr>
              <a:t>异步计数器：</a:t>
            </a:r>
            <a:r>
              <a:rPr lang="zh-CN" altLang="en-US" sz="2400" b="1" dirty="0">
                <a:latin typeface="微软雅黑" panose="020B0503020204020204" pitchFamily="34" charset="-122"/>
                <a:ea typeface="微软雅黑" panose="020B0503020204020204" pitchFamily="34" charset="-122"/>
              </a:rPr>
              <a:t>各触发器的时钟不是同一个</a:t>
            </a:r>
            <a:r>
              <a:rPr lang="en-US" altLang="zh-CN" sz="2400" b="1" dirty="0">
                <a:latin typeface="微软雅黑" panose="020B0503020204020204" pitchFamily="34" charset="-122"/>
                <a:ea typeface="微软雅黑" panose="020B0503020204020204" pitchFamily="34" charset="-122"/>
              </a:rPr>
              <a:t>CP</a:t>
            </a: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a:t>
            </a:r>
          </a:p>
        </p:txBody>
      </p:sp>
      <p:pic>
        <p:nvPicPr>
          <p:cNvPr id="11" name="图片 10">
            <a:hlinkClick r:id="rId3" action="ppaction://hlinksldjump"/>
          </p:cNvPr>
          <p:cNvPicPr>
            <a:picLocks noChangeAspect="1"/>
          </p:cNvPicPr>
          <p:nvPr/>
        </p:nvPicPr>
        <p:blipFill>
          <a:blip r:embed="rId4" cstate="print">
            <a:lum bright="70000" contrast="-70000"/>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tretch>
            <a:fillRect/>
          </a:stretch>
        </p:blipFill>
        <p:spPr>
          <a:xfrm>
            <a:off x="9281948" y="6284861"/>
            <a:ext cx="452586" cy="452586"/>
          </a:xfrm>
          <a:prstGeom prst="rect">
            <a:avLst/>
          </a:prstGeom>
          <a:solidFill>
            <a:srgbClr val="3859CD"/>
          </a:solidFill>
          <a:effectLst>
            <a:glow rad="63500">
              <a:schemeClr val="accent1">
                <a:satMod val="175000"/>
                <a:alpha val="40000"/>
              </a:schemeClr>
            </a:glow>
            <a:softEdge rad="31750"/>
          </a:effectLst>
        </p:spPr>
      </p:pic>
    </p:spTree>
    <p:extLst>
      <p:ext uri="{BB962C8B-B14F-4D97-AF65-F5344CB8AC3E}">
        <p14:creationId xmlns:p14="http://schemas.microsoft.com/office/powerpoint/2010/main" val="3072674309"/>
      </p:ext>
    </p:extLst>
  </p:cSld>
  <p:clrMapOvr>
    <a:masterClrMapping/>
  </p:clrMapOvr>
  <mc:AlternateContent xmlns:mc="http://schemas.openxmlformats.org/markup-compatibility/2006" xmlns:p14="http://schemas.microsoft.com/office/powerpoint/2010/main">
    <mc:Choice Requires="p14">
      <p:transition spd="slow" p14:dur="1250">
        <p:randomBar dir="vert"/>
      </p:transition>
    </mc:Choice>
    <mc:Fallback xmlns="">
      <p:transition spd="slow">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up)">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1+#ppt_h/2"/>
                                          </p:val>
                                        </p:tav>
                                        <p:tav tm="100000">
                                          <p:val>
                                            <p:strVal val="#ppt_y"/>
                                          </p:val>
                                        </p:tav>
                                      </p:tavLst>
                                    </p:anim>
                                  </p:childTnLst>
                                </p:cTn>
                              </p:par>
                            </p:childTnLst>
                          </p:cTn>
                        </p:par>
                        <p:par>
                          <p:cTn id="19" fill="hold">
                            <p:stCondLst>
                              <p:cond delay="500"/>
                            </p:stCondLst>
                            <p:childTnLst>
                              <p:par>
                                <p:cTn id="20" presetID="10" presetClass="entr" presetSubtype="0" fill="hold" nodeType="after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B6D9C768-8413-45FA-BDC7-53DA68035736}" type="slidenum">
              <a:rPr lang="zh-CN" altLang="en-US" smtClean="0"/>
              <a:t>31</a:t>
            </a:fld>
            <a:endParaRPr lang="zh-CN" altLang="en-US"/>
          </a:p>
        </p:txBody>
      </p:sp>
      <p:sp>
        <p:nvSpPr>
          <p:cNvPr id="6" name="文本框 5"/>
          <p:cNvSpPr txBox="1"/>
          <p:nvPr/>
        </p:nvSpPr>
        <p:spPr>
          <a:xfrm>
            <a:off x="2930235" y="2268237"/>
            <a:ext cx="6203374" cy="2677656"/>
          </a:xfrm>
          <a:prstGeom prst="rect">
            <a:avLst/>
          </a:prstGeom>
          <a:noFill/>
        </p:spPr>
        <p:txBody>
          <a:bodyPr wrap="square" rtlCol="0">
            <a:spAutoFit/>
          </a:bodyPr>
          <a:lstStyle/>
          <a:p>
            <a:pPr marL="342900" indent="-342900" defTabSz="468000">
              <a:lnSpc>
                <a:spcPct val="150000"/>
              </a:lnSpc>
              <a:buClr>
                <a:srgbClr val="3859CD"/>
              </a:buClr>
              <a:buFont typeface="Wingdings" panose="05000000000000000000" pitchFamily="2" charset="2"/>
              <a:buChar char="n"/>
            </a:pPr>
            <a:r>
              <a:rPr lang="en-US" altLang="zh-CN" sz="2800" b="1" dirty="0">
                <a:latin typeface="微软雅黑" panose="020B0503020204020204" pitchFamily="34" charset="-122"/>
                <a:ea typeface="微软雅黑" panose="020B0503020204020204" pitchFamily="34" charset="-122"/>
                <a:hlinkClick r:id="rId3" action="ppaction://hlinksldjump"/>
              </a:rPr>
              <a:t>1</a:t>
            </a:r>
            <a:r>
              <a:rPr lang="zh-CN" altLang="en-US" sz="2800" b="1" dirty="0">
                <a:latin typeface="微软雅黑" panose="020B0503020204020204" pitchFamily="34" charset="-122"/>
                <a:ea typeface="微软雅黑" panose="020B0503020204020204" pitchFamily="34" charset="-122"/>
                <a:hlinkClick r:id="rId3" action="ppaction://hlinksldjump"/>
              </a:rPr>
              <a:t>、二进制同步加法计数器</a:t>
            </a:r>
            <a:endParaRPr lang="en-US" altLang="zh-CN" sz="2800" b="1" dirty="0">
              <a:latin typeface="微软雅黑" panose="020B0503020204020204" pitchFamily="34" charset="-122"/>
              <a:ea typeface="微软雅黑" panose="020B0503020204020204" pitchFamily="34" charset="-122"/>
            </a:endParaRPr>
          </a:p>
          <a:p>
            <a:pPr marL="342900" indent="-342900" defTabSz="468000">
              <a:lnSpc>
                <a:spcPct val="150000"/>
              </a:lnSpc>
              <a:buClr>
                <a:srgbClr val="3859CD"/>
              </a:buClr>
              <a:buFont typeface="Wingdings" panose="05000000000000000000" pitchFamily="2" charset="2"/>
              <a:buChar char="n"/>
            </a:pPr>
            <a:r>
              <a:rPr lang="en-US" altLang="zh-CN" sz="2800" b="1" dirty="0">
                <a:latin typeface="微软雅黑" panose="020B0503020204020204" pitchFamily="34" charset="-122"/>
                <a:ea typeface="微软雅黑" panose="020B0503020204020204" pitchFamily="34" charset="-122"/>
                <a:hlinkClick r:id="rId4" action="ppaction://hlinksldjump"/>
              </a:rPr>
              <a:t>2</a:t>
            </a:r>
            <a:r>
              <a:rPr lang="zh-CN" altLang="en-US" sz="2800" b="1" dirty="0">
                <a:latin typeface="微软雅黑" panose="020B0503020204020204" pitchFamily="34" charset="-122"/>
                <a:ea typeface="微软雅黑" panose="020B0503020204020204" pitchFamily="34" charset="-122"/>
                <a:hlinkClick r:id="rId4" action="ppaction://hlinksldjump"/>
              </a:rPr>
              <a:t>、二进制同步减法计数器</a:t>
            </a:r>
            <a:endParaRPr lang="zh-CN" altLang="en-US" sz="2800" b="1" dirty="0">
              <a:latin typeface="微软雅黑" panose="020B0503020204020204" pitchFamily="34" charset="-122"/>
              <a:ea typeface="微软雅黑" panose="020B0503020204020204" pitchFamily="34" charset="-122"/>
            </a:endParaRPr>
          </a:p>
          <a:p>
            <a:pPr marL="342900" indent="-342900" defTabSz="468000">
              <a:lnSpc>
                <a:spcPct val="150000"/>
              </a:lnSpc>
              <a:buClr>
                <a:srgbClr val="3859CD"/>
              </a:buClr>
              <a:buFont typeface="Wingdings" panose="05000000000000000000" pitchFamily="2" charset="2"/>
              <a:buChar char="n"/>
            </a:pPr>
            <a:r>
              <a:rPr lang="en-US" altLang="zh-CN" sz="2800" b="1" dirty="0">
                <a:latin typeface="微软雅黑" panose="020B0503020204020204" pitchFamily="34" charset="-122"/>
                <a:ea typeface="微软雅黑" panose="020B0503020204020204" pitchFamily="34" charset="-122"/>
                <a:hlinkClick r:id="rId5" action="ppaction://hlinksldjump"/>
              </a:rPr>
              <a:t>3</a:t>
            </a:r>
            <a:r>
              <a:rPr lang="zh-CN" altLang="en-US" sz="2800" b="1" dirty="0">
                <a:latin typeface="微软雅黑" panose="020B0503020204020204" pitchFamily="34" charset="-122"/>
                <a:ea typeface="微软雅黑" panose="020B0503020204020204" pitchFamily="34" charset="-122"/>
                <a:hlinkClick r:id="rId5" action="ppaction://hlinksldjump"/>
              </a:rPr>
              <a:t>、二进制同步可异计数器</a:t>
            </a:r>
            <a:endParaRPr lang="zh-CN" altLang="en-US" sz="2800" b="1" dirty="0">
              <a:latin typeface="微软雅黑" panose="020B0503020204020204" pitchFamily="34" charset="-122"/>
              <a:ea typeface="微软雅黑" panose="020B0503020204020204" pitchFamily="34" charset="-122"/>
            </a:endParaRPr>
          </a:p>
          <a:p>
            <a:pPr marL="342900" indent="-342900" defTabSz="468000">
              <a:lnSpc>
                <a:spcPct val="150000"/>
              </a:lnSpc>
              <a:buClr>
                <a:srgbClr val="3859CD"/>
              </a:buClr>
              <a:buFont typeface="Wingdings" panose="05000000000000000000" pitchFamily="2" charset="2"/>
              <a:buChar char="n"/>
            </a:pPr>
            <a:r>
              <a:rPr lang="en-US" altLang="zh-CN" sz="2800" b="1" dirty="0">
                <a:latin typeface="微软雅黑" panose="020B0503020204020204" pitchFamily="34" charset="-122"/>
                <a:ea typeface="微软雅黑" panose="020B0503020204020204" pitchFamily="34" charset="-122"/>
                <a:hlinkClick r:id="rId6" action="ppaction://hlinksldjump"/>
              </a:rPr>
              <a:t>4 </a:t>
            </a:r>
            <a:r>
              <a:rPr lang="zh-CN" altLang="en-US" sz="2800" b="1" dirty="0">
                <a:latin typeface="微软雅黑" panose="020B0503020204020204" pitchFamily="34" charset="-122"/>
                <a:ea typeface="微软雅黑" panose="020B0503020204020204" pitchFamily="34" charset="-122"/>
                <a:hlinkClick r:id="rId6" action="ppaction://hlinksldjump"/>
              </a:rPr>
              <a:t>、集成二进制同步计数器</a:t>
            </a:r>
            <a:endParaRPr lang="zh-CN" altLang="en-US" sz="2800" b="1" dirty="0">
              <a:latin typeface="微软雅黑" panose="020B0503020204020204" pitchFamily="34" charset="-122"/>
              <a:ea typeface="微软雅黑" panose="020B0503020204020204" pitchFamily="34" charset="-122"/>
            </a:endParaRPr>
          </a:p>
        </p:txBody>
      </p:sp>
      <p:sp>
        <p:nvSpPr>
          <p:cNvPr id="10" name="平行四边形 9"/>
          <p:cNvSpPr/>
          <p:nvPr/>
        </p:nvSpPr>
        <p:spPr>
          <a:xfrm>
            <a:off x="304512" y="129448"/>
            <a:ext cx="1739441" cy="612000"/>
          </a:xfrm>
          <a:prstGeom prst="parallelogram">
            <a:avLst/>
          </a:prstGeom>
          <a:effectLst>
            <a:glow rad="63500">
              <a:schemeClr val="accent1">
                <a:satMod val="175000"/>
                <a:alpha val="40000"/>
              </a:schemeClr>
            </a:glow>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latin typeface="微软雅黑" panose="020B0503020204020204" pitchFamily="34" charset="-122"/>
                <a:ea typeface="微软雅黑" panose="020B0503020204020204" pitchFamily="34" charset="-122"/>
                <a:cs typeface="Times New Roman" panose="02020603050405020304" pitchFamily="18" charset="0"/>
              </a:rPr>
              <a:t>6.5.2</a:t>
            </a:r>
            <a:endParaRPr lang="zh-CN" altLang="en-US" sz="36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3" name="标题 2"/>
          <p:cNvSpPr>
            <a:spLocks noGrp="1"/>
          </p:cNvSpPr>
          <p:nvPr>
            <p:ph type="title"/>
          </p:nvPr>
        </p:nvSpPr>
        <p:spPr>
          <a:xfrm>
            <a:off x="2187686" y="97943"/>
            <a:ext cx="6291295" cy="732155"/>
          </a:xfrm>
        </p:spPr>
        <p:txBody>
          <a:bodyPr>
            <a:normAutofit/>
          </a:bodyPr>
          <a:lstStyle/>
          <a:p>
            <a:r>
              <a:rPr lang="zh-CN" altLang="en-US" dirty="0">
                <a:effectLst>
                  <a:outerShdw blurRad="38100" dist="38100" dir="2700000" algn="tl">
                    <a:srgbClr val="000000">
                      <a:alpha val="43137"/>
                    </a:srgbClr>
                  </a:outerShdw>
                </a:effectLst>
              </a:rPr>
              <a:t>二进制计数器</a:t>
            </a:r>
          </a:p>
        </p:txBody>
      </p:sp>
      <p:sp>
        <p:nvSpPr>
          <p:cNvPr id="9" name="页脚占位符 3"/>
          <p:cNvSpPr>
            <a:spLocks noGrp="1"/>
          </p:cNvSpPr>
          <p:nvPr>
            <p:ph type="ftr" sz="quarter" idx="11"/>
          </p:nvPr>
        </p:nvSpPr>
        <p:spPr>
          <a:xfrm>
            <a:off x="9642764" y="0"/>
            <a:ext cx="2549236" cy="510988"/>
          </a:xfrm>
        </p:spPr>
        <p:txBody>
          <a:bodyPr/>
          <a:lstStyle/>
          <a:p>
            <a:r>
              <a:rPr lang="zh-CN" altLang="en-US"/>
              <a:t>第</a:t>
            </a:r>
            <a:r>
              <a:rPr lang="en-US" altLang="zh-CN"/>
              <a:t>6</a:t>
            </a:r>
            <a:r>
              <a:rPr lang="zh-CN" altLang="en-US"/>
              <a:t>章 同步时序逻辑电路</a:t>
            </a:r>
            <a:endParaRPr lang="zh-CN" altLang="en-US" dirty="0"/>
          </a:p>
        </p:txBody>
      </p:sp>
      <p:pic>
        <p:nvPicPr>
          <p:cNvPr id="11" name="图片 10">
            <a:hlinkClick r:id="rId7" action="ppaction://hlinksldjump"/>
          </p:cNvPr>
          <p:cNvPicPr>
            <a:picLocks noChangeAspect="1"/>
          </p:cNvPicPr>
          <p:nvPr/>
        </p:nvPicPr>
        <p:blipFill>
          <a:blip r:embed="rId8" cstate="print">
            <a:lum bright="70000" contrast="-70000"/>
            <a:extLst>
              <a:ext uri="{BEBA8EAE-BF5A-486C-A8C5-ECC9F3942E4B}">
                <a14:imgProps xmlns:a14="http://schemas.microsoft.com/office/drawing/2010/main">
                  <a14:imgLayer r:embed="rId9">
                    <a14:imgEffect>
                      <a14:saturation sat="0"/>
                    </a14:imgEffect>
                  </a14:imgLayer>
                </a14:imgProps>
              </a:ext>
              <a:ext uri="{28A0092B-C50C-407E-A947-70E740481C1C}">
                <a14:useLocalDpi xmlns:a14="http://schemas.microsoft.com/office/drawing/2010/main" val="0"/>
              </a:ext>
            </a:extLst>
          </a:blip>
          <a:stretch>
            <a:fillRect/>
          </a:stretch>
        </p:blipFill>
        <p:spPr>
          <a:xfrm>
            <a:off x="5363235" y="6329214"/>
            <a:ext cx="452586" cy="452586"/>
          </a:xfrm>
          <a:prstGeom prst="rect">
            <a:avLst/>
          </a:prstGeom>
          <a:solidFill>
            <a:srgbClr val="3859CD"/>
          </a:solidFill>
          <a:effectLst>
            <a:glow rad="63500">
              <a:schemeClr val="accent1">
                <a:satMod val="175000"/>
                <a:alpha val="40000"/>
              </a:schemeClr>
            </a:glow>
            <a:softEdge rad="31750"/>
          </a:effectLst>
        </p:spPr>
      </p:pic>
    </p:spTree>
    <p:extLst>
      <p:ext uri="{BB962C8B-B14F-4D97-AF65-F5344CB8AC3E}">
        <p14:creationId xmlns:p14="http://schemas.microsoft.com/office/powerpoint/2010/main" val="499791680"/>
      </p:ext>
    </p:extLst>
  </p:cSld>
  <p:clrMapOvr>
    <a:masterClrMapping/>
  </p:clrMapOvr>
  <mc:AlternateContent xmlns:mc="http://schemas.openxmlformats.org/markup-compatibility/2006" xmlns:p14="http://schemas.microsoft.com/office/powerpoint/2010/main">
    <mc:Choice Requires="p14">
      <p:transition spd="slow" p14:dur="1250">
        <p:randomBar dir="vert"/>
      </p:transition>
    </mc:Choice>
    <mc:Fallback xmlns="">
      <p:transition spd="slow">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B6D9C768-8413-45FA-BDC7-53DA68035736}" type="slidenum">
              <a:rPr lang="zh-CN" altLang="en-US" smtClean="0"/>
              <a:t>32</a:t>
            </a:fld>
            <a:endParaRPr lang="zh-CN" altLang="en-US"/>
          </a:p>
        </p:txBody>
      </p:sp>
      <p:sp>
        <p:nvSpPr>
          <p:cNvPr id="6" name="文本框 5"/>
          <p:cNvSpPr txBox="1"/>
          <p:nvPr/>
        </p:nvSpPr>
        <p:spPr>
          <a:xfrm>
            <a:off x="529935" y="1020462"/>
            <a:ext cx="6203374" cy="2862322"/>
          </a:xfrm>
          <a:prstGeom prst="rect">
            <a:avLst/>
          </a:prstGeom>
          <a:noFill/>
        </p:spPr>
        <p:txBody>
          <a:bodyPr wrap="square" rtlCol="0">
            <a:spAutoFit/>
          </a:bodyPr>
          <a:lstStyle/>
          <a:p>
            <a:pPr marL="342900" indent="-342900" defTabSz="468000">
              <a:lnSpc>
                <a:spcPct val="150000"/>
              </a:lnSpc>
              <a:buClr>
                <a:srgbClr val="3859CD"/>
              </a:buClr>
              <a:buFont typeface="Wingdings" panose="05000000000000000000" pitchFamily="2" charset="2"/>
              <a:buChar char="n"/>
            </a:pPr>
            <a:r>
              <a:rPr lang="en-US" altLang="zh-CN" sz="2400" b="1" dirty="0">
                <a:solidFill>
                  <a:srgbClr val="FF0000"/>
                </a:solidFill>
                <a:latin typeface="微软雅黑" panose="020B0503020204020204" pitchFamily="34" charset="-122"/>
                <a:ea typeface="微软雅黑" panose="020B0503020204020204" pitchFamily="34" charset="-122"/>
              </a:rPr>
              <a:t>1</a:t>
            </a:r>
            <a:r>
              <a:rPr lang="zh-CN" altLang="en-US" sz="2400" b="1" dirty="0">
                <a:solidFill>
                  <a:srgbClr val="FF0000"/>
                </a:solidFill>
                <a:latin typeface="微软雅黑" panose="020B0503020204020204" pitchFamily="34" charset="-122"/>
                <a:ea typeface="微软雅黑" panose="020B0503020204020204" pitchFamily="34" charset="-122"/>
              </a:rPr>
              <a:t>、二进制同步加法计数器</a:t>
            </a:r>
          </a:p>
          <a:p>
            <a:pPr marL="342900" indent="-342900" defTabSz="468000">
              <a:lnSpc>
                <a:spcPct val="150000"/>
              </a:lnSpc>
              <a:buClr>
                <a:srgbClr val="3859CD"/>
              </a:buClr>
              <a:buFont typeface="Wingdings" panose="05000000000000000000" pitchFamily="2" charset="2"/>
              <a:buChar char="n"/>
            </a:pPr>
            <a:r>
              <a:rPr lang="zh-CN" altLang="en-US" sz="2400" b="1" dirty="0">
                <a:latin typeface="微软雅黑" panose="020B0503020204020204" pitchFamily="34" charset="-122"/>
                <a:ea typeface="微软雅黑" panose="020B0503020204020204" pitchFamily="34" charset="-122"/>
              </a:rPr>
              <a:t>举例：</a:t>
            </a:r>
            <a:r>
              <a:rPr lang="en-US" altLang="zh-CN" sz="2400" b="1" dirty="0">
                <a:solidFill>
                  <a:srgbClr val="0000CC"/>
                </a:solidFill>
                <a:latin typeface="微软雅黑" panose="020B0503020204020204" pitchFamily="34" charset="-122"/>
                <a:ea typeface="微软雅黑" panose="020B0503020204020204" pitchFamily="34" charset="-122"/>
              </a:rPr>
              <a:t>3</a:t>
            </a:r>
            <a:r>
              <a:rPr lang="zh-CN" altLang="en-US" sz="2400" b="1" dirty="0">
                <a:solidFill>
                  <a:srgbClr val="0000CC"/>
                </a:solidFill>
                <a:latin typeface="微软雅黑" panose="020B0503020204020204" pitchFamily="34" charset="-122"/>
                <a:ea typeface="微软雅黑" panose="020B0503020204020204" pitchFamily="34" charset="-122"/>
              </a:rPr>
              <a:t>位二进制加法计数器</a:t>
            </a:r>
            <a:endParaRPr lang="en-US" altLang="zh-CN" sz="2400" b="1" dirty="0">
              <a:solidFill>
                <a:srgbClr val="0000CC"/>
              </a:solidFill>
              <a:latin typeface="微软雅黑" panose="020B0503020204020204" pitchFamily="34" charset="-122"/>
              <a:ea typeface="微软雅黑" panose="020B0503020204020204" pitchFamily="34" charset="-122"/>
            </a:endParaRPr>
          </a:p>
          <a:p>
            <a:pPr marL="800100" lvl="1" indent="-342900" defTabSz="468000">
              <a:lnSpc>
                <a:spcPct val="150000"/>
              </a:lnSpc>
              <a:buClr>
                <a:srgbClr val="3859CD"/>
              </a:buClr>
              <a:buFont typeface="Wingdings" panose="05000000000000000000" pitchFamily="2" charset="2"/>
              <a:buChar char="n"/>
            </a:pPr>
            <a:r>
              <a:rPr lang="zh-CN" altLang="en-US" sz="2400" b="1" dirty="0">
                <a:latin typeface="微软雅黑" panose="020B0503020204020204" pitchFamily="34" charset="-122"/>
                <a:ea typeface="微软雅黑" panose="020B0503020204020204" pitchFamily="34" charset="-122"/>
              </a:rPr>
              <a:t>状态转移图：圆圈内是计数器的计数值，即</a:t>
            </a:r>
            <a:r>
              <a:rPr lang="en-US" altLang="zh-CN" sz="2400" b="1" dirty="0">
                <a:latin typeface="微软雅黑" panose="020B0503020204020204" pitchFamily="34" charset="-122"/>
                <a:ea typeface="微软雅黑" panose="020B0503020204020204" pitchFamily="34" charset="-122"/>
              </a:rPr>
              <a:t>3</a:t>
            </a:r>
            <a:r>
              <a:rPr lang="zh-CN" altLang="en-US" sz="2400" b="1" dirty="0">
                <a:latin typeface="微软雅黑" panose="020B0503020204020204" pitchFamily="34" charset="-122"/>
                <a:ea typeface="微软雅黑" panose="020B0503020204020204" pitchFamily="34" charset="-122"/>
              </a:rPr>
              <a:t>个触发器的状态。</a:t>
            </a:r>
            <a:endParaRPr lang="en-US" altLang="zh-CN" sz="2400" b="1" dirty="0">
              <a:latin typeface="微软雅黑" panose="020B0503020204020204" pitchFamily="34" charset="-122"/>
              <a:ea typeface="微软雅黑" panose="020B0503020204020204" pitchFamily="34" charset="-122"/>
            </a:endParaRPr>
          </a:p>
          <a:p>
            <a:pPr marL="800100" lvl="1" indent="-342900" defTabSz="468000">
              <a:lnSpc>
                <a:spcPct val="150000"/>
              </a:lnSpc>
              <a:buClr>
                <a:srgbClr val="3859CD"/>
              </a:buClr>
              <a:buFont typeface="Wingdings" panose="05000000000000000000" pitchFamily="2" charset="2"/>
              <a:buChar char="n"/>
            </a:pPr>
            <a:r>
              <a:rPr lang="zh-CN" altLang="en-US" sz="2400" b="1" dirty="0">
                <a:solidFill>
                  <a:srgbClr val="0000CC"/>
                </a:solidFill>
                <a:latin typeface="微软雅黑" panose="020B0503020204020204" pitchFamily="34" charset="-122"/>
                <a:ea typeface="微软雅黑" panose="020B0503020204020204" pitchFamily="34" charset="-122"/>
              </a:rPr>
              <a:t>当计数值到达</a:t>
            </a:r>
            <a:r>
              <a:rPr lang="en-US" altLang="zh-CN" sz="2400" b="1" dirty="0">
                <a:solidFill>
                  <a:srgbClr val="0000CC"/>
                </a:solidFill>
                <a:latin typeface="微软雅黑" panose="020B0503020204020204" pitchFamily="34" charset="-122"/>
                <a:ea typeface="微软雅黑" panose="020B0503020204020204" pitchFamily="34" charset="-122"/>
              </a:rPr>
              <a:t>111</a:t>
            </a:r>
            <a:r>
              <a:rPr lang="zh-CN" altLang="en-US" sz="2400" b="1" dirty="0">
                <a:solidFill>
                  <a:srgbClr val="0000CC"/>
                </a:solidFill>
                <a:latin typeface="微软雅黑" panose="020B0503020204020204" pitchFamily="34" charset="-122"/>
                <a:ea typeface="微软雅黑" panose="020B0503020204020204" pitchFamily="34" charset="-122"/>
              </a:rPr>
              <a:t>时，输出进位</a:t>
            </a:r>
            <a:r>
              <a:rPr lang="en-US" altLang="zh-CN" sz="2400" b="1" dirty="0">
                <a:solidFill>
                  <a:srgbClr val="0000CC"/>
                </a:solidFill>
                <a:latin typeface="微软雅黑" panose="020B0503020204020204" pitchFamily="34" charset="-122"/>
                <a:ea typeface="微软雅黑" panose="020B0503020204020204" pitchFamily="34" charset="-122"/>
              </a:rPr>
              <a:t>C=1</a:t>
            </a:r>
            <a:r>
              <a:rPr lang="zh-CN" altLang="en-US" sz="2400" b="1" dirty="0">
                <a:latin typeface="微软雅黑" panose="020B0503020204020204" pitchFamily="34" charset="-122"/>
                <a:ea typeface="微软雅黑" panose="020B0503020204020204" pitchFamily="34" charset="-122"/>
              </a:rPr>
              <a:t>。</a:t>
            </a:r>
            <a:endParaRPr lang="en-US" altLang="zh-CN" sz="2400" b="1" dirty="0">
              <a:latin typeface="微软雅黑" panose="020B0503020204020204" pitchFamily="34" charset="-122"/>
              <a:ea typeface="微软雅黑" panose="020B0503020204020204" pitchFamily="34" charset="-122"/>
            </a:endParaRPr>
          </a:p>
        </p:txBody>
      </p:sp>
      <p:sp>
        <p:nvSpPr>
          <p:cNvPr id="10" name="平行四边形 9"/>
          <p:cNvSpPr/>
          <p:nvPr/>
        </p:nvSpPr>
        <p:spPr>
          <a:xfrm>
            <a:off x="304512" y="129448"/>
            <a:ext cx="1739441" cy="612000"/>
          </a:xfrm>
          <a:prstGeom prst="parallelogram">
            <a:avLst/>
          </a:prstGeom>
          <a:effectLst>
            <a:glow rad="63500">
              <a:schemeClr val="accent1">
                <a:satMod val="175000"/>
                <a:alpha val="40000"/>
              </a:schemeClr>
            </a:glow>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latin typeface="微软雅黑" panose="020B0503020204020204" pitchFamily="34" charset="-122"/>
                <a:ea typeface="微软雅黑" panose="020B0503020204020204" pitchFamily="34" charset="-122"/>
                <a:cs typeface="Times New Roman" panose="02020603050405020304" pitchFamily="18" charset="0"/>
              </a:rPr>
              <a:t>6.5.2</a:t>
            </a:r>
            <a:endParaRPr lang="zh-CN" altLang="en-US" sz="36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3" name="标题 2"/>
          <p:cNvSpPr>
            <a:spLocks noGrp="1"/>
          </p:cNvSpPr>
          <p:nvPr>
            <p:ph type="title"/>
          </p:nvPr>
        </p:nvSpPr>
        <p:spPr>
          <a:xfrm>
            <a:off x="2187686" y="97943"/>
            <a:ext cx="6291295" cy="732155"/>
          </a:xfrm>
        </p:spPr>
        <p:txBody>
          <a:bodyPr>
            <a:normAutofit/>
          </a:bodyPr>
          <a:lstStyle/>
          <a:p>
            <a:r>
              <a:rPr lang="zh-CN" altLang="en-US" dirty="0">
                <a:effectLst>
                  <a:outerShdw blurRad="38100" dist="38100" dir="2700000" algn="tl">
                    <a:srgbClr val="000000">
                      <a:alpha val="43137"/>
                    </a:srgbClr>
                  </a:outerShdw>
                </a:effectLst>
              </a:rPr>
              <a:t>二进制计数器</a:t>
            </a:r>
          </a:p>
        </p:txBody>
      </p:sp>
      <p:sp>
        <p:nvSpPr>
          <p:cNvPr id="9" name="页脚占位符 3"/>
          <p:cNvSpPr>
            <a:spLocks noGrp="1"/>
          </p:cNvSpPr>
          <p:nvPr>
            <p:ph type="ftr" sz="quarter" idx="11"/>
          </p:nvPr>
        </p:nvSpPr>
        <p:spPr>
          <a:xfrm>
            <a:off x="9642764" y="0"/>
            <a:ext cx="2549236" cy="510988"/>
          </a:xfrm>
        </p:spPr>
        <p:txBody>
          <a:bodyPr/>
          <a:lstStyle/>
          <a:p>
            <a:r>
              <a:rPr lang="zh-CN" altLang="en-US"/>
              <a:t>第</a:t>
            </a:r>
            <a:r>
              <a:rPr lang="en-US" altLang="zh-CN"/>
              <a:t>6</a:t>
            </a:r>
            <a:r>
              <a:rPr lang="zh-CN" altLang="en-US"/>
              <a:t>章 同步时序逻辑电路</a:t>
            </a:r>
            <a:endParaRPr lang="zh-CN" altLang="en-US" dirty="0"/>
          </a:p>
        </p:txBody>
      </p:sp>
      <p:graphicFrame>
        <p:nvGraphicFramePr>
          <p:cNvPr id="24" name="对象 23"/>
          <p:cNvGraphicFramePr>
            <a:graphicFrameLocks noChangeAspect="1"/>
          </p:cNvGraphicFramePr>
          <p:nvPr>
            <p:extLst>
              <p:ext uri="{D42A27DB-BD31-4B8C-83A1-F6EECF244321}">
                <p14:modId xmlns:p14="http://schemas.microsoft.com/office/powerpoint/2010/main" val="742707232"/>
              </p:ext>
            </p:extLst>
          </p:nvPr>
        </p:nvGraphicFramePr>
        <p:xfrm>
          <a:off x="848447" y="4013044"/>
          <a:ext cx="5173662" cy="2290762"/>
        </p:xfrm>
        <a:graphic>
          <a:graphicData uri="http://schemas.openxmlformats.org/presentationml/2006/ole">
            <mc:AlternateContent xmlns:mc="http://schemas.openxmlformats.org/markup-compatibility/2006">
              <mc:Choice xmlns:v="urn:schemas-microsoft-com:vml" Requires="v">
                <p:oleObj spid="_x0000_s585754" name="Visio" r:id="rId4" imgW="3275092" imgH="1459944" progId="Visio.Drawing.11">
                  <p:embed/>
                </p:oleObj>
              </mc:Choice>
              <mc:Fallback>
                <p:oleObj name="Visio" r:id="rId4" imgW="3275092" imgH="1459944" progId="Visio.Drawing.1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8447" y="4013044"/>
                        <a:ext cx="5173662" cy="2290762"/>
                      </a:xfrm>
                      <a:prstGeom prst="rect">
                        <a:avLst/>
                      </a:prstGeom>
                      <a:solidFill>
                        <a:schemeClr val="accent5">
                          <a:lumMod val="20000"/>
                          <a:lumOff val="80000"/>
                        </a:schemeClr>
                      </a:solidFill>
                      <a:ln>
                        <a:noFill/>
                      </a:ln>
                      <a:extLst/>
                    </p:spPr>
                  </p:pic>
                </p:oleObj>
              </mc:Fallback>
            </mc:AlternateContent>
          </a:graphicData>
        </a:graphic>
      </p:graphicFrame>
      <mc:AlternateContent xmlns:mc="http://schemas.openxmlformats.org/markup-compatibility/2006" xmlns:a14="http://schemas.microsoft.com/office/drawing/2010/main">
        <mc:Choice Requires="a14">
          <p:graphicFrame>
            <p:nvGraphicFramePr>
              <p:cNvPr id="36" name="表格 35"/>
              <p:cNvGraphicFramePr>
                <a:graphicFrameLocks noGrp="1"/>
              </p:cNvGraphicFramePr>
              <p:nvPr>
                <p:extLst>
                  <p:ext uri="{D42A27DB-BD31-4B8C-83A1-F6EECF244321}">
                    <p14:modId xmlns:p14="http://schemas.microsoft.com/office/powerpoint/2010/main" val="918114447"/>
                  </p:ext>
                </p:extLst>
              </p:nvPr>
            </p:nvGraphicFramePr>
            <p:xfrm>
              <a:off x="7185025" y="2657479"/>
              <a:ext cx="4578350" cy="4057650"/>
            </p:xfrm>
            <a:graphic>
              <a:graphicData uri="http://schemas.openxmlformats.org/drawingml/2006/table">
                <a:tbl>
                  <a:tblPr firstRow="1" firstCol="1" bandRow="1">
                    <a:tableStyleId>{B301B821-A1FF-4177-AEE7-76D212191A09}</a:tableStyleId>
                  </a:tblPr>
                  <a:tblGrid>
                    <a:gridCol w="654050">
                      <a:extLst>
                        <a:ext uri="{9D8B030D-6E8A-4147-A177-3AD203B41FA5}">
                          <a16:colId xmlns:a16="http://schemas.microsoft.com/office/drawing/2014/main" val="866241861"/>
                        </a:ext>
                      </a:extLst>
                    </a:gridCol>
                    <a:gridCol w="654050">
                      <a:extLst>
                        <a:ext uri="{9D8B030D-6E8A-4147-A177-3AD203B41FA5}">
                          <a16:colId xmlns:a16="http://schemas.microsoft.com/office/drawing/2014/main" val="2493855092"/>
                        </a:ext>
                      </a:extLst>
                    </a:gridCol>
                    <a:gridCol w="654050">
                      <a:extLst>
                        <a:ext uri="{9D8B030D-6E8A-4147-A177-3AD203B41FA5}">
                          <a16:colId xmlns:a16="http://schemas.microsoft.com/office/drawing/2014/main" val="4125486591"/>
                        </a:ext>
                      </a:extLst>
                    </a:gridCol>
                    <a:gridCol w="654050">
                      <a:extLst>
                        <a:ext uri="{9D8B030D-6E8A-4147-A177-3AD203B41FA5}">
                          <a16:colId xmlns:a16="http://schemas.microsoft.com/office/drawing/2014/main" val="2386755560"/>
                        </a:ext>
                      </a:extLst>
                    </a:gridCol>
                    <a:gridCol w="654050">
                      <a:extLst>
                        <a:ext uri="{9D8B030D-6E8A-4147-A177-3AD203B41FA5}">
                          <a16:colId xmlns:a16="http://schemas.microsoft.com/office/drawing/2014/main" val="3541059722"/>
                        </a:ext>
                      </a:extLst>
                    </a:gridCol>
                    <a:gridCol w="654050">
                      <a:extLst>
                        <a:ext uri="{9D8B030D-6E8A-4147-A177-3AD203B41FA5}">
                          <a16:colId xmlns:a16="http://schemas.microsoft.com/office/drawing/2014/main" val="431882315"/>
                        </a:ext>
                      </a:extLst>
                    </a:gridCol>
                    <a:gridCol w="654050">
                      <a:extLst>
                        <a:ext uri="{9D8B030D-6E8A-4147-A177-3AD203B41FA5}">
                          <a16:colId xmlns:a16="http://schemas.microsoft.com/office/drawing/2014/main" val="2627766292"/>
                        </a:ext>
                      </a:extLst>
                    </a:gridCol>
                  </a:tblGrid>
                  <a:tr h="450850">
                    <a:tc>
                      <a:txBody>
                        <a:bodyPr/>
                        <a:lstStyle/>
                        <a:p>
                          <a:pPr algn="ctr">
                            <a:lnSpc>
                              <a:spcPts val="2000"/>
                            </a:lnSpc>
                            <a:spcAft>
                              <a:spcPts val="0"/>
                            </a:spcAft>
                          </a:pPr>
                          <a14:m>
                            <m:oMathPara xmlns:m="http://schemas.openxmlformats.org/officeDocument/2006/math">
                              <m:oMathParaPr>
                                <m:jc m:val="centerGroup"/>
                              </m:oMathParaPr>
                              <m:oMath xmlns:m="http://schemas.openxmlformats.org/officeDocument/2006/math">
                                <m:sSubSup>
                                  <m:sSubSupPr>
                                    <m:ctrlPr>
                                      <a:rPr lang="zh-CN" sz="1800" b="1" i="1" kern="100">
                                        <a:effectLst/>
                                        <a:latin typeface="Cambria Math" panose="02040503050406030204" pitchFamily="18" charset="0"/>
                                      </a:rPr>
                                    </m:ctrlPr>
                                  </m:sSubSupPr>
                                  <m:e>
                                    <m:r>
                                      <m:rPr>
                                        <m:nor/>
                                      </m:rPr>
                                      <a:rPr lang="en-US" sz="1800" b="1" kern="100">
                                        <a:effectLst/>
                                        <a:latin typeface="Times New Roman" panose="02020603050405020304" pitchFamily="18" charset="0"/>
                                        <a:ea typeface="微软雅黑" panose="020B0503020204020204" pitchFamily="34" charset="-122"/>
                                        <a:cs typeface="Times New Roman" panose="02020603050405020304" pitchFamily="18" charset="0"/>
                                      </a:rPr>
                                      <m:t>Q</m:t>
                                    </m:r>
                                  </m:e>
                                  <m:sub>
                                    <m:r>
                                      <m:rPr>
                                        <m:nor/>
                                      </m:rPr>
                                      <a:rPr lang="en-US" sz="1800" b="1" kern="100">
                                        <a:effectLst/>
                                        <a:latin typeface="Times New Roman" panose="02020603050405020304" pitchFamily="18" charset="0"/>
                                        <a:ea typeface="微软雅黑" panose="020B0503020204020204" pitchFamily="34" charset="-122"/>
                                        <a:cs typeface="Times New Roman" panose="02020603050405020304" pitchFamily="18" charset="0"/>
                                      </a:rPr>
                                      <m:t>2</m:t>
                                    </m:r>
                                  </m:sub>
                                  <m:sup>
                                    <m:r>
                                      <m:rPr>
                                        <m:nor/>
                                      </m:rPr>
                                      <a:rPr lang="en-US" sz="1800" b="1" kern="100">
                                        <a:effectLst/>
                                        <a:latin typeface="Times New Roman" panose="02020603050405020304" pitchFamily="18" charset="0"/>
                                        <a:ea typeface="微软雅黑" panose="020B0503020204020204" pitchFamily="34" charset="-122"/>
                                        <a:cs typeface="Times New Roman" panose="02020603050405020304" pitchFamily="18" charset="0"/>
                                      </a:rPr>
                                      <m:t>n</m:t>
                                    </m:r>
                                  </m:sup>
                                </m:sSubSup>
                              </m:oMath>
                            </m:oMathPara>
                          </a14:m>
                          <a:endParaRPr lang="zh-CN" sz="18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8377" marR="108377" marT="0" marB="0" anchor="ctr"/>
                    </a:tc>
                    <a:tc>
                      <a:txBody>
                        <a:bodyPr/>
                        <a:lstStyle/>
                        <a:p>
                          <a:pPr algn="just">
                            <a:lnSpc>
                              <a:spcPts val="2000"/>
                            </a:lnSpc>
                            <a:spcAft>
                              <a:spcPts val="0"/>
                            </a:spcAft>
                          </a:pPr>
                          <a14:m>
                            <m:oMathPara xmlns:m="http://schemas.openxmlformats.org/officeDocument/2006/math">
                              <m:oMathParaPr>
                                <m:jc m:val="centerGroup"/>
                              </m:oMathParaPr>
                              <m:oMath xmlns:m="http://schemas.openxmlformats.org/officeDocument/2006/math">
                                <m:sSubSup>
                                  <m:sSubSupPr>
                                    <m:ctrlPr>
                                      <a:rPr lang="zh-CN" sz="1800" b="1" i="1" kern="100">
                                        <a:effectLst/>
                                        <a:latin typeface="Cambria Math" panose="02040503050406030204" pitchFamily="18" charset="0"/>
                                      </a:rPr>
                                    </m:ctrlPr>
                                  </m:sSubSupPr>
                                  <m:e>
                                    <m:r>
                                      <m:rPr>
                                        <m:nor/>
                                      </m:rPr>
                                      <a:rPr lang="en-US" sz="1800" b="1" kern="100">
                                        <a:effectLst/>
                                        <a:latin typeface="Times New Roman" panose="02020603050405020304" pitchFamily="18" charset="0"/>
                                        <a:ea typeface="微软雅黑" panose="020B0503020204020204" pitchFamily="34" charset="-122"/>
                                        <a:cs typeface="Times New Roman" panose="02020603050405020304" pitchFamily="18" charset="0"/>
                                      </a:rPr>
                                      <m:t>Q</m:t>
                                    </m:r>
                                  </m:e>
                                  <m:sub>
                                    <m:r>
                                      <m:rPr>
                                        <m:nor/>
                                      </m:rPr>
                                      <a:rPr lang="en-US" sz="1800" b="1" kern="100">
                                        <a:effectLst/>
                                        <a:latin typeface="Times New Roman" panose="02020603050405020304" pitchFamily="18" charset="0"/>
                                        <a:ea typeface="微软雅黑" panose="020B0503020204020204" pitchFamily="34" charset="-122"/>
                                        <a:cs typeface="Times New Roman" panose="02020603050405020304" pitchFamily="18" charset="0"/>
                                      </a:rPr>
                                      <m:t>1</m:t>
                                    </m:r>
                                  </m:sub>
                                  <m:sup>
                                    <m:r>
                                      <m:rPr>
                                        <m:nor/>
                                      </m:rPr>
                                      <a:rPr lang="en-US" sz="1800" b="1" kern="100">
                                        <a:effectLst/>
                                        <a:latin typeface="Times New Roman" panose="02020603050405020304" pitchFamily="18" charset="0"/>
                                        <a:ea typeface="微软雅黑" panose="020B0503020204020204" pitchFamily="34" charset="-122"/>
                                        <a:cs typeface="Times New Roman" panose="02020603050405020304" pitchFamily="18" charset="0"/>
                                      </a:rPr>
                                      <m:t>n</m:t>
                                    </m:r>
                                  </m:sup>
                                </m:sSubSup>
                              </m:oMath>
                            </m:oMathPara>
                          </a14:m>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8377" marR="108377" marT="0" marB="0" anchor="ctr"/>
                    </a:tc>
                    <a:tc>
                      <a:txBody>
                        <a:bodyPr/>
                        <a:lstStyle/>
                        <a:p>
                          <a:pPr algn="just">
                            <a:lnSpc>
                              <a:spcPts val="2000"/>
                            </a:lnSpc>
                            <a:spcAft>
                              <a:spcPts val="0"/>
                            </a:spcAft>
                          </a:pPr>
                          <a14:m>
                            <m:oMathPara xmlns:m="http://schemas.openxmlformats.org/officeDocument/2006/math">
                              <m:oMathParaPr>
                                <m:jc m:val="centerGroup"/>
                              </m:oMathParaPr>
                              <m:oMath xmlns:m="http://schemas.openxmlformats.org/officeDocument/2006/math">
                                <m:sSubSup>
                                  <m:sSubSupPr>
                                    <m:ctrlPr>
                                      <a:rPr lang="zh-CN" sz="1800" b="1" i="1" kern="100">
                                        <a:effectLst/>
                                        <a:latin typeface="Cambria Math" panose="02040503050406030204" pitchFamily="18" charset="0"/>
                                      </a:rPr>
                                    </m:ctrlPr>
                                  </m:sSubSupPr>
                                  <m:e>
                                    <m:r>
                                      <m:rPr>
                                        <m:nor/>
                                      </m:rPr>
                                      <a:rPr lang="en-US" sz="1800" b="1" kern="100">
                                        <a:effectLst/>
                                        <a:latin typeface="Times New Roman" panose="02020603050405020304" pitchFamily="18" charset="0"/>
                                        <a:ea typeface="微软雅黑" panose="020B0503020204020204" pitchFamily="34" charset="-122"/>
                                        <a:cs typeface="Times New Roman" panose="02020603050405020304" pitchFamily="18" charset="0"/>
                                      </a:rPr>
                                      <m:t>Q</m:t>
                                    </m:r>
                                  </m:e>
                                  <m:sub>
                                    <m:r>
                                      <m:rPr>
                                        <m:nor/>
                                      </m:rPr>
                                      <a:rPr lang="en-US" sz="1800" b="1" kern="100">
                                        <a:effectLst/>
                                        <a:latin typeface="Times New Roman" panose="02020603050405020304" pitchFamily="18" charset="0"/>
                                        <a:ea typeface="微软雅黑" panose="020B0503020204020204" pitchFamily="34" charset="-122"/>
                                        <a:cs typeface="Times New Roman" panose="02020603050405020304" pitchFamily="18" charset="0"/>
                                      </a:rPr>
                                      <m:t>0</m:t>
                                    </m:r>
                                  </m:sub>
                                  <m:sup>
                                    <m:r>
                                      <m:rPr>
                                        <m:nor/>
                                      </m:rPr>
                                      <a:rPr lang="en-US" sz="1800" b="1" kern="100">
                                        <a:effectLst/>
                                        <a:latin typeface="Times New Roman" panose="02020603050405020304" pitchFamily="18" charset="0"/>
                                        <a:ea typeface="微软雅黑" panose="020B0503020204020204" pitchFamily="34" charset="-122"/>
                                        <a:cs typeface="Times New Roman" panose="02020603050405020304" pitchFamily="18" charset="0"/>
                                      </a:rPr>
                                      <m:t>n</m:t>
                                    </m:r>
                                  </m:sup>
                                </m:sSubSup>
                              </m:oMath>
                            </m:oMathPara>
                          </a14:m>
                          <a:endParaRPr lang="zh-CN" sz="18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8377" marR="108377" marT="0" marB="0" anchor="ctr">
                        <a:lnR w="19050" cap="flat" cmpd="sng" algn="ctr">
                          <a:solidFill>
                            <a:srgbClr val="FF0000"/>
                          </a:solidFill>
                          <a:prstDash val="solid"/>
                          <a:round/>
                          <a:headEnd type="none" w="med" len="med"/>
                          <a:tailEnd type="none" w="med" len="med"/>
                        </a:lnR>
                      </a:tcPr>
                    </a:tc>
                    <a:tc>
                      <a:txBody>
                        <a:bodyPr/>
                        <a:lstStyle/>
                        <a:p>
                          <a:pPr algn="just">
                            <a:lnSpc>
                              <a:spcPts val="2000"/>
                            </a:lnSpc>
                            <a:spcAft>
                              <a:spcPts val="0"/>
                            </a:spcAft>
                          </a:pPr>
                          <a14:m>
                            <m:oMathPara xmlns:m="http://schemas.openxmlformats.org/officeDocument/2006/math">
                              <m:oMathParaPr>
                                <m:jc m:val="centerGroup"/>
                              </m:oMathParaPr>
                              <m:oMath xmlns:m="http://schemas.openxmlformats.org/officeDocument/2006/math">
                                <m:sSubSup>
                                  <m:sSubSupPr>
                                    <m:ctrlPr>
                                      <a:rPr lang="zh-CN" sz="1800" b="1" i="1" kern="100">
                                        <a:effectLst/>
                                        <a:latin typeface="Cambria Math" panose="02040503050406030204" pitchFamily="18" charset="0"/>
                                      </a:rPr>
                                    </m:ctrlPr>
                                  </m:sSubSupPr>
                                  <m:e>
                                    <m:r>
                                      <m:rPr>
                                        <m:nor/>
                                      </m:rPr>
                                      <a:rPr lang="en-US" sz="1800" b="1" kern="100">
                                        <a:effectLst/>
                                        <a:latin typeface="Times New Roman" panose="02020603050405020304" pitchFamily="18" charset="0"/>
                                        <a:ea typeface="微软雅黑" panose="020B0503020204020204" pitchFamily="34" charset="-122"/>
                                        <a:cs typeface="Times New Roman" panose="02020603050405020304" pitchFamily="18" charset="0"/>
                                      </a:rPr>
                                      <m:t>Q</m:t>
                                    </m:r>
                                  </m:e>
                                  <m:sub>
                                    <m:r>
                                      <m:rPr>
                                        <m:nor/>
                                      </m:rPr>
                                      <a:rPr lang="en-US" sz="1800" b="1" kern="100">
                                        <a:effectLst/>
                                        <a:latin typeface="Times New Roman" panose="02020603050405020304" pitchFamily="18" charset="0"/>
                                        <a:ea typeface="微软雅黑" panose="020B0503020204020204" pitchFamily="34" charset="-122"/>
                                        <a:cs typeface="Times New Roman" panose="02020603050405020304" pitchFamily="18" charset="0"/>
                                      </a:rPr>
                                      <m:t>2</m:t>
                                    </m:r>
                                  </m:sub>
                                  <m:sup>
                                    <m:r>
                                      <m:rPr>
                                        <m:nor/>
                                      </m:rPr>
                                      <a:rPr lang="en-US" sz="1800" b="1" kern="100">
                                        <a:effectLst/>
                                        <a:latin typeface="Times New Roman" panose="02020603050405020304" pitchFamily="18" charset="0"/>
                                        <a:ea typeface="微软雅黑" panose="020B0503020204020204" pitchFamily="34" charset="-122"/>
                                        <a:cs typeface="Times New Roman" panose="02020603050405020304" pitchFamily="18" charset="0"/>
                                      </a:rPr>
                                      <m:t>n</m:t>
                                    </m:r>
                                    <m:r>
                                      <m:rPr>
                                        <m:nor/>
                                      </m:rPr>
                                      <a:rPr lang="en-US" sz="1800" b="1" kern="100">
                                        <a:effectLst/>
                                        <a:latin typeface="Times New Roman" panose="02020603050405020304" pitchFamily="18" charset="0"/>
                                        <a:ea typeface="微软雅黑" panose="020B0503020204020204" pitchFamily="34" charset="-122"/>
                                        <a:cs typeface="Times New Roman" panose="02020603050405020304" pitchFamily="18" charset="0"/>
                                      </a:rPr>
                                      <m:t>+1</m:t>
                                    </m:r>
                                  </m:sup>
                                </m:sSubSup>
                              </m:oMath>
                            </m:oMathPara>
                          </a14:m>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8377" marR="108377" marT="0" marB="0" anchor="ctr">
                        <a:lnL w="19050" cap="flat" cmpd="sng" algn="ctr">
                          <a:solidFill>
                            <a:srgbClr val="FF0000"/>
                          </a:solidFill>
                          <a:prstDash val="solid"/>
                          <a:round/>
                          <a:headEnd type="none" w="med" len="med"/>
                          <a:tailEnd type="none" w="med" len="med"/>
                        </a:lnL>
                      </a:tcPr>
                    </a:tc>
                    <a:tc>
                      <a:txBody>
                        <a:bodyPr/>
                        <a:lstStyle/>
                        <a:p>
                          <a:pPr algn="just">
                            <a:lnSpc>
                              <a:spcPts val="2000"/>
                            </a:lnSpc>
                            <a:spcAft>
                              <a:spcPts val="0"/>
                            </a:spcAft>
                          </a:pPr>
                          <a14:m>
                            <m:oMathPara xmlns:m="http://schemas.openxmlformats.org/officeDocument/2006/math">
                              <m:oMathParaPr>
                                <m:jc m:val="centerGroup"/>
                              </m:oMathParaPr>
                              <m:oMath xmlns:m="http://schemas.openxmlformats.org/officeDocument/2006/math">
                                <m:sSubSup>
                                  <m:sSubSupPr>
                                    <m:ctrlPr>
                                      <a:rPr lang="zh-CN" sz="1800" b="1" i="1" kern="100">
                                        <a:effectLst/>
                                        <a:latin typeface="Cambria Math" panose="02040503050406030204" pitchFamily="18" charset="0"/>
                                      </a:rPr>
                                    </m:ctrlPr>
                                  </m:sSubSupPr>
                                  <m:e>
                                    <m:r>
                                      <m:rPr>
                                        <m:nor/>
                                      </m:rPr>
                                      <a:rPr lang="en-US" sz="1800" b="1" kern="100">
                                        <a:effectLst/>
                                        <a:latin typeface="Times New Roman" panose="02020603050405020304" pitchFamily="18" charset="0"/>
                                        <a:ea typeface="微软雅黑" panose="020B0503020204020204" pitchFamily="34" charset="-122"/>
                                        <a:cs typeface="Times New Roman" panose="02020603050405020304" pitchFamily="18" charset="0"/>
                                      </a:rPr>
                                      <m:t>Q</m:t>
                                    </m:r>
                                  </m:e>
                                  <m:sub>
                                    <m:r>
                                      <m:rPr>
                                        <m:nor/>
                                      </m:rPr>
                                      <a:rPr lang="en-US" sz="1800" b="1" kern="100">
                                        <a:effectLst/>
                                        <a:latin typeface="Times New Roman" panose="02020603050405020304" pitchFamily="18" charset="0"/>
                                        <a:ea typeface="微软雅黑" panose="020B0503020204020204" pitchFamily="34" charset="-122"/>
                                        <a:cs typeface="Times New Roman" panose="02020603050405020304" pitchFamily="18" charset="0"/>
                                      </a:rPr>
                                      <m:t>1</m:t>
                                    </m:r>
                                  </m:sub>
                                  <m:sup>
                                    <m:r>
                                      <m:rPr>
                                        <m:nor/>
                                      </m:rPr>
                                      <a:rPr lang="en-US" sz="1800" b="1" kern="100">
                                        <a:effectLst/>
                                        <a:latin typeface="Times New Roman" panose="02020603050405020304" pitchFamily="18" charset="0"/>
                                        <a:ea typeface="微软雅黑" panose="020B0503020204020204" pitchFamily="34" charset="-122"/>
                                        <a:cs typeface="Times New Roman" panose="02020603050405020304" pitchFamily="18" charset="0"/>
                                      </a:rPr>
                                      <m:t>n</m:t>
                                    </m:r>
                                    <m:r>
                                      <m:rPr>
                                        <m:nor/>
                                      </m:rPr>
                                      <a:rPr lang="en-US" sz="1800" b="1" kern="100">
                                        <a:effectLst/>
                                        <a:latin typeface="Times New Roman" panose="02020603050405020304" pitchFamily="18" charset="0"/>
                                        <a:ea typeface="微软雅黑" panose="020B0503020204020204" pitchFamily="34" charset="-122"/>
                                        <a:cs typeface="Times New Roman" panose="02020603050405020304" pitchFamily="18" charset="0"/>
                                      </a:rPr>
                                      <m:t>+1</m:t>
                                    </m:r>
                                  </m:sup>
                                </m:sSubSup>
                              </m:oMath>
                            </m:oMathPara>
                          </a14:m>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8377" marR="108377" marT="0" marB="0" anchor="ctr"/>
                    </a:tc>
                    <a:tc>
                      <a:txBody>
                        <a:bodyPr/>
                        <a:lstStyle/>
                        <a:p>
                          <a:pPr algn="just">
                            <a:lnSpc>
                              <a:spcPts val="2000"/>
                            </a:lnSpc>
                            <a:spcAft>
                              <a:spcPts val="0"/>
                            </a:spcAft>
                          </a:pPr>
                          <a14:m>
                            <m:oMathPara xmlns:m="http://schemas.openxmlformats.org/officeDocument/2006/math">
                              <m:oMathParaPr>
                                <m:jc m:val="centerGroup"/>
                              </m:oMathParaPr>
                              <m:oMath xmlns:m="http://schemas.openxmlformats.org/officeDocument/2006/math">
                                <m:sSubSup>
                                  <m:sSubSupPr>
                                    <m:ctrlPr>
                                      <a:rPr lang="zh-CN" sz="1800" b="1" i="1" kern="100">
                                        <a:effectLst/>
                                        <a:latin typeface="Cambria Math" panose="02040503050406030204" pitchFamily="18" charset="0"/>
                                      </a:rPr>
                                    </m:ctrlPr>
                                  </m:sSubSupPr>
                                  <m:e>
                                    <m:r>
                                      <m:rPr>
                                        <m:nor/>
                                      </m:rPr>
                                      <a:rPr lang="en-US" sz="1800" b="1" kern="100">
                                        <a:effectLst/>
                                        <a:latin typeface="Times New Roman" panose="02020603050405020304" pitchFamily="18" charset="0"/>
                                        <a:ea typeface="微软雅黑" panose="020B0503020204020204" pitchFamily="34" charset="-122"/>
                                        <a:cs typeface="Times New Roman" panose="02020603050405020304" pitchFamily="18" charset="0"/>
                                      </a:rPr>
                                      <m:t>Q</m:t>
                                    </m:r>
                                  </m:e>
                                  <m:sub>
                                    <m:r>
                                      <m:rPr>
                                        <m:nor/>
                                      </m:rPr>
                                      <a:rPr lang="en-US" sz="1800" b="1" kern="100">
                                        <a:effectLst/>
                                        <a:latin typeface="Times New Roman" panose="02020603050405020304" pitchFamily="18" charset="0"/>
                                        <a:ea typeface="微软雅黑" panose="020B0503020204020204" pitchFamily="34" charset="-122"/>
                                        <a:cs typeface="Times New Roman" panose="02020603050405020304" pitchFamily="18" charset="0"/>
                                      </a:rPr>
                                      <m:t>0</m:t>
                                    </m:r>
                                  </m:sub>
                                  <m:sup>
                                    <m:r>
                                      <m:rPr>
                                        <m:nor/>
                                      </m:rPr>
                                      <a:rPr lang="en-US" sz="1800" b="1" kern="100">
                                        <a:effectLst/>
                                        <a:latin typeface="Times New Roman" panose="02020603050405020304" pitchFamily="18" charset="0"/>
                                        <a:ea typeface="微软雅黑" panose="020B0503020204020204" pitchFamily="34" charset="-122"/>
                                        <a:cs typeface="Times New Roman" panose="02020603050405020304" pitchFamily="18" charset="0"/>
                                      </a:rPr>
                                      <m:t>n</m:t>
                                    </m:r>
                                    <m:r>
                                      <m:rPr>
                                        <m:nor/>
                                      </m:rPr>
                                      <a:rPr lang="en-US" sz="1800" b="1" kern="100">
                                        <a:effectLst/>
                                        <a:latin typeface="Times New Roman" panose="02020603050405020304" pitchFamily="18" charset="0"/>
                                        <a:ea typeface="微软雅黑" panose="020B0503020204020204" pitchFamily="34" charset="-122"/>
                                        <a:cs typeface="Times New Roman" panose="02020603050405020304" pitchFamily="18" charset="0"/>
                                      </a:rPr>
                                      <m:t>+1</m:t>
                                    </m:r>
                                  </m:sup>
                                </m:sSubSup>
                              </m:oMath>
                            </m:oMathPara>
                          </a14:m>
                          <a:endParaRPr lang="zh-CN" sz="18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8377" marR="108377" marT="0" marB="0" anchor="ctr">
                        <a:lnR w="19050"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C</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8377" marR="108377" marT="0" marB="0" anchor="ctr">
                        <a:lnL w="19050" cap="flat" cmpd="sng" algn="ctr">
                          <a:solidFill>
                            <a:srgbClr val="FF0000"/>
                          </a:solidFill>
                          <a:prstDash val="solid"/>
                          <a:round/>
                          <a:headEnd type="none" w="med" len="med"/>
                          <a:tailEnd type="none" w="med" len="med"/>
                        </a:lnL>
                      </a:tcPr>
                    </a:tc>
                    <a:extLst>
                      <a:ext uri="{0D108BD9-81ED-4DB2-BD59-A6C34878D82A}">
                        <a16:rowId xmlns:a16="http://schemas.microsoft.com/office/drawing/2014/main" val="3583547302"/>
                      </a:ext>
                    </a:extLst>
                  </a:tr>
                  <a:tr h="450850">
                    <a:tc>
                      <a:txBody>
                        <a:bodyPr/>
                        <a:lstStyle/>
                        <a:p>
                          <a:pPr algn="ctr">
                            <a:lnSpc>
                              <a:spcPts val="2000"/>
                            </a:lnSpc>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8377" marR="108377" marT="0" marB="0" anchor="ctr"/>
                    </a:tc>
                    <a:tc>
                      <a:txBody>
                        <a:bodyPr/>
                        <a:lstStyle/>
                        <a:p>
                          <a:pPr algn="ctr">
                            <a:lnSpc>
                              <a:spcPts val="2000"/>
                            </a:lnSpc>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8377" marR="108377" marT="0" marB="0" anchor="ctr"/>
                    </a:tc>
                    <a:tc>
                      <a:txBody>
                        <a:bodyPr/>
                        <a:lstStyle/>
                        <a:p>
                          <a:pPr algn="ctr">
                            <a:lnSpc>
                              <a:spcPts val="2000"/>
                            </a:lnSpc>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8377" marR="108377" marT="0" marB="0" anchor="ctr">
                        <a:lnR w="19050"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en-US" sz="1800" b="1" kern="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8377" marR="108377" marT="0" marB="0" anchor="ctr">
                        <a:lnL w="19050" cap="flat" cmpd="sng" algn="ctr">
                          <a:solidFill>
                            <a:srgbClr val="FF0000"/>
                          </a:solidFill>
                          <a:prstDash val="solid"/>
                          <a:round/>
                          <a:headEnd type="none" w="med" len="med"/>
                          <a:tailEnd type="none" w="med" len="med"/>
                        </a:lnL>
                      </a:tcPr>
                    </a:tc>
                    <a:tc>
                      <a:txBody>
                        <a:bodyPr/>
                        <a:lstStyle/>
                        <a:p>
                          <a:pPr algn="ctr">
                            <a:lnSpc>
                              <a:spcPts val="2000"/>
                            </a:lnSpc>
                            <a:spcAft>
                              <a:spcPts val="0"/>
                            </a:spcAft>
                          </a:pPr>
                          <a:r>
                            <a:rPr lang="en-US" sz="1800" b="1" kern="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8377" marR="108377" marT="0" marB="0" anchor="ctr"/>
                    </a:tc>
                    <a:tc>
                      <a:txBody>
                        <a:bodyPr/>
                        <a:lstStyle/>
                        <a:p>
                          <a:pPr algn="ctr">
                            <a:lnSpc>
                              <a:spcPts val="2000"/>
                            </a:lnSpc>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8377" marR="108377" marT="0" marB="0">
                        <a:lnR w="19050"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8377" marR="108377" marT="0" marB="0" anchor="ctr">
                        <a:lnL w="19050" cap="flat" cmpd="sng" algn="ctr">
                          <a:solidFill>
                            <a:srgbClr val="FF0000"/>
                          </a:solidFill>
                          <a:prstDash val="solid"/>
                          <a:round/>
                          <a:headEnd type="none" w="med" len="med"/>
                          <a:tailEnd type="none" w="med" len="med"/>
                        </a:lnL>
                      </a:tcPr>
                    </a:tc>
                    <a:extLst>
                      <a:ext uri="{0D108BD9-81ED-4DB2-BD59-A6C34878D82A}">
                        <a16:rowId xmlns:a16="http://schemas.microsoft.com/office/drawing/2014/main" val="2998610201"/>
                      </a:ext>
                    </a:extLst>
                  </a:tr>
                  <a:tr h="450850">
                    <a:tc>
                      <a:txBody>
                        <a:bodyPr/>
                        <a:lstStyle/>
                        <a:p>
                          <a:pPr algn="ctr">
                            <a:lnSpc>
                              <a:spcPts val="2000"/>
                            </a:lnSpc>
                            <a:spcAft>
                              <a:spcPts val="0"/>
                            </a:spcAft>
                          </a:pPr>
                          <a:r>
                            <a:rPr lang="en-US" sz="1800" b="1" kern="1200" dirty="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18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8377" marR="108377" marT="0" marB="0" anchor="ctr"/>
                    </a:tc>
                    <a:tc>
                      <a:txBody>
                        <a:bodyPr/>
                        <a:lstStyle/>
                        <a:p>
                          <a:pPr algn="ctr">
                            <a:lnSpc>
                              <a:spcPts val="2000"/>
                            </a:lnSpc>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8377" marR="108377" marT="0" marB="0" anchor="ctr"/>
                    </a:tc>
                    <a:tc>
                      <a:txBody>
                        <a:bodyPr/>
                        <a:lstStyle/>
                        <a:p>
                          <a:pPr algn="ctr">
                            <a:lnSpc>
                              <a:spcPts val="2000"/>
                            </a:lnSpc>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8377" marR="108377" marT="0" marB="0" anchor="ctr">
                        <a:lnR w="19050"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en-US" sz="1800" b="1" kern="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8377" marR="108377" marT="0" marB="0" anchor="ctr">
                        <a:lnL w="19050" cap="flat" cmpd="sng" algn="ctr">
                          <a:solidFill>
                            <a:srgbClr val="FF0000"/>
                          </a:solidFill>
                          <a:prstDash val="solid"/>
                          <a:round/>
                          <a:headEnd type="none" w="med" len="med"/>
                          <a:tailEnd type="none" w="med" len="med"/>
                        </a:lnL>
                      </a:tcPr>
                    </a:tc>
                    <a:tc>
                      <a:txBody>
                        <a:bodyPr/>
                        <a:lstStyle/>
                        <a:p>
                          <a:pPr algn="ctr">
                            <a:lnSpc>
                              <a:spcPts val="2000"/>
                            </a:lnSpc>
                            <a:spcAft>
                              <a:spcPts val="0"/>
                            </a:spcAft>
                          </a:pPr>
                          <a:r>
                            <a:rPr lang="en-US" sz="1800" b="1" kern="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8377" marR="108377" marT="0" marB="0" anchor="ctr"/>
                    </a:tc>
                    <a:tc>
                      <a:txBody>
                        <a:bodyPr/>
                        <a:lstStyle/>
                        <a:p>
                          <a:pPr algn="ctr">
                            <a:lnSpc>
                              <a:spcPts val="2000"/>
                            </a:lnSpc>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8377" marR="108377" marT="0" marB="0">
                        <a:lnR w="19050"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8377" marR="108377" marT="0" marB="0" anchor="ctr">
                        <a:lnL w="19050" cap="flat" cmpd="sng" algn="ctr">
                          <a:solidFill>
                            <a:srgbClr val="FF0000"/>
                          </a:solidFill>
                          <a:prstDash val="solid"/>
                          <a:round/>
                          <a:headEnd type="none" w="med" len="med"/>
                          <a:tailEnd type="none" w="med" len="med"/>
                        </a:lnL>
                      </a:tcPr>
                    </a:tc>
                    <a:extLst>
                      <a:ext uri="{0D108BD9-81ED-4DB2-BD59-A6C34878D82A}">
                        <a16:rowId xmlns:a16="http://schemas.microsoft.com/office/drawing/2014/main" val="1912101222"/>
                      </a:ext>
                    </a:extLst>
                  </a:tr>
                  <a:tr h="450850">
                    <a:tc>
                      <a:txBody>
                        <a:bodyPr/>
                        <a:lstStyle/>
                        <a:p>
                          <a:pPr algn="ctr">
                            <a:lnSpc>
                              <a:spcPts val="2000"/>
                            </a:lnSpc>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8377" marR="108377" marT="0" marB="0" anchor="ctr"/>
                    </a:tc>
                    <a:tc>
                      <a:txBody>
                        <a:bodyPr/>
                        <a:lstStyle/>
                        <a:p>
                          <a:pPr algn="ctr">
                            <a:lnSpc>
                              <a:spcPts val="2000"/>
                            </a:lnSpc>
                            <a:spcAft>
                              <a:spcPts val="0"/>
                            </a:spcAft>
                          </a:pPr>
                          <a:r>
                            <a:rPr lang="en-US" sz="1800" b="1" kern="1200" dirty="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18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8377" marR="108377" marT="0" marB="0" anchor="ctr"/>
                    </a:tc>
                    <a:tc>
                      <a:txBody>
                        <a:bodyPr/>
                        <a:lstStyle/>
                        <a:p>
                          <a:pPr algn="ctr">
                            <a:lnSpc>
                              <a:spcPts val="2000"/>
                            </a:lnSpc>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8377" marR="108377" marT="0" marB="0" anchor="ctr">
                        <a:lnR w="19050"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en-US" sz="1800" b="1" kern="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8377" marR="108377" marT="0" marB="0" anchor="ctr">
                        <a:lnL w="19050" cap="flat" cmpd="sng" algn="ctr">
                          <a:solidFill>
                            <a:srgbClr val="FF0000"/>
                          </a:solidFill>
                          <a:prstDash val="solid"/>
                          <a:round/>
                          <a:headEnd type="none" w="med" len="med"/>
                          <a:tailEnd type="none" w="med" len="med"/>
                        </a:lnL>
                      </a:tcPr>
                    </a:tc>
                    <a:tc>
                      <a:txBody>
                        <a:bodyPr/>
                        <a:lstStyle/>
                        <a:p>
                          <a:pPr algn="ctr">
                            <a:lnSpc>
                              <a:spcPts val="2000"/>
                            </a:lnSpc>
                            <a:spcAft>
                              <a:spcPts val="0"/>
                            </a:spcAft>
                          </a:pPr>
                          <a:r>
                            <a:rPr lang="en-US" sz="1800" b="1" kern="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8377" marR="108377" marT="0" marB="0" anchor="ctr"/>
                    </a:tc>
                    <a:tc>
                      <a:txBody>
                        <a:bodyPr/>
                        <a:lstStyle/>
                        <a:p>
                          <a:pPr algn="ctr">
                            <a:lnSpc>
                              <a:spcPts val="2000"/>
                            </a:lnSpc>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8377" marR="108377" marT="0" marB="0">
                        <a:lnR w="19050"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8377" marR="108377" marT="0" marB="0" anchor="ctr">
                        <a:lnL w="19050" cap="flat" cmpd="sng" algn="ctr">
                          <a:solidFill>
                            <a:srgbClr val="FF0000"/>
                          </a:solidFill>
                          <a:prstDash val="solid"/>
                          <a:round/>
                          <a:headEnd type="none" w="med" len="med"/>
                          <a:tailEnd type="none" w="med" len="med"/>
                        </a:lnL>
                      </a:tcPr>
                    </a:tc>
                    <a:extLst>
                      <a:ext uri="{0D108BD9-81ED-4DB2-BD59-A6C34878D82A}">
                        <a16:rowId xmlns:a16="http://schemas.microsoft.com/office/drawing/2014/main" val="3575931354"/>
                      </a:ext>
                    </a:extLst>
                  </a:tr>
                  <a:tr h="450850">
                    <a:tc>
                      <a:txBody>
                        <a:bodyPr/>
                        <a:lstStyle/>
                        <a:p>
                          <a:pPr algn="ctr">
                            <a:lnSpc>
                              <a:spcPts val="2000"/>
                            </a:lnSpc>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8377" marR="108377" marT="0" marB="0" anchor="ctr"/>
                    </a:tc>
                    <a:tc>
                      <a:txBody>
                        <a:bodyPr/>
                        <a:lstStyle/>
                        <a:p>
                          <a:pPr algn="ctr">
                            <a:lnSpc>
                              <a:spcPts val="2000"/>
                            </a:lnSpc>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8377" marR="108377" marT="0" marB="0" anchor="ctr"/>
                    </a:tc>
                    <a:tc>
                      <a:txBody>
                        <a:bodyPr/>
                        <a:lstStyle/>
                        <a:p>
                          <a:pPr algn="ctr">
                            <a:lnSpc>
                              <a:spcPts val="2000"/>
                            </a:lnSpc>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8377" marR="108377" marT="0" marB="0" anchor="ctr">
                        <a:lnR w="19050"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en-US" sz="1800" b="1" kern="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8377" marR="108377" marT="0" marB="0" anchor="ctr">
                        <a:lnL w="19050" cap="flat" cmpd="sng" algn="ctr">
                          <a:solidFill>
                            <a:srgbClr val="FF0000"/>
                          </a:solidFill>
                          <a:prstDash val="solid"/>
                          <a:round/>
                          <a:headEnd type="none" w="med" len="med"/>
                          <a:tailEnd type="none" w="med" len="med"/>
                        </a:lnL>
                      </a:tcPr>
                    </a:tc>
                    <a:tc>
                      <a:txBody>
                        <a:bodyPr/>
                        <a:lstStyle/>
                        <a:p>
                          <a:pPr algn="ctr">
                            <a:lnSpc>
                              <a:spcPts val="2000"/>
                            </a:lnSpc>
                            <a:spcAft>
                              <a:spcPts val="0"/>
                            </a:spcAft>
                          </a:pPr>
                          <a:r>
                            <a:rPr lang="en-US" sz="1800" b="1" kern="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8377" marR="108377" marT="0" marB="0" anchor="ctr"/>
                    </a:tc>
                    <a:tc>
                      <a:txBody>
                        <a:bodyPr/>
                        <a:lstStyle/>
                        <a:p>
                          <a:pPr algn="ctr">
                            <a:lnSpc>
                              <a:spcPts val="2000"/>
                            </a:lnSpc>
                            <a:spcAft>
                              <a:spcPts val="0"/>
                            </a:spcAft>
                          </a:pPr>
                          <a:r>
                            <a:rPr lang="en-US" sz="1800" b="1" kern="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8377" marR="108377" marT="0" marB="0">
                        <a:lnR w="19050"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8377" marR="108377" marT="0" marB="0" anchor="ctr">
                        <a:lnL w="19050" cap="flat" cmpd="sng" algn="ctr">
                          <a:solidFill>
                            <a:srgbClr val="FF0000"/>
                          </a:solidFill>
                          <a:prstDash val="solid"/>
                          <a:round/>
                          <a:headEnd type="none" w="med" len="med"/>
                          <a:tailEnd type="none" w="med" len="med"/>
                        </a:lnL>
                      </a:tcPr>
                    </a:tc>
                    <a:extLst>
                      <a:ext uri="{0D108BD9-81ED-4DB2-BD59-A6C34878D82A}">
                        <a16:rowId xmlns:a16="http://schemas.microsoft.com/office/drawing/2014/main" val="3265045487"/>
                      </a:ext>
                    </a:extLst>
                  </a:tr>
                  <a:tr h="450850">
                    <a:tc>
                      <a:txBody>
                        <a:bodyPr/>
                        <a:lstStyle/>
                        <a:p>
                          <a:pPr algn="ctr">
                            <a:lnSpc>
                              <a:spcPts val="2000"/>
                            </a:lnSpc>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8377" marR="108377" marT="0" marB="0" anchor="ctr"/>
                    </a:tc>
                    <a:tc>
                      <a:txBody>
                        <a:bodyPr/>
                        <a:lstStyle/>
                        <a:p>
                          <a:pPr algn="ctr">
                            <a:lnSpc>
                              <a:spcPts val="2000"/>
                            </a:lnSpc>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8377" marR="108377" marT="0" marB="0" anchor="ctr"/>
                    </a:tc>
                    <a:tc>
                      <a:txBody>
                        <a:bodyPr/>
                        <a:lstStyle/>
                        <a:p>
                          <a:pPr algn="ctr">
                            <a:lnSpc>
                              <a:spcPts val="2000"/>
                            </a:lnSpc>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8377" marR="108377" marT="0" marB="0" anchor="ctr">
                        <a:lnR w="19050"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en-US" sz="1800" b="1" kern="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8377" marR="108377" marT="0" marB="0" anchor="ctr">
                        <a:lnL w="19050" cap="flat" cmpd="sng" algn="ctr">
                          <a:solidFill>
                            <a:srgbClr val="FF0000"/>
                          </a:solidFill>
                          <a:prstDash val="solid"/>
                          <a:round/>
                          <a:headEnd type="none" w="med" len="med"/>
                          <a:tailEnd type="none" w="med" len="med"/>
                        </a:lnL>
                      </a:tcPr>
                    </a:tc>
                    <a:tc>
                      <a:txBody>
                        <a:bodyPr/>
                        <a:lstStyle/>
                        <a:p>
                          <a:pPr algn="ctr">
                            <a:lnSpc>
                              <a:spcPts val="2000"/>
                            </a:lnSpc>
                            <a:spcAft>
                              <a:spcPts val="0"/>
                            </a:spcAft>
                          </a:pPr>
                          <a:r>
                            <a:rPr lang="en-US" sz="1800" b="1" kern="0" dirty="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18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8377" marR="108377" marT="0" marB="0" anchor="ctr"/>
                    </a:tc>
                    <a:tc>
                      <a:txBody>
                        <a:bodyPr/>
                        <a:lstStyle/>
                        <a:p>
                          <a:pPr algn="ctr">
                            <a:lnSpc>
                              <a:spcPts val="2000"/>
                            </a:lnSpc>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8377" marR="108377" marT="0" marB="0">
                        <a:lnR w="19050"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8377" marR="108377" marT="0" marB="0" anchor="ctr">
                        <a:lnL w="19050" cap="flat" cmpd="sng" algn="ctr">
                          <a:solidFill>
                            <a:srgbClr val="FF0000"/>
                          </a:solidFill>
                          <a:prstDash val="solid"/>
                          <a:round/>
                          <a:headEnd type="none" w="med" len="med"/>
                          <a:tailEnd type="none" w="med" len="med"/>
                        </a:lnL>
                      </a:tcPr>
                    </a:tc>
                    <a:extLst>
                      <a:ext uri="{0D108BD9-81ED-4DB2-BD59-A6C34878D82A}">
                        <a16:rowId xmlns:a16="http://schemas.microsoft.com/office/drawing/2014/main" val="607698686"/>
                      </a:ext>
                    </a:extLst>
                  </a:tr>
                  <a:tr h="450850">
                    <a:tc>
                      <a:txBody>
                        <a:bodyPr/>
                        <a:lstStyle/>
                        <a:p>
                          <a:pPr algn="ctr">
                            <a:lnSpc>
                              <a:spcPts val="2000"/>
                            </a:lnSpc>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8377" marR="108377" marT="0" marB="0" anchor="ctr"/>
                    </a:tc>
                    <a:tc>
                      <a:txBody>
                        <a:bodyPr/>
                        <a:lstStyle/>
                        <a:p>
                          <a:pPr algn="ctr">
                            <a:lnSpc>
                              <a:spcPts val="2000"/>
                            </a:lnSpc>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8377" marR="108377" marT="0" marB="0" anchor="ctr"/>
                    </a:tc>
                    <a:tc>
                      <a:txBody>
                        <a:bodyPr/>
                        <a:lstStyle/>
                        <a:p>
                          <a:pPr algn="ctr">
                            <a:lnSpc>
                              <a:spcPts val="2000"/>
                            </a:lnSpc>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8377" marR="108377" marT="0" marB="0" anchor="ctr">
                        <a:lnR w="19050"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8377" marR="108377" marT="0" marB="0" anchor="ctr">
                        <a:lnL w="19050" cap="flat" cmpd="sng" algn="ctr">
                          <a:solidFill>
                            <a:srgbClr val="FF0000"/>
                          </a:solidFill>
                          <a:prstDash val="solid"/>
                          <a:round/>
                          <a:headEnd type="none" w="med" len="med"/>
                          <a:tailEnd type="none" w="med" len="med"/>
                        </a:lnL>
                      </a:tcPr>
                    </a:tc>
                    <a:tc>
                      <a:txBody>
                        <a:bodyPr/>
                        <a:lstStyle/>
                        <a:p>
                          <a:pPr algn="ctr">
                            <a:lnSpc>
                              <a:spcPts val="2000"/>
                            </a:lnSpc>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8377" marR="108377" marT="0" marB="0" anchor="ctr"/>
                    </a:tc>
                    <a:tc>
                      <a:txBody>
                        <a:bodyPr/>
                        <a:lstStyle/>
                        <a:p>
                          <a:pPr algn="ctr">
                            <a:lnSpc>
                              <a:spcPts val="2000"/>
                            </a:lnSpc>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8377" marR="108377" marT="0" marB="0">
                        <a:lnR w="19050"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8377" marR="108377" marT="0" marB="0" anchor="ctr">
                        <a:lnL w="19050" cap="flat" cmpd="sng" algn="ctr">
                          <a:solidFill>
                            <a:srgbClr val="FF0000"/>
                          </a:solidFill>
                          <a:prstDash val="solid"/>
                          <a:round/>
                          <a:headEnd type="none" w="med" len="med"/>
                          <a:tailEnd type="none" w="med" len="med"/>
                        </a:lnL>
                      </a:tcPr>
                    </a:tc>
                    <a:extLst>
                      <a:ext uri="{0D108BD9-81ED-4DB2-BD59-A6C34878D82A}">
                        <a16:rowId xmlns:a16="http://schemas.microsoft.com/office/drawing/2014/main" val="219387853"/>
                      </a:ext>
                    </a:extLst>
                  </a:tr>
                  <a:tr h="450850">
                    <a:tc>
                      <a:txBody>
                        <a:bodyPr/>
                        <a:lstStyle/>
                        <a:p>
                          <a:pPr algn="ctr">
                            <a:lnSpc>
                              <a:spcPts val="2000"/>
                            </a:lnSpc>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8377" marR="108377" marT="0" marB="0" anchor="ctr"/>
                    </a:tc>
                    <a:tc>
                      <a:txBody>
                        <a:bodyPr/>
                        <a:lstStyle/>
                        <a:p>
                          <a:pPr algn="ctr">
                            <a:lnSpc>
                              <a:spcPts val="2000"/>
                            </a:lnSpc>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8377" marR="108377" marT="0" marB="0" anchor="ctr"/>
                    </a:tc>
                    <a:tc>
                      <a:txBody>
                        <a:bodyPr/>
                        <a:lstStyle/>
                        <a:p>
                          <a:pPr algn="ctr">
                            <a:lnSpc>
                              <a:spcPts val="2000"/>
                            </a:lnSpc>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8377" marR="108377" marT="0" marB="0" anchor="ctr">
                        <a:lnR w="19050"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en-US" sz="1800" b="1" kern="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8377" marR="108377" marT="0" marB="0" anchor="ctr">
                        <a:lnL w="19050" cap="flat" cmpd="sng" algn="ctr">
                          <a:solidFill>
                            <a:srgbClr val="FF0000"/>
                          </a:solidFill>
                          <a:prstDash val="solid"/>
                          <a:round/>
                          <a:headEnd type="none" w="med" len="med"/>
                          <a:tailEnd type="none" w="med" len="med"/>
                        </a:lnL>
                      </a:tcPr>
                    </a:tc>
                    <a:tc>
                      <a:txBody>
                        <a:bodyPr/>
                        <a:lstStyle/>
                        <a:p>
                          <a:pPr algn="ctr">
                            <a:lnSpc>
                              <a:spcPts val="2000"/>
                            </a:lnSpc>
                            <a:spcAft>
                              <a:spcPts val="0"/>
                            </a:spcAft>
                          </a:pPr>
                          <a:r>
                            <a:rPr lang="en-US" sz="1800" b="1" kern="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8377" marR="108377" marT="0" marB="0" anchor="ctr"/>
                    </a:tc>
                    <a:tc>
                      <a:txBody>
                        <a:bodyPr/>
                        <a:lstStyle/>
                        <a:p>
                          <a:pPr algn="ctr">
                            <a:lnSpc>
                              <a:spcPts val="2000"/>
                            </a:lnSpc>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8377" marR="108377" marT="0" marB="0">
                        <a:lnR w="19050"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8377" marR="108377" marT="0" marB="0" anchor="ctr">
                        <a:lnL w="19050" cap="flat" cmpd="sng" algn="ctr">
                          <a:solidFill>
                            <a:srgbClr val="FF0000"/>
                          </a:solidFill>
                          <a:prstDash val="solid"/>
                          <a:round/>
                          <a:headEnd type="none" w="med" len="med"/>
                          <a:tailEnd type="none" w="med" len="med"/>
                        </a:lnL>
                      </a:tcPr>
                    </a:tc>
                    <a:extLst>
                      <a:ext uri="{0D108BD9-81ED-4DB2-BD59-A6C34878D82A}">
                        <a16:rowId xmlns:a16="http://schemas.microsoft.com/office/drawing/2014/main" val="430246702"/>
                      </a:ext>
                    </a:extLst>
                  </a:tr>
                  <a:tr h="450850">
                    <a:tc>
                      <a:txBody>
                        <a:bodyPr/>
                        <a:lstStyle/>
                        <a:p>
                          <a:pPr algn="ctr">
                            <a:lnSpc>
                              <a:spcPts val="2000"/>
                            </a:lnSpc>
                            <a:spcAft>
                              <a:spcPts val="0"/>
                            </a:spcAft>
                          </a:pPr>
                          <a:r>
                            <a:rPr lang="en-US" sz="1800" b="1" kern="1200" dirty="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18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8377" marR="108377" marT="0" marB="0" anchor="ctr"/>
                    </a:tc>
                    <a:tc>
                      <a:txBody>
                        <a:bodyPr/>
                        <a:lstStyle/>
                        <a:p>
                          <a:pPr algn="ctr">
                            <a:lnSpc>
                              <a:spcPts val="2000"/>
                            </a:lnSpc>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8377" marR="108377" marT="0" marB="0" anchor="ctr"/>
                    </a:tc>
                    <a:tc>
                      <a:txBody>
                        <a:bodyPr/>
                        <a:lstStyle/>
                        <a:p>
                          <a:pPr algn="ctr">
                            <a:lnSpc>
                              <a:spcPts val="2000"/>
                            </a:lnSpc>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8377" marR="108377" marT="0" marB="0" anchor="ctr">
                        <a:lnR w="19050"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en-US" sz="1800" b="1" kern="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8377" marR="108377" marT="0" marB="0" anchor="ctr">
                        <a:lnL w="19050" cap="flat" cmpd="sng" algn="ctr">
                          <a:solidFill>
                            <a:srgbClr val="FF0000"/>
                          </a:solidFill>
                          <a:prstDash val="solid"/>
                          <a:round/>
                          <a:headEnd type="none" w="med" len="med"/>
                          <a:tailEnd type="none" w="med" len="med"/>
                        </a:lnL>
                      </a:tcPr>
                    </a:tc>
                    <a:tc>
                      <a:txBody>
                        <a:bodyPr/>
                        <a:lstStyle/>
                        <a:p>
                          <a:pPr algn="ctr">
                            <a:lnSpc>
                              <a:spcPts val="2000"/>
                            </a:lnSpc>
                            <a:spcAft>
                              <a:spcPts val="0"/>
                            </a:spcAft>
                          </a:pPr>
                          <a:r>
                            <a:rPr lang="en-US" sz="1800" b="1" kern="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8377" marR="108377" marT="0" marB="0" anchor="ctr"/>
                    </a:tc>
                    <a:tc>
                      <a:txBody>
                        <a:bodyPr/>
                        <a:lstStyle/>
                        <a:p>
                          <a:pPr algn="ctr">
                            <a:lnSpc>
                              <a:spcPts val="2000"/>
                            </a:lnSpc>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8377" marR="108377" marT="0" marB="0">
                        <a:lnR w="19050"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en-US" sz="1800" b="1" kern="1200" dirty="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18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8377" marR="108377" marT="0" marB="0" anchor="ctr">
                        <a:lnL w="19050" cap="flat" cmpd="sng" algn="ctr">
                          <a:solidFill>
                            <a:srgbClr val="FF0000"/>
                          </a:solidFill>
                          <a:prstDash val="solid"/>
                          <a:round/>
                          <a:headEnd type="none" w="med" len="med"/>
                          <a:tailEnd type="none" w="med" len="med"/>
                        </a:lnL>
                      </a:tcPr>
                    </a:tc>
                    <a:extLst>
                      <a:ext uri="{0D108BD9-81ED-4DB2-BD59-A6C34878D82A}">
                        <a16:rowId xmlns:a16="http://schemas.microsoft.com/office/drawing/2014/main" val="429605924"/>
                      </a:ext>
                    </a:extLst>
                  </a:tr>
                </a:tbl>
              </a:graphicData>
            </a:graphic>
          </p:graphicFrame>
        </mc:Choice>
        <mc:Fallback xmlns="">
          <p:graphicFrame>
            <p:nvGraphicFramePr>
              <p:cNvPr id="36" name="表格 35"/>
              <p:cNvGraphicFramePr>
                <a:graphicFrameLocks noGrp="1"/>
              </p:cNvGraphicFramePr>
              <p:nvPr>
                <p:extLst>
                  <p:ext uri="{D42A27DB-BD31-4B8C-83A1-F6EECF244321}">
                    <p14:modId xmlns:p14="http://schemas.microsoft.com/office/powerpoint/2010/main" val="918114447"/>
                  </p:ext>
                </p:extLst>
              </p:nvPr>
            </p:nvGraphicFramePr>
            <p:xfrm>
              <a:off x="7185025" y="2657479"/>
              <a:ext cx="4578350" cy="4057650"/>
            </p:xfrm>
            <a:graphic>
              <a:graphicData uri="http://schemas.openxmlformats.org/drawingml/2006/table">
                <a:tbl>
                  <a:tblPr firstRow="1" firstCol="1" bandRow="1">
                    <a:tableStyleId>{B301B821-A1FF-4177-AEE7-76D212191A09}</a:tableStyleId>
                  </a:tblPr>
                  <a:tblGrid>
                    <a:gridCol w="654050">
                      <a:extLst>
                        <a:ext uri="{9D8B030D-6E8A-4147-A177-3AD203B41FA5}">
                          <a16:colId xmlns:a16="http://schemas.microsoft.com/office/drawing/2014/main" xmlns="" xmlns:a14="http://schemas.microsoft.com/office/drawing/2010/main" val="866241861"/>
                        </a:ext>
                      </a:extLst>
                    </a:gridCol>
                    <a:gridCol w="654050">
                      <a:extLst>
                        <a:ext uri="{9D8B030D-6E8A-4147-A177-3AD203B41FA5}">
                          <a16:colId xmlns:a16="http://schemas.microsoft.com/office/drawing/2014/main" xmlns="" xmlns:a14="http://schemas.microsoft.com/office/drawing/2010/main" val="2493855092"/>
                        </a:ext>
                      </a:extLst>
                    </a:gridCol>
                    <a:gridCol w="654050">
                      <a:extLst>
                        <a:ext uri="{9D8B030D-6E8A-4147-A177-3AD203B41FA5}">
                          <a16:colId xmlns:a16="http://schemas.microsoft.com/office/drawing/2014/main" xmlns="" xmlns:a14="http://schemas.microsoft.com/office/drawing/2010/main" val="4125486591"/>
                        </a:ext>
                      </a:extLst>
                    </a:gridCol>
                    <a:gridCol w="654050">
                      <a:extLst>
                        <a:ext uri="{9D8B030D-6E8A-4147-A177-3AD203B41FA5}">
                          <a16:colId xmlns:a16="http://schemas.microsoft.com/office/drawing/2014/main" xmlns="" xmlns:a14="http://schemas.microsoft.com/office/drawing/2010/main" val="2386755560"/>
                        </a:ext>
                      </a:extLst>
                    </a:gridCol>
                    <a:gridCol w="654050">
                      <a:extLst>
                        <a:ext uri="{9D8B030D-6E8A-4147-A177-3AD203B41FA5}">
                          <a16:colId xmlns:a16="http://schemas.microsoft.com/office/drawing/2014/main" xmlns="" xmlns:a14="http://schemas.microsoft.com/office/drawing/2010/main" val="3541059722"/>
                        </a:ext>
                      </a:extLst>
                    </a:gridCol>
                    <a:gridCol w="654050">
                      <a:extLst>
                        <a:ext uri="{9D8B030D-6E8A-4147-A177-3AD203B41FA5}">
                          <a16:colId xmlns:a16="http://schemas.microsoft.com/office/drawing/2014/main" xmlns="" xmlns:a14="http://schemas.microsoft.com/office/drawing/2010/main" val="431882315"/>
                        </a:ext>
                      </a:extLst>
                    </a:gridCol>
                    <a:gridCol w="654050">
                      <a:extLst>
                        <a:ext uri="{9D8B030D-6E8A-4147-A177-3AD203B41FA5}">
                          <a16:colId xmlns:a16="http://schemas.microsoft.com/office/drawing/2014/main" xmlns="" xmlns:a14="http://schemas.microsoft.com/office/drawing/2010/main" val="2627766292"/>
                        </a:ext>
                      </a:extLst>
                    </a:gridCol>
                  </a:tblGrid>
                  <a:tr h="450850">
                    <a:tc>
                      <a:txBody>
                        <a:bodyPr/>
                        <a:lstStyle/>
                        <a:p>
                          <a:endParaRPr lang="zh-CN"/>
                        </a:p>
                      </a:txBody>
                      <a:tcPr marL="108377" marR="108377" marT="0" marB="0" anchor="ctr">
                        <a:blipFill rotWithShape="1">
                          <a:blip r:embed="rId6"/>
                          <a:stretch>
                            <a:fillRect l="-935" t="-2703" r="-601869" b="-809459"/>
                          </a:stretch>
                        </a:blipFill>
                      </a:tcPr>
                    </a:tc>
                    <a:tc>
                      <a:txBody>
                        <a:bodyPr/>
                        <a:lstStyle/>
                        <a:p>
                          <a:endParaRPr lang="zh-CN"/>
                        </a:p>
                      </a:txBody>
                      <a:tcPr marL="108377" marR="108377" marT="0" marB="0" anchor="ctr">
                        <a:blipFill rotWithShape="1">
                          <a:blip r:embed="rId6"/>
                          <a:stretch>
                            <a:fillRect l="-100000" t="-2703" r="-496296" b="-809459"/>
                          </a:stretch>
                        </a:blipFill>
                      </a:tcPr>
                    </a:tc>
                    <a:tc>
                      <a:txBody>
                        <a:bodyPr/>
                        <a:lstStyle/>
                        <a:p>
                          <a:endParaRPr lang="zh-CN"/>
                        </a:p>
                      </a:txBody>
                      <a:tcPr marL="108377" marR="108377" marT="0" marB="0" anchor="ctr">
                        <a:lnR w="19050" cap="flat" cmpd="sng" algn="ctr">
                          <a:solidFill>
                            <a:srgbClr val="FF0000"/>
                          </a:solidFill>
                          <a:prstDash val="solid"/>
                          <a:round/>
                          <a:headEnd type="none" w="med" len="med"/>
                          <a:tailEnd type="none" w="med" len="med"/>
                        </a:lnR>
                        <a:blipFill rotWithShape="1">
                          <a:blip r:embed="rId6"/>
                          <a:stretch>
                            <a:fillRect l="-201869" t="-2703" r="-400935" b="-809459"/>
                          </a:stretch>
                        </a:blipFill>
                      </a:tcPr>
                    </a:tc>
                    <a:tc>
                      <a:txBody>
                        <a:bodyPr/>
                        <a:lstStyle/>
                        <a:p>
                          <a:endParaRPr lang="zh-CN"/>
                        </a:p>
                      </a:txBody>
                      <a:tcPr marL="108377" marR="108377" marT="0" marB="0" anchor="ctr">
                        <a:lnL w="19050" cap="flat" cmpd="sng" algn="ctr">
                          <a:solidFill>
                            <a:srgbClr val="FF0000"/>
                          </a:solidFill>
                          <a:prstDash val="solid"/>
                          <a:round/>
                          <a:headEnd type="none" w="med" len="med"/>
                          <a:tailEnd type="none" w="med" len="med"/>
                        </a:lnL>
                        <a:blipFill rotWithShape="1">
                          <a:blip r:embed="rId6"/>
                          <a:stretch>
                            <a:fillRect l="-301869" t="-2703" r="-300935" b="-809459"/>
                          </a:stretch>
                        </a:blipFill>
                      </a:tcPr>
                    </a:tc>
                    <a:tc>
                      <a:txBody>
                        <a:bodyPr/>
                        <a:lstStyle/>
                        <a:p>
                          <a:endParaRPr lang="zh-CN"/>
                        </a:p>
                      </a:txBody>
                      <a:tcPr marL="108377" marR="108377" marT="0" marB="0" anchor="ctr">
                        <a:blipFill rotWithShape="1">
                          <a:blip r:embed="rId6"/>
                          <a:stretch>
                            <a:fillRect l="-401869" t="-2703" r="-200935" b="-809459"/>
                          </a:stretch>
                        </a:blipFill>
                      </a:tcPr>
                    </a:tc>
                    <a:tc>
                      <a:txBody>
                        <a:bodyPr/>
                        <a:lstStyle/>
                        <a:p>
                          <a:endParaRPr lang="zh-CN"/>
                        </a:p>
                      </a:txBody>
                      <a:tcPr marL="108377" marR="108377" marT="0" marB="0" anchor="ctr">
                        <a:lnR w="19050" cap="flat" cmpd="sng" algn="ctr">
                          <a:solidFill>
                            <a:srgbClr val="FF0000"/>
                          </a:solidFill>
                          <a:prstDash val="solid"/>
                          <a:round/>
                          <a:headEnd type="none" w="med" len="med"/>
                          <a:tailEnd type="none" w="med" len="med"/>
                        </a:lnR>
                        <a:blipFill rotWithShape="1">
                          <a:blip r:embed="rId6"/>
                          <a:stretch>
                            <a:fillRect l="-497222" t="-2703" r="-99074" b="-809459"/>
                          </a:stretch>
                        </a:blipFill>
                      </a:tcPr>
                    </a:tc>
                    <a:tc>
                      <a:txBody>
                        <a:bodyPr/>
                        <a:lstStyle/>
                        <a:p>
                          <a:pPr algn="ctr">
                            <a:lnSpc>
                              <a:spcPts val="2000"/>
                            </a:lnSpc>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C</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8377" marR="108377" marT="0" marB="0" anchor="ctr">
                        <a:lnL w="19050" cap="flat" cmpd="sng" algn="ctr">
                          <a:solidFill>
                            <a:srgbClr val="FF0000"/>
                          </a:solidFill>
                          <a:prstDash val="solid"/>
                          <a:round/>
                          <a:headEnd type="none" w="med" len="med"/>
                          <a:tailEnd type="none" w="med" len="med"/>
                        </a:lnL>
                      </a:tcPr>
                    </a:tc>
                    <a:extLst>
                      <a:ext uri="{0D108BD9-81ED-4DB2-BD59-A6C34878D82A}">
                        <a16:rowId xmlns:a16="http://schemas.microsoft.com/office/drawing/2014/main" xmlns="" xmlns:a14="http://schemas.microsoft.com/office/drawing/2010/main" val="3583547302"/>
                      </a:ext>
                    </a:extLst>
                  </a:tr>
                  <a:tr h="450850">
                    <a:tc>
                      <a:txBody>
                        <a:bodyPr/>
                        <a:lstStyle/>
                        <a:p>
                          <a:pPr algn="ctr">
                            <a:lnSpc>
                              <a:spcPts val="2000"/>
                            </a:lnSpc>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8377" marR="108377" marT="0" marB="0" anchor="ctr"/>
                    </a:tc>
                    <a:tc>
                      <a:txBody>
                        <a:bodyPr/>
                        <a:lstStyle/>
                        <a:p>
                          <a:pPr algn="ctr">
                            <a:lnSpc>
                              <a:spcPts val="2000"/>
                            </a:lnSpc>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8377" marR="108377" marT="0" marB="0" anchor="ctr"/>
                    </a:tc>
                    <a:tc>
                      <a:txBody>
                        <a:bodyPr/>
                        <a:lstStyle/>
                        <a:p>
                          <a:pPr algn="ctr">
                            <a:lnSpc>
                              <a:spcPts val="2000"/>
                            </a:lnSpc>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8377" marR="108377" marT="0" marB="0" anchor="ctr">
                        <a:lnR w="19050"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en-US" sz="1800" b="1" kern="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8377" marR="108377" marT="0" marB="0" anchor="ctr">
                        <a:lnL w="19050" cap="flat" cmpd="sng" algn="ctr">
                          <a:solidFill>
                            <a:srgbClr val="FF0000"/>
                          </a:solidFill>
                          <a:prstDash val="solid"/>
                          <a:round/>
                          <a:headEnd type="none" w="med" len="med"/>
                          <a:tailEnd type="none" w="med" len="med"/>
                        </a:lnL>
                      </a:tcPr>
                    </a:tc>
                    <a:tc>
                      <a:txBody>
                        <a:bodyPr/>
                        <a:lstStyle/>
                        <a:p>
                          <a:pPr algn="ctr">
                            <a:lnSpc>
                              <a:spcPts val="2000"/>
                            </a:lnSpc>
                            <a:spcAft>
                              <a:spcPts val="0"/>
                            </a:spcAft>
                          </a:pPr>
                          <a:r>
                            <a:rPr lang="en-US" sz="1800" b="1" kern="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8377" marR="108377" marT="0" marB="0" anchor="ctr"/>
                    </a:tc>
                    <a:tc>
                      <a:txBody>
                        <a:bodyPr/>
                        <a:lstStyle/>
                        <a:p>
                          <a:pPr algn="ctr">
                            <a:lnSpc>
                              <a:spcPts val="2000"/>
                            </a:lnSpc>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8377" marR="108377" marT="0" marB="0">
                        <a:lnR w="19050"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8377" marR="108377" marT="0" marB="0" anchor="ctr">
                        <a:lnL w="19050" cap="flat" cmpd="sng" algn="ctr">
                          <a:solidFill>
                            <a:srgbClr val="FF0000"/>
                          </a:solidFill>
                          <a:prstDash val="solid"/>
                          <a:round/>
                          <a:headEnd type="none" w="med" len="med"/>
                          <a:tailEnd type="none" w="med" len="med"/>
                        </a:lnL>
                      </a:tcPr>
                    </a:tc>
                    <a:extLst>
                      <a:ext uri="{0D108BD9-81ED-4DB2-BD59-A6C34878D82A}">
                        <a16:rowId xmlns:a16="http://schemas.microsoft.com/office/drawing/2014/main" xmlns="" xmlns:a14="http://schemas.microsoft.com/office/drawing/2010/main" val="2998610201"/>
                      </a:ext>
                    </a:extLst>
                  </a:tr>
                  <a:tr h="450850">
                    <a:tc>
                      <a:txBody>
                        <a:bodyPr/>
                        <a:lstStyle/>
                        <a:p>
                          <a:pPr algn="ctr">
                            <a:lnSpc>
                              <a:spcPts val="2000"/>
                            </a:lnSpc>
                            <a:spcAft>
                              <a:spcPts val="0"/>
                            </a:spcAft>
                          </a:pPr>
                          <a:r>
                            <a:rPr lang="en-US" sz="1800" b="1" kern="1200" dirty="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18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8377" marR="108377" marT="0" marB="0" anchor="ctr"/>
                    </a:tc>
                    <a:tc>
                      <a:txBody>
                        <a:bodyPr/>
                        <a:lstStyle/>
                        <a:p>
                          <a:pPr algn="ctr">
                            <a:lnSpc>
                              <a:spcPts val="2000"/>
                            </a:lnSpc>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8377" marR="108377" marT="0" marB="0" anchor="ctr"/>
                    </a:tc>
                    <a:tc>
                      <a:txBody>
                        <a:bodyPr/>
                        <a:lstStyle/>
                        <a:p>
                          <a:pPr algn="ctr">
                            <a:lnSpc>
                              <a:spcPts val="2000"/>
                            </a:lnSpc>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8377" marR="108377" marT="0" marB="0" anchor="ctr">
                        <a:lnR w="19050"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en-US" sz="1800" b="1" kern="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8377" marR="108377" marT="0" marB="0" anchor="ctr">
                        <a:lnL w="19050" cap="flat" cmpd="sng" algn="ctr">
                          <a:solidFill>
                            <a:srgbClr val="FF0000"/>
                          </a:solidFill>
                          <a:prstDash val="solid"/>
                          <a:round/>
                          <a:headEnd type="none" w="med" len="med"/>
                          <a:tailEnd type="none" w="med" len="med"/>
                        </a:lnL>
                      </a:tcPr>
                    </a:tc>
                    <a:tc>
                      <a:txBody>
                        <a:bodyPr/>
                        <a:lstStyle/>
                        <a:p>
                          <a:pPr algn="ctr">
                            <a:lnSpc>
                              <a:spcPts val="2000"/>
                            </a:lnSpc>
                            <a:spcAft>
                              <a:spcPts val="0"/>
                            </a:spcAft>
                          </a:pPr>
                          <a:r>
                            <a:rPr lang="en-US" sz="1800" b="1" kern="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8377" marR="108377" marT="0" marB="0" anchor="ctr"/>
                    </a:tc>
                    <a:tc>
                      <a:txBody>
                        <a:bodyPr/>
                        <a:lstStyle/>
                        <a:p>
                          <a:pPr algn="ctr">
                            <a:lnSpc>
                              <a:spcPts val="2000"/>
                            </a:lnSpc>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8377" marR="108377" marT="0" marB="0">
                        <a:lnR w="19050"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8377" marR="108377" marT="0" marB="0" anchor="ctr">
                        <a:lnL w="19050" cap="flat" cmpd="sng" algn="ctr">
                          <a:solidFill>
                            <a:srgbClr val="FF0000"/>
                          </a:solidFill>
                          <a:prstDash val="solid"/>
                          <a:round/>
                          <a:headEnd type="none" w="med" len="med"/>
                          <a:tailEnd type="none" w="med" len="med"/>
                        </a:lnL>
                      </a:tcPr>
                    </a:tc>
                    <a:extLst>
                      <a:ext uri="{0D108BD9-81ED-4DB2-BD59-A6C34878D82A}">
                        <a16:rowId xmlns:a16="http://schemas.microsoft.com/office/drawing/2014/main" xmlns="" xmlns:a14="http://schemas.microsoft.com/office/drawing/2010/main" val="1912101222"/>
                      </a:ext>
                    </a:extLst>
                  </a:tr>
                  <a:tr h="450850">
                    <a:tc>
                      <a:txBody>
                        <a:bodyPr/>
                        <a:lstStyle/>
                        <a:p>
                          <a:pPr algn="ctr">
                            <a:lnSpc>
                              <a:spcPts val="2000"/>
                            </a:lnSpc>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8377" marR="108377" marT="0" marB="0" anchor="ctr"/>
                    </a:tc>
                    <a:tc>
                      <a:txBody>
                        <a:bodyPr/>
                        <a:lstStyle/>
                        <a:p>
                          <a:pPr algn="ctr">
                            <a:lnSpc>
                              <a:spcPts val="2000"/>
                            </a:lnSpc>
                            <a:spcAft>
                              <a:spcPts val="0"/>
                            </a:spcAft>
                          </a:pPr>
                          <a:r>
                            <a:rPr lang="en-US" sz="1800" b="1" kern="1200" dirty="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18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8377" marR="108377" marT="0" marB="0" anchor="ctr"/>
                    </a:tc>
                    <a:tc>
                      <a:txBody>
                        <a:bodyPr/>
                        <a:lstStyle/>
                        <a:p>
                          <a:pPr algn="ctr">
                            <a:lnSpc>
                              <a:spcPts val="2000"/>
                            </a:lnSpc>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8377" marR="108377" marT="0" marB="0" anchor="ctr">
                        <a:lnR w="19050"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en-US" sz="1800" b="1" kern="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8377" marR="108377" marT="0" marB="0" anchor="ctr">
                        <a:lnL w="19050" cap="flat" cmpd="sng" algn="ctr">
                          <a:solidFill>
                            <a:srgbClr val="FF0000"/>
                          </a:solidFill>
                          <a:prstDash val="solid"/>
                          <a:round/>
                          <a:headEnd type="none" w="med" len="med"/>
                          <a:tailEnd type="none" w="med" len="med"/>
                        </a:lnL>
                      </a:tcPr>
                    </a:tc>
                    <a:tc>
                      <a:txBody>
                        <a:bodyPr/>
                        <a:lstStyle/>
                        <a:p>
                          <a:pPr algn="ctr">
                            <a:lnSpc>
                              <a:spcPts val="2000"/>
                            </a:lnSpc>
                            <a:spcAft>
                              <a:spcPts val="0"/>
                            </a:spcAft>
                          </a:pPr>
                          <a:r>
                            <a:rPr lang="en-US" sz="1800" b="1" kern="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8377" marR="108377" marT="0" marB="0" anchor="ctr"/>
                    </a:tc>
                    <a:tc>
                      <a:txBody>
                        <a:bodyPr/>
                        <a:lstStyle/>
                        <a:p>
                          <a:pPr algn="ctr">
                            <a:lnSpc>
                              <a:spcPts val="2000"/>
                            </a:lnSpc>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8377" marR="108377" marT="0" marB="0">
                        <a:lnR w="19050"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8377" marR="108377" marT="0" marB="0" anchor="ctr">
                        <a:lnL w="19050" cap="flat" cmpd="sng" algn="ctr">
                          <a:solidFill>
                            <a:srgbClr val="FF0000"/>
                          </a:solidFill>
                          <a:prstDash val="solid"/>
                          <a:round/>
                          <a:headEnd type="none" w="med" len="med"/>
                          <a:tailEnd type="none" w="med" len="med"/>
                        </a:lnL>
                      </a:tcPr>
                    </a:tc>
                    <a:extLst>
                      <a:ext uri="{0D108BD9-81ED-4DB2-BD59-A6C34878D82A}">
                        <a16:rowId xmlns:a16="http://schemas.microsoft.com/office/drawing/2014/main" xmlns="" xmlns:a14="http://schemas.microsoft.com/office/drawing/2010/main" val="3575931354"/>
                      </a:ext>
                    </a:extLst>
                  </a:tr>
                  <a:tr h="450850">
                    <a:tc>
                      <a:txBody>
                        <a:bodyPr/>
                        <a:lstStyle/>
                        <a:p>
                          <a:pPr algn="ctr">
                            <a:lnSpc>
                              <a:spcPts val="2000"/>
                            </a:lnSpc>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8377" marR="108377" marT="0" marB="0" anchor="ctr"/>
                    </a:tc>
                    <a:tc>
                      <a:txBody>
                        <a:bodyPr/>
                        <a:lstStyle/>
                        <a:p>
                          <a:pPr algn="ctr">
                            <a:lnSpc>
                              <a:spcPts val="2000"/>
                            </a:lnSpc>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8377" marR="108377" marT="0" marB="0" anchor="ctr"/>
                    </a:tc>
                    <a:tc>
                      <a:txBody>
                        <a:bodyPr/>
                        <a:lstStyle/>
                        <a:p>
                          <a:pPr algn="ctr">
                            <a:lnSpc>
                              <a:spcPts val="2000"/>
                            </a:lnSpc>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8377" marR="108377" marT="0" marB="0" anchor="ctr">
                        <a:lnR w="19050"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en-US" sz="1800" b="1" kern="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8377" marR="108377" marT="0" marB="0" anchor="ctr">
                        <a:lnL w="19050" cap="flat" cmpd="sng" algn="ctr">
                          <a:solidFill>
                            <a:srgbClr val="FF0000"/>
                          </a:solidFill>
                          <a:prstDash val="solid"/>
                          <a:round/>
                          <a:headEnd type="none" w="med" len="med"/>
                          <a:tailEnd type="none" w="med" len="med"/>
                        </a:lnL>
                      </a:tcPr>
                    </a:tc>
                    <a:tc>
                      <a:txBody>
                        <a:bodyPr/>
                        <a:lstStyle/>
                        <a:p>
                          <a:pPr algn="ctr">
                            <a:lnSpc>
                              <a:spcPts val="2000"/>
                            </a:lnSpc>
                            <a:spcAft>
                              <a:spcPts val="0"/>
                            </a:spcAft>
                          </a:pPr>
                          <a:r>
                            <a:rPr lang="en-US" sz="1800" b="1" kern="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8377" marR="108377" marT="0" marB="0" anchor="ctr"/>
                    </a:tc>
                    <a:tc>
                      <a:txBody>
                        <a:bodyPr/>
                        <a:lstStyle/>
                        <a:p>
                          <a:pPr algn="ctr">
                            <a:lnSpc>
                              <a:spcPts val="2000"/>
                            </a:lnSpc>
                            <a:spcAft>
                              <a:spcPts val="0"/>
                            </a:spcAft>
                          </a:pPr>
                          <a:r>
                            <a:rPr lang="en-US" sz="1800" b="1" kern="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8377" marR="108377" marT="0" marB="0">
                        <a:lnR w="19050"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8377" marR="108377" marT="0" marB="0" anchor="ctr">
                        <a:lnL w="19050" cap="flat" cmpd="sng" algn="ctr">
                          <a:solidFill>
                            <a:srgbClr val="FF0000"/>
                          </a:solidFill>
                          <a:prstDash val="solid"/>
                          <a:round/>
                          <a:headEnd type="none" w="med" len="med"/>
                          <a:tailEnd type="none" w="med" len="med"/>
                        </a:lnL>
                      </a:tcPr>
                    </a:tc>
                    <a:extLst>
                      <a:ext uri="{0D108BD9-81ED-4DB2-BD59-A6C34878D82A}">
                        <a16:rowId xmlns:a16="http://schemas.microsoft.com/office/drawing/2014/main" xmlns="" xmlns:a14="http://schemas.microsoft.com/office/drawing/2010/main" val="3265045487"/>
                      </a:ext>
                    </a:extLst>
                  </a:tr>
                  <a:tr h="450850">
                    <a:tc>
                      <a:txBody>
                        <a:bodyPr/>
                        <a:lstStyle/>
                        <a:p>
                          <a:pPr algn="ctr">
                            <a:lnSpc>
                              <a:spcPts val="2000"/>
                            </a:lnSpc>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8377" marR="108377" marT="0" marB="0" anchor="ctr"/>
                    </a:tc>
                    <a:tc>
                      <a:txBody>
                        <a:bodyPr/>
                        <a:lstStyle/>
                        <a:p>
                          <a:pPr algn="ctr">
                            <a:lnSpc>
                              <a:spcPts val="2000"/>
                            </a:lnSpc>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8377" marR="108377" marT="0" marB="0" anchor="ctr"/>
                    </a:tc>
                    <a:tc>
                      <a:txBody>
                        <a:bodyPr/>
                        <a:lstStyle/>
                        <a:p>
                          <a:pPr algn="ctr">
                            <a:lnSpc>
                              <a:spcPts val="2000"/>
                            </a:lnSpc>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8377" marR="108377" marT="0" marB="0" anchor="ctr">
                        <a:lnR w="19050"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en-US" sz="1800" b="1" kern="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8377" marR="108377" marT="0" marB="0" anchor="ctr">
                        <a:lnL w="19050" cap="flat" cmpd="sng" algn="ctr">
                          <a:solidFill>
                            <a:srgbClr val="FF0000"/>
                          </a:solidFill>
                          <a:prstDash val="solid"/>
                          <a:round/>
                          <a:headEnd type="none" w="med" len="med"/>
                          <a:tailEnd type="none" w="med" len="med"/>
                        </a:lnL>
                      </a:tcPr>
                    </a:tc>
                    <a:tc>
                      <a:txBody>
                        <a:bodyPr/>
                        <a:lstStyle/>
                        <a:p>
                          <a:pPr algn="ctr">
                            <a:lnSpc>
                              <a:spcPts val="2000"/>
                            </a:lnSpc>
                            <a:spcAft>
                              <a:spcPts val="0"/>
                            </a:spcAft>
                          </a:pPr>
                          <a:r>
                            <a:rPr lang="en-US" sz="1800" b="1" kern="0" dirty="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18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8377" marR="108377" marT="0" marB="0" anchor="ctr"/>
                    </a:tc>
                    <a:tc>
                      <a:txBody>
                        <a:bodyPr/>
                        <a:lstStyle/>
                        <a:p>
                          <a:pPr algn="ctr">
                            <a:lnSpc>
                              <a:spcPts val="2000"/>
                            </a:lnSpc>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8377" marR="108377" marT="0" marB="0">
                        <a:lnR w="19050"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8377" marR="108377" marT="0" marB="0" anchor="ctr">
                        <a:lnL w="19050" cap="flat" cmpd="sng" algn="ctr">
                          <a:solidFill>
                            <a:srgbClr val="FF0000"/>
                          </a:solidFill>
                          <a:prstDash val="solid"/>
                          <a:round/>
                          <a:headEnd type="none" w="med" len="med"/>
                          <a:tailEnd type="none" w="med" len="med"/>
                        </a:lnL>
                      </a:tcPr>
                    </a:tc>
                    <a:extLst>
                      <a:ext uri="{0D108BD9-81ED-4DB2-BD59-A6C34878D82A}">
                        <a16:rowId xmlns:a16="http://schemas.microsoft.com/office/drawing/2014/main" xmlns="" xmlns:a14="http://schemas.microsoft.com/office/drawing/2010/main" val="607698686"/>
                      </a:ext>
                    </a:extLst>
                  </a:tr>
                  <a:tr h="450850">
                    <a:tc>
                      <a:txBody>
                        <a:bodyPr/>
                        <a:lstStyle/>
                        <a:p>
                          <a:pPr algn="ctr">
                            <a:lnSpc>
                              <a:spcPts val="2000"/>
                            </a:lnSpc>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8377" marR="108377" marT="0" marB="0" anchor="ctr"/>
                    </a:tc>
                    <a:tc>
                      <a:txBody>
                        <a:bodyPr/>
                        <a:lstStyle/>
                        <a:p>
                          <a:pPr algn="ctr">
                            <a:lnSpc>
                              <a:spcPts val="2000"/>
                            </a:lnSpc>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8377" marR="108377" marT="0" marB="0" anchor="ctr"/>
                    </a:tc>
                    <a:tc>
                      <a:txBody>
                        <a:bodyPr/>
                        <a:lstStyle/>
                        <a:p>
                          <a:pPr algn="ctr">
                            <a:lnSpc>
                              <a:spcPts val="2000"/>
                            </a:lnSpc>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8377" marR="108377" marT="0" marB="0" anchor="ctr">
                        <a:lnR w="19050"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8377" marR="108377" marT="0" marB="0" anchor="ctr">
                        <a:lnL w="19050" cap="flat" cmpd="sng" algn="ctr">
                          <a:solidFill>
                            <a:srgbClr val="FF0000"/>
                          </a:solidFill>
                          <a:prstDash val="solid"/>
                          <a:round/>
                          <a:headEnd type="none" w="med" len="med"/>
                          <a:tailEnd type="none" w="med" len="med"/>
                        </a:lnL>
                      </a:tcPr>
                    </a:tc>
                    <a:tc>
                      <a:txBody>
                        <a:bodyPr/>
                        <a:lstStyle/>
                        <a:p>
                          <a:pPr algn="ctr">
                            <a:lnSpc>
                              <a:spcPts val="2000"/>
                            </a:lnSpc>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8377" marR="108377" marT="0" marB="0" anchor="ctr"/>
                    </a:tc>
                    <a:tc>
                      <a:txBody>
                        <a:bodyPr/>
                        <a:lstStyle/>
                        <a:p>
                          <a:pPr algn="ctr">
                            <a:lnSpc>
                              <a:spcPts val="2000"/>
                            </a:lnSpc>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8377" marR="108377" marT="0" marB="0">
                        <a:lnR w="19050"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8377" marR="108377" marT="0" marB="0" anchor="ctr">
                        <a:lnL w="19050" cap="flat" cmpd="sng" algn="ctr">
                          <a:solidFill>
                            <a:srgbClr val="FF0000"/>
                          </a:solidFill>
                          <a:prstDash val="solid"/>
                          <a:round/>
                          <a:headEnd type="none" w="med" len="med"/>
                          <a:tailEnd type="none" w="med" len="med"/>
                        </a:lnL>
                      </a:tcPr>
                    </a:tc>
                    <a:extLst>
                      <a:ext uri="{0D108BD9-81ED-4DB2-BD59-A6C34878D82A}">
                        <a16:rowId xmlns:a16="http://schemas.microsoft.com/office/drawing/2014/main" xmlns="" xmlns:a14="http://schemas.microsoft.com/office/drawing/2010/main" val="219387853"/>
                      </a:ext>
                    </a:extLst>
                  </a:tr>
                  <a:tr h="450850">
                    <a:tc>
                      <a:txBody>
                        <a:bodyPr/>
                        <a:lstStyle/>
                        <a:p>
                          <a:pPr algn="ctr">
                            <a:lnSpc>
                              <a:spcPts val="2000"/>
                            </a:lnSpc>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8377" marR="108377" marT="0" marB="0" anchor="ctr"/>
                    </a:tc>
                    <a:tc>
                      <a:txBody>
                        <a:bodyPr/>
                        <a:lstStyle/>
                        <a:p>
                          <a:pPr algn="ctr">
                            <a:lnSpc>
                              <a:spcPts val="2000"/>
                            </a:lnSpc>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8377" marR="108377" marT="0" marB="0" anchor="ctr"/>
                    </a:tc>
                    <a:tc>
                      <a:txBody>
                        <a:bodyPr/>
                        <a:lstStyle/>
                        <a:p>
                          <a:pPr algn="ctr">
                            <a:lnSpc>
                              <a:spcPts val="2000"/>
                            </a:lnSpc>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8377" marR="108377" marT="0" marB="0" anchor="ctr">
                        <a:lnR w="19050"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en-US" sz="1800" b="1" kern="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8377" marR="108377" marT="0" marB="0" anchor="ctr">
                        <a:lnL w="19050" cap="flat" cmpd="sng" algn="ctr">
                          <a:solidFill>
                            <a:srgbClr val="FF0000"/>
                          </a:solidFill>
                          <a:prstDash val="solid"/>
                          <a:round/>
                          <a:headEnd type="none" w="med" len="med"/>
                          <a:tailEnd type="none" w="med" len="med"/>
                        </a:lnL>
                      </a:tcPr>
                    </a:tc>
                    <a:tc>
                      <a:txBody>
                        <a:bodyPr/>
                        <a:lstStyle/>
                        <a:p>
                          <a:pPr algn="ctr">
                            <a:lnSpc>
                              <a:spcPts val="2000"/>
                            </a:lnSpc>
                            <a:spcAft>
                              <a:spcPts val="0"/>
                            </a:spcAft>
                          </a:pPr>
                          <a:r>
                            <a:rPr lang="en-US" sz="1800" b="1" kern="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8377" marR="108377" marT="0" marB="0" anchor="ctr"/>
                    </a:tc>
                    <a:tc>
                      <a:txBody>
                        <a:bodyPr/>
                        <a:lstStyle/>
                        <a:p>
                          <a:pPr algn="ctr">
                            <a:lnSpc>
                              <a:spcPts val="2000"/>
                            </a:lnSpc>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8377" marR="108377" marT="0" marB="0">
                        <a:lnR w="19050"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8377" marR="108377" marT="0" marB="0" anchor="ctr">
                        <a:lnL w="19050" cap="flat" cmpd="sng" algn="ctr">
                          <a:solidFill>
                            <a:srgbClr val="FF0000"/>
                          </a:solidFill>
                          <a:prstDash val="solid"/>
                          <a:round/>
                          <a:headEnd type="none" w="med" len="med"/>
                          <a:tailEnd type="none" w="med" len="med"/>
                        </a:lnL>
                      </a:tcPr>
                    </a:tc>
                    <a:extLst>
                      <a:ext uri="{0D108BD9-81ED-4DB2-BD59-A6C34878D82A}">
                        <a16:rowId xmlns:a16="http://schemas.microsoft.com/office/drawing/2014/main" xmlns="" xmlns:a14="http://schemas.microsoft.com/office/drawing/2010/main" val="430246702"/>
                      </a:ext>
                    </a:extLst>
                  </a:tr>
                  <a:tr h="450850">
                    <a:tc>
                      <a:txBody>
                        <a:bodyPr/>
                        <a:lstStyle/>
                        <a:p>
                          <a:pPr algn="ctr">
                            <a:lnSpc>
                              <a:spcPts val="2000"/>
                            </a:lnSpc>
                            <a:spcAft>
                              <a:spcPts val="0"/>
                            </a:spcAft>
                          </a:pPr>
                          <a:r>
                            <a:rPr lang="en-US" sz="1800" b="1" kern="1200" dirty="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18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8377" marR="108377" marT="0" marB="0" anchor="ctr"/>
                    </a:tc>
                    <a:tc>
                      <a:txBody>
                        <a:bodyPr/>
                        <a:lstStyle/>
                        <a:p>
                          <a:pPr algn="ctr">
                            <a:lnSpc>
                              <a:spcPts val="2000"/>
                            </a:lnSpc>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8377" marR="108377" marT="0" marB="0" anchor="ctr"/>
                    </a:tc>
                    <a:tc>
                      <a:txBody>
                        <a:bodyPr/>
                        <a:lstStyle/>
                        <a:p>
                          <a:pPr algn="ctr">
                            <a:lnSpc>
                              <a:spcPts val="2000"/>
                            </a:lnSpc>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8377" marR="108377" marT="0" marB="0" anchor="ctr">
                        <a:lnR w="19050"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en-US" sz="1800" b="1" kern="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8377" marR="108377" marT="0" marB="0" anchor="ctr">
                        <a:lnL w="19050" cap="flat" cmpd="sng" algn="ctr">
                          <a:solidFill>
                            <a:srgbClr val="FF0000"/>
                          </a:solidFill>
                          <a:prstDash val="solid"/>
                          <a:round/>
                          <a:headEnd type="none" w="med" len="med"/>
                          <a:tailEnd type="none" w="med" len="med"/>
                        </a:lnL>
                      </a:tcPr>
                    </a:tc>
                    <a:tc>
                      <a:txBody>
                        <a:bodyPr/>
                        <a:lstStyle/>
                        <a:p>
                          <a:pPr algn="ctr">
                            <a:lnSpc>
                              <a:spcPts val="2000"/>
                            </a:lnSpc>
                            <a:spcAft>
                              <a:spcPts val="0"/>
                            </a:spcAft>
                          </a:pPr>
                          <a:r>
                            <a:rPr lang="en-US" sz="1800" b="1" kern="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8377" marR="108377" marT="0" marB="0" anchor="ctr"/>
                    </a:tc>
                    <a:tc>
                      <a:txBody>
                        <a:bodyPr/>
                        <a:lstStyle/>
                        <a:p>
                          <a:pPr algn="ctr">
                            <a:lnSpc>
                              <a:spcPts val="2000"/>
                            </a:lnSpc>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8377" marR="108377" marT="0" marB="0">
                        <a:lnR w="19050"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en-US" sz="1800" b="1" kern="1200" dirty="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18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8377" marR="108377" marT="0" marB="0" anchor="ctr">
                        <a:lnL w="19050" cap="flat" cmpd="sng" algn="ctr">
                          <a:solidFill>
                            <a:srgbClr val="FF0000"/>
                          </a:solidFill>
                          <a:prstDash val="solid"/>
                          <a:round/>
                          <a:headEnd type="none" w="med" len="med"/>
                          <a:tailEnd type="none" w="med" len="med"/>
                        </a:lnL>
                      </a:tcPr>
                    </a:tc>
                    <a:extLst>
                      <a:ext uri="{0D108BD9-81ED-4DB2-BD59-A6C34878D82A}">
                        <a16:rowId xmlns:a16="http://schemas.microsoft.com/office/drawing/2014/main" xmlns="" xmlns:a14="http://schemas.microsoft.com/office/drawing/2010/main" val="429605924"/>
                      </a:ext>
                    </a:extLst>
                  </a:tr>
                </a:tbl>
              </a:graphicData>
            </a:graphic>
          </p:graphicFrame>
        </mc:Fallback>
      </mc:AlternateContent>
      <p:sp>
        <p:nvSpPr>
          <p:cNvPr id="25" name="矩形 24"/>
          <p:cNvSpPr/>
          <p:nvPr/>
        </p:nvSpPr>
        <p:spPr>
          <a:xfrm>
            <a:off x="7377545" y="1870566"/>
            <a:ext cx="4024457" cy="581057"/>
          </a:xfrm>
          <a:prstGeom prst="rect">
            <a:avLst/>
          </a:prstGeom>
        </p:spPr>
        <p:txBody>
          <a:bodyPr wrap="square">
            <a:spAutoFit/>
          </a:bodyPr>
          <a:lstStyle/>
          <a:p>
            <a:pPr marL="800100" lvl="1" indent="-342900" defTabSz="468000">
              <a:lnSpc>
                <a:spcPct val="150000"/>
              </a:lnSpc>
              <a:buClr>
                <a:srgbClr val="3859CD"/>
              </a:buClr>
              <a:buFont typeface="Wingdings" panose="05000000000000000000" pitchFamily="2" charset="2"/>
              <a:buChar char="n"/>
            </a:pPr>
            <a:r>
              <a:rPr lang="zh-CN" altLang="en-US" sz="2400" b="1" dirty="0">
                <a:solidFill>
                  <a:srgbClr val="0000CC"/>
                </a:solidFill>
                <a:latin typeface="微软雅黑" panose="020B0503020204020204" pitchFamily="34" charset="-122"/>
                <a:ea typeface="微软雅黑" panose="020B0503020204020204" pitchFamily="34" charset="-122"/>
              </a:rPr>
              <a:t>状态转换真值表：</a:t>
            </a:r>
          </a:p>
        </p:txBody>
      </p:sp>
    </p:spTree>
    <p:extLst>
      <p:ext uri="{BB962C8B-B14F-4D97-AF65-F5344CB8AC3E}">
        <p14:creationId xmlns:p14="http://schemas.microsoft.com/office/powerpoint/2010/main" val="2487617099"/>
      </p:ext>
    </p:extLst>
  </p:cSld>
  <p:clrMapOvr>
    <a:masterClrMapping/>
  </p:clrMapOvr>
  <mc:AlternateContent xmlns:mc="http://schemas.openxmlformats.org/markup-compatibility/2006" xmlns:p14="http://schemas.microsoft.com/office/powerpoint/2010/main">
    <mc:Choice Requires="p14">
      <p:transition spd="slow" p14:dur="1250">
        <p:randomBar dir="vert"/>
      </p:transition>
    </mc:Choice>
    <mc:Fallback xmlns="">
      <p:transition spd="slow">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barn(inVertical)">
                                      <p:cBhvr>
                                        <p:cTn id="12" dur="500"/>
                                        <p:tgtEl>
                                          <p:spTgt spid="2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wipe(up)">
                                      <p:cBhvr>
                                        <p:cTn id="17" dur="500"/>
                                        <p:tgtEl>
                                          <p:spTgt spid="25"/>
                                        </p:tgtEl>
                                      </p:cBhvr>
                                    </p:animEffect>
                                  </p:childTnLst>
                                </p:cTn>
                              </p:par>
                            </p:childTnLst>
                          </p:cTn>
                        </p:par>
                        <p:par>
                          <p:cTn id="18" fill="hold">
                            <p:stCondLst>
                              <p:cond delay="500"/>
                            </p:stCondLst>
                            <p:childTnLst>
                              <p:par>
                                <p:cTn id="19" presetID="22" presetClass="entr" presetSubtype="1" fill="hold" nodeType="afterEffect">
                                  <p:stCondLst>
                                    <p:cond delay="0"/>
                                  </p:stCondLst>
                                  <p:childTnLst>
                                    <p:set>
                                      <p:cBhvr>
                                        <p:cTn id="20" dur="1" fill="hold">
                                          <p:stCondLst>
                                            <p:cond delay="0"/>
                                          </p:stCondLst>
                                        </p:cTn>
                                        <p:tgtEl>
                                          <p:spTgt spid="36"/>
                                        </p:tgtEl>
                                        <p:attrNameLst>
                                          <p:attrName>style.visibility</p:attrName>
                                        </p:attrNameLst>
                                      </p:cBhvr>
                                      <p:to>
                                        <p:strVal val="visible"/>
                                      </p:to>
                                    </p:set>
                                    <p:animEffect transition="in" filter="wipe(up)">
                                      <p:cBhvr>
                                        <p:cTn id="21"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5"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B6D9C768-8413-45FA-BDC7-53DA68035736}" type="slidenum">
              <a:rPr lang="zh-CN" altLang="en-US" smtClean="0"/>
              <a:t>33</a:t>
            </a:fld>
            <a:endParaRPr lang="zh-CN" altLang="en-US"/>
          </a:p>
        </p:txBody>
      </p:sp>
      <p:sp>
        <p:nvSpPr>
          <p:cNvPr id="10" name="平行四边形 9"/>
          <p:cNvSpPr/>
          <p:nvPr/>
        </p:nvSpPr>
        <p:spPr>
          <a:xfrm>
            <a:off x="304512" y="129448"/>
            <a:ext cx="1739441" cy="612000"/>
          </a:xfrm>
          <a:prstGeom prst="parallelogram">
            <a:avLst/>
          </a:prstGeom>
          <a:effectLst>
            <a:glow rad="63500">
              <a:schemeClr val="accent1">
                <a:satMod val="175000"/>
                <a:alpha val="40000"/>
              </a:schemeClr>
            </a:glow>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latin typeface="微软雅黑" panose="020B0503020204020204" pitchFamily="34" charset="-122"/>
                <a:ea typeface="微软雅黑" panose="020B0503020204020204" pitchFamily="34" charset="-122"/>
                <a:cs typeface="Times New Roman" panose="02020603050405020304" pitchFamily="18" charset="0"/>
              </a:rPr>
              <a:t>6.5.2</a:t>
            </a:r>
            <a:endParaRPr lang="zh-CN" altLang="en-US" sz="36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3" name="标题 2"/>
          <p:cNvSpPr>
            <a:spLocks noGrp="1"/>
          </p:cNvSpPr>
          <p:nvPr>
            <p:ph type="title"/>
          </p:nvPr>
        </p:nvSpPr>
        <p:spPr>
          <a:xfrm>
            <a:off x="2187686" y="97943"/>
            <a:ext cx="6291295" cy="732155"/>
          </a:xfrm>
        </p:spPr>
        <p:txBody>
          <a:bodyPr>
            <a:normAutofit/>
          </a:bodyPr>
          <a:lstStyle/>
          <a:p>
            <a:r>
              <a:rPr lang="zh-CN" altLang="en-US" dirty="0">
                <a:effectLst>
                  <a:outerShdw blurRad="38100" dist="38100" dir="2700000" algn="tl">
                    <a:srgbClr val="000000">
                      <a:alpha val="43137"/>
                    </a:srgbClr>
                  </a:outerShdw>
                </a:effectLst>
              </a:rPr>
              <a:t>二进制计数器</a:t>
            </a:r>
          </a:p>
        </p:txBody>
      </p:sp>
      <p:sp>
        <p:nvSpPr>
          <p:cNvPr id="9" name="页脚占位符 3"/>
          <p:cNvSpPr>
            <a:spLocks noGrp="1"/>
          </p:cNvSpPr>
          <p:nvPr>
            <p:ph type="ftr" sz="quarter" idx="11"/>
          </p:nvPr>
        </p:nvSpPr>
        <p:spPr>
          <a:xfrm>
            <a:off x="9642764" y="0"/>
            <a:ext cx="2549236" cy="510988"/>
          </a:xfrm>
        </p:spPr>
        <p:txBody>
          <a:bodyPr/>
          <a:lstStyle/>
          <a:p>
            <a:r>
              <a:rPr lang="zh-CN" altLang="en-US"/>
              <a:t>第</a:t>
            </a:r>
            <a:r>
              <a:rPr lang="en-US" altLang="zh-CN"/>
              <a:t>6</a:t>
            </a:r>
            <a:r>
              <a:rPr lang="zh-CN" altLang="en-US"/>
              <a:t>章 同步时序逻辑电路</a:t>
            </a:r>
            <a:endParaRPr lang="zh-CN" altLang="en-US" dirty="0"/>
          </a:p>
        </p:txBody>
      </p:sp>
      <p:sp>
        <p:nvSpPr>
          <p:cNvPr id="38" name="文本框 37"/>
          <p:cNvSpPr txBox="1"/>
          <p:nvPr/>
        </p:nvSpPr>
        <p:spPr>
          <a:xfrm>
            <a:off x="332509" y="1020462"/>
            <a:ext cx="4644736" cy="646331"/>
          </a:xfrm>
          <a:prstGeom prst="rect">
            <a:avLst/>
          </a:prstGeom>
          <a:noFill/>
        </p:spPr>
        <p:txBody>
          <a:bodyPr wrap="square" rtlCol="0">
            <a:spAutoFit/>
          </a:bodyPr>
          <a:lstStyle/>
          <a:p>
            <a:pPr marL="342900" indent="-342900" defTabSz="468000">
              <a:lnSpc>
                <a:spcPct val="150000"/>
              </a:lnSpc>
              <a:buClr>
                <a:srgbClr val="3859CD"/>
              </a:buClr>
              <a:buFont typeface="Wingdings" panose="05000000000000000000" pitchFamily="2" charset="2"/>
              <a:buChar char="n"/>
            </a:pPr>
            <a:r>
              <a:rPr lang="zh-CN" altLang="en-US" sz="2400" b="1" dirty="0">
                <a:solidFill>
                  <a:srgbClr val="0000CC"/>
                </a:solidFill>
                <a:latin typeface="微软雅黑" panose="020B0503020204020204" pitchFamily="34" charset="-122"/>
                <a:ea typeface="微软雅黑" panose="020B0503020204020204" pitchFamily="34" charset="-122"/>
              </a:rPr>
              <a:t>输出和状态变量的卡诺图：</a:t>
            </a:r>
          </a:p>
        </p:txBody>
      </p:sp>
      <p:graphicFrame>
        <p:nvGraphicFramePr>
          <p:cNvPr id="25" name="对象 24"/>
          <p:cNvGraphicFramePr>
            <a:graphicFrameLocks noChangeAspect="1"/>
          </p:cNvGraphicFramePr>
          <p:nvPr>
            <p:extLst>
              <p:ext uri="{D42A27DB-BD31-4B8C-83A1-F6EECF244321}">
                <p14:modId xmlns:p14="http://schemas.microsoft.com/office/powerpoint/2010/main" val="1552148833"/>
              </p:ext>
            </p:extLst>
          </p:nvPr>
        </p:nvGraphicFramePr>
        <p:xfrm>
          <a:off x="813667" y="1666793"/>
          <a:ext cx="3208034" cy="1982493"/>
        </p:xfrm>
        <a:graphic>
          <a:graphicData uri="http://schemas.openxmlformats.org/presentationml/2006/ole">
            <mc:AlternateContent xmlns:mc="http://schemas.openxmlformats.org/markup-compatibility/2006">
              <mc:Choice xmlns:v="urn:schemas-microsoft-com:vml" Requires="v">
                <p:oleObj spid="_x0000_s454914" name="Visio" r:id="rId4" imgW="1559748" imgH="947700" progId="Visio.Drawing.11">
                  <p:embed/>
                </p:oleObj>
              </mc:Choice>
              <mc:Fallback>
                <p:oleObj name="Visio" r:id="rId4" imgW="1559748" imgH="947700" progId="Visio.Drawing.11">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3667" y="1666793"/>
                        <a:ext cx="3208034" cy="1982493"/>
                      </a:xfrm>
                      <a:prstGeom prst="rect">
                        <a:avLst/>
                      </a:prstGeom>
                      <a:solidFill>
                        <a:schemeClr val="accent5">
                          <a:lumMod val="20000"/>
                          <a:lumOff val="80000"/>
                        </a:schemeClr>
                      </a:solidFill>
                    </p:spPr>
                  </p:pic>
                </p:oleObj>
              </mc:Fallback>
            </mc:AlternateContent>
          </a:graphicData>
        </a:graphic>
      </p:graphicFrame>
      <p:graphicFrame>
        <p:nvGraphicFramePr>
          <p:cNvPr id="27" name="对象 26"/>
          <p:cNvGraphicFramePr>
            <a:graphicFrameLocks noChangeAspect="1"/>
          </p:cNvGraphicFramePr>
          <p:nvPr>
            <p:extLst>
              <p:ext uri="{D42A27DB-BD31-4B8C-83A1-F6EECF244321}">
                <p14:modId xmlns:p14="http://schemas.microsoft.com/office/powerpoint/2010/main" val="2217353854"/>
              </p:ext>
            </p:extLst>
          </p:nvPr>
        </p:nvGraphicFramePr>
        <p:xfrm>
          <a:off x="4672625" y="1666793"/>
          <a:ext cx="3031457" cy="1898551"/>
        </p:xfrm>
        <a:graphic>
          <a:graphicData uri="http://schemas.openxmlformats.org/presentationml/2006/ole">
            <mc:AlternateContent xmlns:mc="http://schemas.openxmlformats.org/markup-compatibility/2006">
              <mc:Choice xmlns:v="urn:schemas-microsoft-com:vml" Requires="v">
                <p:oleObj spid="_x0000_s454915" name="Visio" r:id="rId6" imgW="1541649" imgH="975510" progId="Visio.Drawing.11">
                  <p:embed/>
                </p:oleObj>
              </mc:Choice>
              <mc:Fallback>
                <p:oleObj name="Visio" r:id="rId6" imgW="1541649" imgH="975510" progId="Visio.Drawing.11">
                  <p:embed/>
                  <p:pic>
                    <p:nvPicPr>
                      <p:cNvPr id="0"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72625" y="1666793"/>
                        <a:ext cx="3031457" cy="1898551"/>
                      </a:xfrm>
                      <a:prstGeom prst="rect">
                        <a:avLst/>
                      </a:prstGeom>
                      <a:solidFill>
                        <a:schemeClr val="accent5">
                          <a:lumMod val="20000"/>
                          <a:lumOff val="80000"/>
                        </a:schemeClr>
                      </a:solidFill>
                    </p:spPr>
                  </p:pic>
                </p:oleObj>
              </mc:Fallback>
            </mc:AlternateContent>
          </a:graphicData>
        </a:graphic>
      </p:graphicFrame>
      <p:graphicFrame>
        <p:nvGraphicFramePr>
          <p:cNvPr id="28" name="对象 27"/>
          <p:cNvGraphicFramePr>
            <a:graphicFrameLocks noChangeAspect="1"/>
          </p:cNvGraphicFramePr>
          <p:nvPr>
            <p:extLst>
              <p:ext uri="{D42A27DB-BD31-4B8C-83A1-F6EECF244321}">
                <p14:modId xmlns:p14="http://schemas.microsoft.com/office/powerpoint/2010/main" val="2369025898"/>
              </p:ext>
            </p:extLst>
          </p:nvPr>
        </p:nvGraphicFramePr>
        <p:xfrm>
          <a:off x="8322287" y="1666793"/>
          <a:ext cx="3190839" cy="1905682"/>
        </p:xfrm>
        <a:graphic>
          <a:graphicData uri="http://schemas.openxmlformats.org/presentationml/2006/ole">
            <mc:AlternateContent xmlns:mc="http://schemas.openxmlformats.org/markup-compatibility/2006">
              <mc:Choice xmlns:v="urn:schemas-microsoft-com:vml" Requires="v">
                <p:oleObj spid="_x0000_s454916" name="Visio" r:id="rId8" imgW="1613504" imgH="947700" progId="Visio.Drawing.11">
                  <p:embed/>
                </p:oleObj>
              </mc:Choice>
              <mc:Fallback>
                <p:oleObj name="Visio" r:id="rId8" imgW="1613504" imgH="947700" progId="Visio.Drawing.11">
                  <p:embed/>
                  <p:pic>
                    <p:nvPicPr>
                      <p:cNvPr id="0" name="Object 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322287" y="1666793"/>
                        <a:ext cx="3190839" cy="1905682"/>
                      </a:xfrm>
                      <a:prstGeom prst="rect">
                        <a:avLst/>
                      </a:prstGeom>
                      <a:solidFill>
                        <a:schemeClr val="accent5">
                          <a:lumMod val="20000"/>
                          <a:lumOff val="80000"/>
                        </a:schemeClr>
                      </a:solidFill>
                    </p:spPr>
                  </p:pic>
                </p:oleObj>
              </mc:Fallback>
            </mc:AlternateContent>
          </a:graphicData>
        </a:graphic>
      </p:graphicFrame>
      <p:graphicFrame>
        <p:nvGraphicFramePr>
          <p:cNvPr id="32" name="对象 31"/>
          <p:cNvGraphicFramePr>
            <a:graphicFrameLocks noChangeAspect="1"/>
          </p:cNvGraphicFramePr>
          <p:nvPr>
            <p:extLst>
              <p:ext uri="{D42A27DB-BD31-4B8C-83A1-F6EECF244321}">
                <p14:modId xmlns:p14="http://schemas.microsoft.com/office/powerpoint/2010/main" val="2475078183"/>
              </p:ext>
            </p:extLst>
          </p:nvPr>
        </p:nvGraphicFramePr>
        <p:xfrm>
          <a:off x="8472768" y="3963183"/>
          <a:ext cx="2957232" cy="1835300"/>
        </p:xfrm>
        <a:graphic>
          <a:graphicData uri="http://schemas.openxmlformats.org/presentationml/2006/ole">
            <mc:AlternateContent xmlns:mc="http://schemas.openxmlformats.org/markup-compatibility/2006">
              <mc:Choice xmlns:v="urn:schemas-microsoft-com:vml" Requires="v">
                <p:oleObj spid="_x0000_s454917" name="Visio" r:id="rId10" imgW="1445211" imgH="905310" progId="Visio.Drawing.11">
                  <p:embed/>
                </p:oleObj>
              </mc:Choice>
              <mc:Fallback>
                <p:oleObj name="Visio" r:id="rId10" imgW="1445211" imgH="905310" progId="Visio.Drawing.11">
                  <p:embed/>
                  <p:pic>
                    <p:nvPicPr>
                      <p:cNvPr id="0" name="Object 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472768" y="3963183"/>
                        <a:ext cx="2957232" cy="1835300"/>
                      </a:xfrm>
                      <a:prstGeom prst="rect">
                        <a:avLst/>
                      </a:prstGeom>
                      <a:solidFill>
                        <a:schemeClr val="accent5">
                          <a:lumMod val="20000"/>
                          <a:lumOff val="80000"/>
                        </a:schemeClr>
                      </a:solidFill>
                    </p:spPr>
                  </p:pic>
                </p:oleObj>
              </mc:Fallback>
            </mc:AlternateContent>
          </a:graphicData>
        </a:graphic>
      </p:graphicFrame>
      <mc:AlternateContent xmlns:mc="http://schemas.openxmlformats.org/markup-compatibility/2006" xmlns:a14="http://schemas.microsoft.com/office/drawing/2010/main">
        <mc:Choice Requires="a14">
          <p:sp>
            <p:nvSpPr>
              <p:cNvPr id="6" name="矩形 5"/>
              <p:cNvSpPr/>
              <p:nvPr/>
            </p:nvSpPr>
            <p:spPr>
              <a:xfrm>
                <a:off x="332509" y="3601055"/>
                <a:ext cx="8154266" cy="3173818"/>
              </a:xfrm>
              <a:prstGeom prst="rect">
                <a:avLst/>
              </a:prstGeom>
            </p:spPr>
            <p:txBody>
              <a:bodyPr wrap="square">
                <a:spAutoFit/>
              </a:bodyPr>
              <a:lstStyle/>
              <a:p>
                <a:pPr marL="285750" indent="-285750" defTabSz="468000">
                  <a:lnSpc>
                    <a:spcPct val="150000"/>
                  </a:lnSpc>
                  <a:buClr>
                    <a:srgbClr val="3859CD"/>
                  </a:buClr>
                  <a:buFont typeface="Wingdings" panose="05000000000000000000" pitchFamily="2" charset="2"/>
                  <a:buChar char="n"/>
                </a:pPr>
                <a:r>
                  <a:rPr lang="zh-CN" altLang="en-US" sz="2400" b="1" dirty="0">
                    <a:solidFill>
                      <a:srgbClr val="0000CC"/>
                    </a:solidFill>
                    <a:latin typeface="微软雅黑" panose="020B0503020204020204" pitchFamily="34" charset="-122"/>
                    <a:ea typeface="微软雅黑" panose="020B0503020204020204" pitchFamily="34" charset="-122"/>
                  </a:rPr>
                  <a:t>状态方程和输出方程为：</a:t>
                </a:r>
                <a:endParaRPr lang="en-US" altLang="zh-CN" sz="2400" b="1" dirty="0">
                  <a:solidFill>
                    <a:srgbClr val="0000CC"/>
                  </a:solidFill>
                  <a:latin typeface="微软雅黑" panose="020B0503020204020204" pitchFamily="34" charset="-122"/>
                  <a:ea typeface="微软雅黑" panose="020B0503020204020204" pitchFamily="34" charset="-122"/>
                </a:endParaRPr>
              </a:p>
              <a:p>
                <a:pPr defTabSz="468000">
                  <a:lnSpc>
                    <a:spcPct val="150000"/>
                  </a:lnSpc>
                  <a:buClr>
                    <a:srgbClr val="3859CD"/>
                  </a:buClr>
                </a:pPr>
                <a14:m>
                  <m:oMath xmlns:m="http://schemas.openxmlformats.org/officeDocument/2006/math">
                    <m:sSubSup>
                      <m:sSubSupPr>
                        <m:ctrlPr>
                          <a:rPr lang="zh-CN" altLang="zh-CN" sz="2000" b="1" i="1" kern="100"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0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𝑸</m:t>
                        </m:r>
                      </m:e>
                      <m:sub>
                        <m:r>
                          <a:rPr lang="en-US" altLang="zh-CN" sz="20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𝟐</m:t>
                        </m:r>
                      </m:sub>
                      <m:sup>
                        <m:r>
                          <a:rPr lang="en-US" altLang="zh-CN" sz="20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𝒏</m:t>
                        </m:r>
                        <m:r>
                          <a:rPr lang="en-US" altLang="zh-CN" sz="20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m:t>
                        </m:r>
                        <m:r>
                          <a:rPr lang="en-US" altLang="zh-CN" sz="20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𝟏</m:t>
                        </m:r>
                      </m:sup>
                    </m:sSubSup>
                    <m:r>
                      <a:rPr lang="en-US" altLang="zh-CN" sz="20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altLang="zh-CN" sz="2000" b="1" i="1" kern="10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0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𝑸</m:t>
                        </m:r>
                      </m:e>
                      <m:sub>
                        <m:r>
                          <a:rPr lang="en-US" altLang="zh-CN" sz="20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𝟐</m:t>
                        </m:r>
                      </m:sub>
                      <m:sup>
                        <m:r>
                          <a:rPr lang="en-US" altLang="zh-CN" sz="20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𝒏</m:t>
                        </m:r>
                      </m:sup>
                    </m:sSubSup>
                    <m:acc>
                      <m:accPr>
                        <m:chr m:val="̅"/>
                        <m:ctrlPr>
                          <a:rPr lang="zh-CN" altLang="zh-CN" sz="2000" b="1" i="1" kern="10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accPr>
                      <m:e>
                        <m:sSubSup>
                          <m:sSubSupPr>
                            <m:ctrlPr>
                              <a:rPr lang="zh-CN" altLang="zh-CN" sz="2000" b="1" i="1" kern="10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0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𝑸</m:t>
                            </m:r>
                          </m:e>
                          <m:sub>
                            <m:r>
                              <a:rPr lang="en-US" altLang="zh-CN" sz="20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𝟏</m:t>
                            </m:r>
                          </m:sub>
                          <m:sup>
                            <m:r>
                              <a:rPr lang="en-US" altLang="zh-CN" sz="20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𝒏</m:t>
                            </m:r>
                          </m:sup>
                        </m:sSubSup>
                      </m:e>
                    </m:acc>
                    <m:r>
                      <a:rPr lang="en-US" altLang="zh-CN" sz="20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m:t>
                    </m:r>
                    <m:acc>
                      <m:accPr>
                        <m:chr m:val="̅"/>
                        <m:ctrlPr>
                          <a:rPr lang="zh-CN" altLang="zh-CN" sz="2000" b="1" i="1" kern="10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accPr>
                      <m:e>
                        <m:sSubSup>
                          <m:sSubSupPr>
                            <m:ctrlPr>
                              <a:rPr lang="zh-CN" altLang="zh-CN" sz="2000" b="1" i="1" kern="10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0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𝑸</m:t>
                            </m:r>
                          </m:e>
                          <m:sub>
                            <m:r>
                              <a:rPr lang="en-US" altLang="zh-CN" sz="20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𝟐</m:t>
                            </m:r>
                          </m:sub>
                          <m:sup>
                            <m:r>
                              <a:rPr lang="en-US" altLang="zh-CN" sz="20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𝒏</m:t>
                            </m:r>
                          </m:sup>
                        </m:sSubSup>
                      </m:e>
                    </m:acc>
                    <m:sSubSup>
                      <m:sSubSupPr>
                        <m:ctrlPr>
                          <a:rPr lang="zh-CN" altLang="zh-CN" sz="2000" b="1" i="1" kern="10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0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𝑸</m:t>
                        </m:r>
                      </m:e>
                      <m:sub>
                        <m:r>
                          <a:rPr lang="en-US" altLang="zh-CN" sz="20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𝟏</m:t>
                        </m:r>
                      </m:sub>
                      <m:sup>
                        <m:r>
                          <a:rPr lang="en-US" altLang="zh-CN" sz="20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𝒏</m:t>
                        </m:r>
                      </m:sup>
                    </m:sSubSup>
                    <m:sSubSup>
                      <m:sSubSupPr>
                        <m:ctrlPr>
                          <a:rPr lang="zh-CN" altLang="zh-CN" sz="2000" b="1" i="1" kern="10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0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𝑸</m:t>
                        </m:r>
                      </m:e>
                      <m:sub>
                        <m:r>
                          <a:rPr lang="en-US" altLang="zh-CN" sz="20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𝟎</m:t>
                        </m:r>
                      </m:sub>
                      <m:sup>
                        <m:r>
                          <a:rPr lang="en-US" altLang="zh-CN" sz="20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𝒏</m:t>
                        </m:r>
                      </m:sup>
                    </m:sSubSup>
                    <m:r>
                      <a:rPr lang="en-US" altLang="zh-CN" sz="20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altLang="zh-CN" sz="2000" b="1" i="1" kern="10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0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𝑸</m:t>
                        </m:r>
                      </m:e>
                      <m:sub>
                        <m:r>
                          <a:rPr lang="en-US" altLang="zh-CN" sz="20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𝟐</m:t>
                        </m:r>
                      </m:sub>
                      <m:sup>
                        <m:r>
                          <a:rPr lang="en-US" altLang="zh-CN" sz="20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𝒏</m:t>
                        </m:r>
                      </m:sup>
                    </m:sSubSup>
                    <m:sSubSup>
                      <m:sSubSupPr>
                        <m:ctrlPr>
                          <a:rPr lang="zh-CN" altLang="zh-CN" sz="2000" b="1" i="1" kern="10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0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𝑸</m:t>
                        </m:r>
                      </m:e>
                      <m:sub>
                        <m:r>
                          <a:rPr lang="en-US" altLang="zh-CN" sz="20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𝟏</m:t>
                        </m:r>
                      </m:sub>
                      <m:sup>
                        <m:r>
                          <a:rPr lang="en-US" altLang="zh-CN" sz="20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𝒏</m:t>
                        </m:r>
                      </m:sup>
                    </m:sSubSup>
                    <m:acc>
                      <m:accPr>
                        <m:chr m:val="̅"/>
                        <m:ctrlPr>
                          <a:rPr lang="zh-CN" altLang="zh-CN" sz="2000" b="1" i="1" kern="10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accPr>
                      <m:e>
                        <m:sSubSup>
                          <m:sSubSupPr>
                            <m:ctrlPr>
                              <a:rPr lang="zh-CN" altLang="zh-CN" sz="2000" b="1" i="1" kern="10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0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𝑸</m:t>
                            </m:r>
                          </m:e>
                          <m:sub>
                            <m:r>
                              <a:rPr lang="en-US" altLang="zh-CN" sz="20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𝟎</m:t>
                            </m:r>
                          </m:sub>
                          <m:sup>
                            <m:r>
                              <a:rPr lang="en-US" altLang="zh-CN" sz="20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𝒏</m:t>
                            </m:r>
                          </m:sup>
                        </m:sSubSup>
                      </m:e>
                    </m:acc>
                    <m:r>
                      <a:rPr lang="en-US" altLang="zh-CN" sz="20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m:t>
                    </m:r>
                    <m:acc>
                      <m:accPr>
                        <m:chr m:val="̅"/>
                        <m:ctrlPr>
                          <a:rPr lang="zh-CN" altLang="zh-CN" sz="2000" b="1" i="1" kern="10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accPr>
                      <m:e>
                        <m:sSubSup>
                          <m:sSubSupPr>
                            <m:ctrlPr>
                              <a:rPr lang="zh-CN" altLang="zh-CN" sz="2000" b="1" i="1" kern="10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0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𝑸</m:t>
                            </m:r>
                          </m:e>
                          <m:sub>
                            <m:r>
                              <a:rPr lang="en-US" altLang="zh-CN" sz="20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𝟐</m:t>
                            </m:r>
                          </m:sub>
                          <m:sup>
                            <m:r>
                              <a:rPr lang="en-US" altLang="zh-CN" sz="20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𝒏</m:t>
                            </m:r>
                          </m:sup>
                        </m:sSubSup>
                      </m:e>
                    </m:acc>
                    <m:sSubSup>
                      <m:sSubSupPr>
                        <m:ctrlPr>
                          <a:rPr lang="zh-CN" altLang="zh-CN" sz="2000" b="1" i="1" kern="10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0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𝑸</m:t>
                        </m:r>
                      </m:e>
                      <m:sub>
                        <m:r>
                          <a:rPr lang="en-US" altLang="zh-CN" sz="20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𝟏</m:t>
                        </m:r>
                      </m:sub>
                      <m:sup>
                        <m:r>
                          <a:rPr lang="en-US" altLang="zh-CN" sz="20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𝒏</m:t>
                        </m:r>
                      </m:sup>
                    </m:sSubSup>
                    <m:sSubSup>
                      <m:sSubSupPr>
                        <m:ctrlPr>
                          <a:rPr lang="zh-CN" altLang="zh-CN" sz="2000" b="1" i="1" kern="10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0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𝑸</m:t>
                        </m:r>
                      </m:e>
                      <m:sub>
                        <m:r>
                          <a:rPr lang="en-US" altLang="zh-CN" sz="20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𝟎</m:t>
                        </m:r>
                      </m:sub>
                      <m:sup>
                        <m:r>
                          <a:rPr lang="en-US" altLang="zh-CN" sz="20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𝒏</m:t>
                        </m:r>
                      </m:sup>
                    </m:sSubSup>
                    <m:r>
                      <a:rPr lang="en-US" altLang="zh-CN" sz="20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altLang="zh-CN" sz="2000" b="1" i="1" kern="10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0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𝑸</m:t>
                        </m:r>
                      </m:e>
                      <m:sub>
                        <m:r>
                          <a:rPr lang="en-US" altLang="zh-CN" sz="20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𝟐</m:t>
                        </m:r>
                      </m:sub>
                      <m:sup>
                        <m:r>
                          <a:rPr lang="en-US" altLang="zh-CN" sz="20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𝒏</m:t>
                        </m:r>
                      </m:sup>
                    </m:sSubSup>
                    <m:d>
                      <m:dPr>
                        <m:ctrlPr>
                          <a:rPr lang="zh-CN" altLang="zh-CN" sz="2000" b="1" i="1" kern="10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dPr>
                      <m:e>
                        <m:acc>
                          <m:accPr>
                            <m:chr m:val="̅"/>
                            <m:ctrlPr>
                              <a:rPr lang="zh-CN" altLang="zh-CN" sz="2000" b="1" i="1" kern="10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accPr>
                          <m:e>
                            <m:sSubSup>
                              <m:sSubSupPr>
                                <m:ctrlPr>
                                  <a:rPr lang="zh-CN" altLang="zh-CN" sz="2000" b="1" i="1" kern="10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0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𝑸</m:t>
                                </m:r>
                              </m:e>
                              <m:sub>
                                <m:r>
                                  <a:rPr lang="en-US" altLang="zh-CN" sz="20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𝟏</m:t>
                                </m:r>
                              </m:sub>
                              <m:sup>
                                <m:r>
                                  <a:rPr lang="en-US" altLang="zh-CN" sz="20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𝒏</m:t>
                                </m:r>
                              </m:sup>
                            </m:sSubSup>
                          </m:e>
                        </m:acc>
                        <m:r>
                          <a:rPr lang="en-US" altLang="zh-CN" sz="20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altLang="zh-CN" sz="2000" b="1" i="1" kern="10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0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𝑸</m:t>
                            </m:r>
                          </m:e>
                          <m:sub>
                            <m:r>
                              <a:rPr lang="en-US" altLang="zh-CN" sz="20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𝟏</m:t>
                            </m:r>
                          </m:sub>
                          <m:sup>
                            <m:r>
                              <a:rPr lang="en-US" altLang="zh-CN" sz="20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𝒏</m:t>
                            </m:r>
                          </m:sup>
                        </m:sSubSup>
                        <m:acc>
                          <m:accPr>
                            <m:chr m:val="̅"/>
                            <m:ctrlPr>
                              <a:rPr lang="zh-CN" altLang="zh-CN" sz="2000" b="1" i="1" kern="10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accPr>
                          <m:e>
                            <m:sSubSup>
                              <m:sSubSupPr>
                                <m:ctrlPr>
                                  <a:rPr lang="zh-CN" altLang="zh-CN" sz="2000" b="1" i="1" kern="10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0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𝑸</m:t>
                                </m:r>
                              </m:e>
                              <m:sub>
                                <m:r>
                                  <a:rPr lang="en-US" altLang="zh-CN" sz="20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𝟎</m:t>
                                </m:r>
                              </m:sub>
                              <m:sup>
                                <m:r>
                                  <a:rPr lang="en-US" altLang="zh-CN" sz="20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𝒏</m:t>
                                </m:r>
                              </m:sup>
                            </m:sSubSup>
                          </m:e>
                        </m:acc>
                      </m:e>
                    </m:d>
                  </m:oMath>
                </a14:m>
                <a:r>
                  <a:rPr lang="en-US" altLang="zh-CN" sz="2000" b="1"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a:t>
                </a:r>
                <a:endParaRPr lang="en-US" altLang="zh-CN" sz="2000" b="1" kern="100" dirty="0">
                  <a:solidFill>
                    <a:srgbClr val="FF0000"/>
                  </a:solidFill>
                  <a:latin typeface="Cambria Math" panose="02040503050406030204" pitchFamily="18" charset="0"/>
                  <a:ea typeface="宋体" panose="02010600030101010101" pitchFamily="2" charset="-122"/>
                  <a:cs typeface="Times New Roman" panose="02020603050405020304" pitchFamily="18" charset="0"/>
                </a:endParaRPr>
              </a:p>
              <a:p>
                <a:pPr defTabSz="468000">
                  <a:lnSpc>
                    <a:spcPct val="150000"/>
                  </a:lnSpc>
                  <a:buClr>
                    <a:srgbClr val="3859CD"/>
                  </a:buClr>
                </a:pPr>
                <a14:m>
                  <m:oMath xmlns:m="http://schemas.openxmlformats.org/officeDocument/2006/math">
                    <m:r>
                      <a:rPr lang="en-US" altLang="zh-CN" sz="2000" b="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 </m:t>
                    </m:r>
                    <m:r>
                      <a:rPr lang="en-US" altLang="zh-CN" sz="2000" b="1" i="1" kern="100" smtClean="0">
                        <a:solidFill>
                          <a:srgbClr val="FF0000"/>
                        </a:solidFill>
                        <a:latin typeface="Cambria Math"/>
                        <a:ea typeface="宋体" panose="02010600030101010101" pitchFamily="2" charset="-122"/>
                        <a:cs typeface="Times New Roman" panose="02020603050405020304" pitchFamily="18" charset="0"/>
                      </a:rPr>
                      <m:t>          </m:t>
                    </m:r>
                    <m:r>
                      <a:rPr lang="en-US" altLang="zh-CN" sz="20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m:t>
                    </m:r>
                    <m:acc>
                      <m:accPr>
                        <m:chr m:val="̅"/>
                        <m:ctrlPr>
                          <a:rPr lang="zh-CN" altLang="zh-CN" sz="2000" b="1" i="1" kern="10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accPr>
                      <m:e>
                        <m:sSubSup>
                          <m:sSubSupPr>
                            <m:ctrlPr>
                              <a:rPr lang="zh-CN" altLang="zh-CN" sz="2000" b="1" i="1" kern="10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0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𝑸</m:t>
                            </m:r>
                          </m:e>
                          <m:sub>
                            <m:r>
                              <a:rPr lang="en-US" altLang="zh-CN" sz="20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𝟐</m:t>
                            </m:r>
                          </m:sub>
                          <m:sup>
                            <m:r>
                              <a:rPr lang="en-US" altLang="zh-CN" sz="20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𝒏</m:t>
                            </m:r>
                          </m:sup>
                        </m:sSubSup>
                      </m:e>
                    </m:acc>
                    <m:sSubSup>
                      <m:sSubSupPr>
                        <m:ctrlPr>
                          <a:rPr lang="zh-CN" altLang="zh-CN" sz="2000" b="1" i="1" kern="10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0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𝑸</m:t>
                        </m:r>
                      </m:e>
                      <m:sub>
                        <m:r>
                          <a:rPr lang="en-US" altLang="zh-CN" sz="20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𝟏</m:t>
                        </m:r>
                      </m:sub>
                      <m:sup>
                        <m:r>
                          <a:rPr lang="en-US" altLang="zh-CN" sz="20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𝒏</m:t>
                        </m:r>
                      </m:sup>
                    </m:sSubSup>
                    <m:sSubSup>
                      <m:sSubSupPr>
                        <m:ctrlPr>
                          <a:rPr lang="zh-CN" altLang="zh-CN" sz="2000" b="1" i="1" kern="10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0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𝑸</m:t>
                        </m:r>
                      </m:e>
                      <m:sub>
                        <m:r>
                          <a:rPr lang="en-US" altLang="zh-CN" sz="20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𝟎</m:t>
                        </m:r>
                      </m:sub>
                      <m:sup>
                        <m:r>
                          <a:rPr lang="en-US" altLang="zh-CN" sz="20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𝒏</m:t>
                        </m:r>
                      </m:sup>
                    </m:sSubSup>
                    <m:r>
                      <a:rPr lang="en-US" altLang="zh-CN" sz="20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altLang="zh-CN" sz="2000" b="1" i="1" kern="10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0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𝑸</m:t>
                        </m:r>
                      </m:e>
                      <m:sub>
                        <m:r>
                          <a:rPr lang="en-US" altLang="zh-CN" sz="20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𝟐</m:t>
                        </m:r>
                      </m:sub>
                      <m:sup>
                        <m:r>
                          <a:rPr lang="en-US" altLang="zh-CN" sz="20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𝒏</m:t>
                        </m:r>
                      </m:sup>
                    </m:sSubSup>
                    <m:d>
                      <m:dPr>
                        <m:ctrlPr>
                          <a:rPr lang="zh-CN" altLang="zh-CN" sz="2000" b="1" i="1" kern="10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dPr>
                      <m:e>
                        <m:acc>
                          <m:accPr>
                            <m:chr m:val="̅"/>
                            <m:ctrlPr>
                              <a:rPr lang="zh-CN" altLang="zh-CN" sz="2000" b="1" i="1" kern="10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accPr>
                          <m:e>
                            <m:sSubSup>
                              <m:sSubSupPr>
                                <m:ctrlPr>
                                  <a:rPr lang="zh-CN" altLang="zh-CN" sz="2000" b="1" i="1" kern="10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0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𝑸</m:t>
                                </m:r>
                              </m:e>
                              <m:sub>
                                <m:r>
                                  <a:rPr lang="en-US" altLang="zh-CN" sz="20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𝟏</m:t>
                                </m:r>
                              </m:sub>
                              <m:sup>
                                <m:r>
                                  <a:rPr lang="en-US" altLang="zh-CN" sz="20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𝒏</m:t>
                                </m:r>
                              </m:sup>
                            </m:sSubSup>
                          </m:e>
                        </m:acc>
                        <m:r>
                          <a:rPr lang="en-US" altLang="zh-CN" sz="20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m:t>
                        </m:r>
                        <m:acc>
                          <m:accPr>
                            <m:chr m:val="̅"/>
                            <m:ctrlPr>
                              <a:rPr lang="zh-CN" altLang="zh-CN" sz="2000" b="1" i="1" kern="10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accPr>
                          <m:e>
                            <m:sSubSup>
                              <m:sSubSupPr>
                                <m:ctrlPr>
                                  <a:rPr lang="zh-CN" altLang="zh-CN" sz="2000" b="1" i="1" kern="10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0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𝑸</m:t>
                                </m:r>
                              </m:e>
                              <m:sub>
                                <m:r>
                                  <a:rPr lang="en-US" altLang="zh-CN" sz="20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𝟎</m:t>
                                </m:r>
                              </m:sub>
                              <m:sup>
                                <m:r>
                                  <a:rPr lang="en-US" altLang="zh-CN" sz="20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𝒏</m:t>
                                </m:r>
                              </m:sup>
                            </m:sSubSup>
                          </m:e>
                        </m:acc>
                      </m:e>
                    </m:d>
                    <m:r>
                      <a:rPr lang="en-US" altLang="zh-CN" sz="20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m:t>
                    </m:r>
                    <m:acc>
                      <m:accPr>
                        <m:chr m:val="̅"/>
                        <m:ctrlPr>
                          <a:rPr lang="zh-CN" altLang="zh-CN" sz="2000" b="1" i="1" kern="10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accPr>
                      <m:e>
                        <m:sSubSup>
                          <m:sSubSupPr>
                            <m:ctrlPr>
                              <a:rPr lang="zh-CN" altLang="zh-CN" sz="2000" b="1" i="1" kern="10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0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𝑸</m:t>
                            </m:r>
                          </m:e>
                          <m:sub>
                            <m:r>
                              <a:rPr lang="en-US" altLang="zh-CN" sz="20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𝟐</m:t>
                            </m:r>
                          </m:sub>
                          <m:sup>
                            <m:r>
                              <a:rPr lang="en-US" altLang="zh-CN" sz="20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𝒏</m:t>
                            </m:r>
                          </m:sup>
                        </m:sSubSup>
                      </m:e>
                    </m:acc>
                    <m:sSubSup>
                      <m:sSubSupPr>
                        <m:ctrlPr>
                          <a:rPr lang="zh-CN" altLang="zh-CN" sz="2000" b="1" i="1" kern="10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0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𝑸</m:t>
                        </m:r>
                      </m:e>
                      <m:sub>
                        <m:r>
                          <a:rPr lang="en-US" altLang="zh-CN" sz="20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𝟏</m:t>
                        </m:r>
                      </m:sub>
                      <m:sup>
                        <m:r>
                          <a:rPr lang="en-US" altLang="zh-CN" sz="20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𝒏</m:t>
                        </m:r>
                      </m:sup>
                    </m:sSubSup>
                    <m:sSubSup>
                      <m:sSubSupPr>
                        <m:ctrlPr>
                          <a:rPr lang="zh-CN" altLang="zh-CN" sz="2000" b="1" i="1" kern="10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0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𝑸</m:t>
                        </m:r>
                      </m:e>
                      <m:sub>
                        <m:r>
                          <a:rPr lang="en-US" altLang="zh-CN" sz="20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𝟎</m:t>
                        </m:r>
                      </m:sub>
                      <m:sup>
                        <m:r>
                          <a:rPr lang="en-US" altLang="zh-CN" sz="20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𝒏</m:t>
                        </m:r>
                      </m:sup>
                    </m:sSubSup>
                    <m:r>
                      <a:rPr lang="en-US" altLang="zh-CN" sz="20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altLang="zh-CN" sz="2000" b="1" i="1" kern="10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0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𝑸</m:t>
                        </m:r>
                      </m:e>
                      <m:sub>
                        <m:r>
                          <a:rPr lang="en-US" altLang="zh-CN" sz="20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𝟐</m:t>
                        </m:r>
                      </m:sub>
                      <m:sup>
                        <m:r>
                          <a:rPr lang="en-US" altLang="zh-CN" sz="20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𝒏</m:t>
                        </m:r>
                      </m:sup>
                    </m:sSubSup>
                    <m:r>
                      <a:rPr lang="en-US" altLang="zh-CN" sz="20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 </m:t>
                    </m:r>
                    <m:acc>
                      <m:accPr>
                        <m:chr m:val="̅"/>
                        <m:ctrlPr>
                          <a:rPr lang="zh-CN" altLang="zh-CN" sz="2000" b="1" i="1" kern="10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accPr>
                      <m:e>
                        <m:sSubSup>
                          <m:sSubSupPr>
                            <m:ctrlPr>
                              <a:rPr lang="zh-CN" altLang="zh-CN" sz="2000" b="1" i="1" kern="10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0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𝑸</m:t>
                            </m:r>
                          </m:e>
                          <m:sub>
                            <m:r>
                              <a:rPr lang="en-US" altLang="zh-CN" sz="20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𝟏</m:t>
                            </m:r>
                          </m:sub>
                          <m:sup>
                            <m:r>
                              <a:rPr lang="en-US" altLang="zh-CN" sz="20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𝒏</m:t>
                            </m:r>
                          </m:sup>
                        </m:sSubSup>
                        <m:sSubSup>
                          <m:sSubSupPr>
                            <m:ctrlPr>
                              <a:rPr lang="zh-CN" altLang="zh-CN" sz="2000" b="1" i="1" kern="10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0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𝑸</m:t>
                            </m:r>
                          </m:e>
                          <m:sub>
                            <m:r>
                              <a:rPr lang="en-US" altLang="zh-CN" sz="20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𝟎</m:t>
                            </m:r>
                          </m:sub>
                          <m:sup>
                            <m:r>
                              <a:rPr lang="en-US" altLang="zh-CN" sz="20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𝒏</m:t>
                            </m:r>
                          </m:sup>
                        </m:sSubSup>
                      </m:e>
                    </m:acc>
                    <m:r>
                      <a:rPr lang="en-US" altLang="zh-CN" sz="2000" b="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altLang="zh-CN" sz="2000" b="1" i="1" kern="100" smtClean="0">
                            <a:solidFill>
                              <a:srgbClr val="0000CC"/>
                            </a:solidFill>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000" b="1" i="1" kern="100">
                            <a:solidFill>
                              <a:srgbClr val="0000CC"/>
                            </a:solidFill>
                            <a:latin typeface="Cambria Math" panose="02040503050406030204" pitchFamily="18" charset="0"/>
                            <a:ea typeface="宋体" panose="02010600030101010101" pitchFamily="2" charset="-122"/>
                            <a:cs typeface="Times New Roman" panose="02020603050405020304" pitchFamily="18" charset="0"/>
                          </a:rPr>
                          <m:t>𝑸</m:t>
                        </m:r>
                      </m:e>
                      <m:sub>
                        <m:r>
                          <a:rPr lang="en-US" altLang="zh-CN" sz="2000" b="1" i="1" kern="100">
                            <a:solidFill>
                              <a:srgbClr val="0000CC"/>
                            </a:solidFill>
                            <a:latin typeface="Cambria Math" panose="02040503050406030204" pitchFamily="18" charset="0"/>
                            <a:ea typeface="宋体" panose="02010600030101010101" pitchFamily="2" charset="-122"/>
                            <a:cs typeface="Times New Roman" panose="02020603050405020304" pitchFamily="18" charset="0"/>
                          </a:rPr>
                          <m:t>𝟏</m:t>
                        </m:r>
                      </m:sub>
                      <m:sup>
                        <m:r>
                          <a:rPr lang="en-US" altLang="zh-CN" sz="2000" b="1" i="1" kern="100">
                            <a:solidFill>
                              <a:srgbClr val="0000CC"/>
                            </a:solidFill>
                            <a:latin typeface="Cambria Math" panose="02040503050406030204" pitchFamily="18" charset="0"/>
                            <a:ea typeface="宋体" panose="02010600030101010101" pitchFamily="2" charset="-122"/>
                            <a:cs typeface="Times New Roman" panose="02020603050405020304" pitchFamily="18" charset="0"/>
                          </a:rPr>
                          <m:t>𝒏</m:t>
                        </m:r>
                      </m:sup>
                    </m:sSubSup>
                    <m:sSubSup>
                      <m:sSubSupPr>
                        <m:ctrlPr>
                          <a:rPr lang="zh-CN" altLang="zh-CN" sz="2000" b="1" i="1" kern="100">
                            <a:solidFill>
                              <a:srgbClr val="0000CC"/>
                            </a:solidFill>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000" b="1" i="1" kern="100">
                            <a:solidFill>
                              <a:srgbClr val="0000CC"/>
                            </a:solidFill>
                            <a:latin typeface="Cambria Math" panose="02040503050406030204" pitchFamily="18" charset="0"/>
                            <a:ea typeface="宋体" panose="02010600030101010101" pitchFamily="2" charset="-122"/>
                            <a:cs typeface="Times New Roman" panose="02020603050405020304" pitchFamily="18" charset="0"/>
                          </a:rPr>
                          <m:t>𝑸</m:t>
                        </m:r>
                      </m:e>
                      <m:sub>
                        <m:r>
                          <a:rPr lang="en-US" altLang="zh-CN" sz="2000" b="1" i="1" kern="100">
                            <a:solidFill>
                              <a:srgbClr val="0000CC"/>
                            </a:solidFill>
                            <a:latin typeface="Cambria Math" panose="02040503050406030204" pitchFamily="18" charset="0"/>
                            <a:ea typeface="宋体" panose="02010600030101010101" pitchFamily="2" charset="-122"/>
                            <a:cs typeface="Times New Roman" panose="02020603050405020304" pitchFamily="18" charset="0"/>
                          </a:rPr>
                          <m:t>𝟎</m:t>
                        </m:r>
                      </m:sub>
                      <m:sup>
                        <m:r>
                          <a:rPr lang="en-US" altLang="zh-CN" sz="2000" b="1" i="1" kern="100">
                            <a:solidFill>
                              <a:srgbClr val="0000CC"/>
                            </a:solidFill>
                            <a:latin typeface="Cambria Math" panose="02040503050406030204" pitchFamily="18" charset="0"/>
                            <a:ea typeface="宋体" panose="02010600030101010101" pitchFamily="2" charset="-122"/>
                            <a:cs typeface="Times New Roman" panose="02020603050405020304" pitchFamily="18" charset="0"/>
                          </a:rPr>
                          <m:t>𝒏</m:t>
                        </m:r>
                      </m:sup>
                    </m:sSubSup>
                    <m:r>
                      <a:rPr lang="en-US" altLang="zh-CN" sz="2000" b="1" kern="100">
                        <a:solidFill>
                          <a:srgbClr val="0000CC"/>
                        </a:solidFill>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altLang="zh-CN" sz="2000" b="1" i="1" kern="100">
                            <a:solidFill>
                              <a:srgbClr val="0000CC"/>
                            </a:solidFill>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000" b="1" i="1" kern="100">
                            <a:solidFill>
                              <a:srgbClr val="0000CC"/>
                            </a:solidFill>
                            <a:latin typeface="Cambria Math" panose="02040503050406030204" pitchFamily="18" charset="0"/>
                            <a:ea typeface="宋体" panose="02010600030101010101" pitchFamily="2" charset="-122"/>
                            <a:cs typeface="Times New Roman" panose="02020603050405020304" pitchFamily="18" charset="0"/>
                          </a:rPr>
                          <m:t>𝑸</m:t>
                        </m:r>
                      </m:e>
                      <m:sub>
                        <m:r>
                          <a:rPr lang="en-US" altLang="zh-CN" sz="2000" b="1" i="1" kern="100">
                            <a:solidFill>
                              <a:srgbClr val="0000CC"/>
                            </a:solidFill>
                            <a:latin typeface="Cambria Math" panose="02040503050406030204" pitchFamily="18" charset="0"/>
                            <a:ea typeface="宋体" panose="02010600030101010101" pitchFamily="2" charset="-122"/>
                            <a:cs typeface="Times New Roman" panose="02020603050405020304" pitchFamily="18" charset="0"/>
                          </a:rPr>
                          <m:t>𝟐</m:t>
                        </m:r>
                      </m:sub>
                      <m:sup>
                        <m:r>
                          <a:rPr lang="en-US" altLang="zh-CN" sz="2000" b="1" i="1" kern="100">
                            <a:solidFill>
                              <a:srgbClr val="0000CC"/>
                            </a:solidFill>
                            <a:latin typeface="Cambria Math" panose="02040503050406030204" pitchFamily="18" charset="0"/>
                            <a:ea typeface="宋体" panose="02010600030101010101" pitchFamily="2" charset="-122"/>
                            <a:cs typeface="Times New Roman" panose="02020603050405020304" pitchFamily="18" charset="0"/>
                          </a:rPr>
                          <m:t>𝒏</m:t>
                        </m:r>
                      </m:sup>
                    </m:sSubSup>
                  </m:oMath>
                </a14:m>
                <a:r>
                  <a:rPr lang="en-US" altLang="zh-CN" sz="2000" b="1" kern="100" dirty="0">
                    <a:solidFill>
                      <a:srgbClr val="0000CC"/>
                    </a:solidFill>
                    <a:latin typeface="Times New Roman" panose="02020603050405020304" pitchFamily="18" charset="0"/>
                    <a:ea typeface="宋体" panose="02010600030101010101" pitchFamily="2" charset="-122"/>
                    <a:cs typeface="Times New Roman" panose="02020603050405020304" pitchFamily="18" charset="0"/>
                  </a:rPr>
                  <a:t> </a:t>
                </a:r>
                <a:endParaRPr lang="en-US" altLang="zh-CN" sz="2000" b="1" kern="100" dirty="0">
                  <a:solidFill>
                    <a:srgbClr val="0000CC"/>
                  </a:solidFill>
                  <a:latin typeface="Calibri" panose="020F0502020204030204" pitchFamily="34" charset="0"/>
                  <a:ea typeface="宋体" panose="02010600030101010101" pitchFamily="2" charset="-122"/>
                  <a:cs typeface="Times New Roman" panose="02020603050405020304" pitchFamily="18" charset="0"/>
                </a:endParaRPr>
              </a:p>
              <a:p>
                <a:pPr defTabSz="468000">
                  <a:lnSpc>
                    <a:spcPct val="150000"/>
                  </a:lnSpc>
                  <a:buClr>
                    <a:srgbClr val="3859CD"/>
                  </a:buClr>
                </a:pPr>
                <a14:m>
                  <m:oMath xmlns:m="http://schemas.openxmlformats.org/officeDocument/2006/math">
                    <m:sSubSup>
                      <m:sSubSupPr>
                        <m:ctrlPr>
                          <a:rPr lang="zh-CN" altLang="zh-CN" sz="2000" b="1" i="1" kern="10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0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𝑸</m:t>
                        </m:r>
                      </m:e>
                      <m:sub>
                        <m:r>
                          <a:rPr lang="en-US" altLang="zh-CN" sz="20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𝟏</m:t>
                        </m:r>
                      </m:sub>
                      <m:sup>
                        <m:r>
                          <a:rPr lang="en-US" altLang="zh-CN" sz="20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𝒏</m:t>
                        </m:r>
                        <m:r>
                          <a:rPr lang="en-US" altLang="zh-CN" sz="20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m:t>
                        </m:r>
                        <m:r>
                          <a:rPr lang="en-US" altLang="zh-CN" sz="20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𝟏</m:t>
                        </m:r>
                      </m:sup>
                    </m:sSubSup>
                    <m:r>
                      <a:rPr lang="en-US" altLang="zh-CN" sz="20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m:t>
                    </m:r>
                    <m:acc>
                      <m:accPr>
                        <m:chr m:val="̅"/>
                        <m:ctrlPr>
                          <a:rPr lang="zh-CN" altLang="zh-CN" sz="2000" b="1" i="1" kern="10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accPr>
                      <m:e>
                        <m:sSubSup>
                          <m:sSubSupPr>
                            <m:ctrlPr>
                              <a:rPr lang="zh-CN" altLang="zh-CN" sz="2000" b="1" i="1" kern="10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0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𝑸</m:t>
                            </m:r>
                          </m:e>
                          <m:sub>
                            <m:r>
                              <a:rPr lang="en-US" altLang="zh-CN" sz="20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𝟏</m:t>
                            </m:r>
                          </m:sub>
                          <m:sup>
                            <m:r>
                              <a:rPr lang="en-US" altLang="zh-CN" sz="20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𝒏</m:t>
                            </m:r>
                          </m:sup>
                        </m:sSubSup>
                      </m:e>
                    </m:acc>
                    <m:sSubSup>
                      <m:sSubSupPr>
                        <m:ctrlPr>
                          <a:rPr lang="zh-CN" altLang="zh-CN" sz="2000" b="1" i="1" kern="10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0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𝑸</m:t>
                        </m:r>
                      </m:e>
                      <m:sub>
                        <m:r>
                          <a:rPr lang="en-US" altLang="zh-CN" sz="20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𝟎</m:t>
                        </m:r>
                      </m:sub>
                      <m:sup>
                        <m:r>
                          <a:rPr lang="en-US" altLang="zh-CN" sz="20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𝒏</m:t>
                        </m:r>
                      </m:sup>
                    </m:sSubSup>
                    <m:r>
                      <a:rPr lang="en-US" altLang="zh-CN" sz="20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altLang="zh-CN" sz="2000" b="1" i="1" kern="10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0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𝑸</m:t>
                        </m:r>
                      </m:e>
                      <m:sub>
                        <m:r>
                          <a:rPr lang="en-US" altLang="zh-CN" sz="20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𝟏</m:t>
                        </m:r>
                      </m:sub>
                      <m:sup>
                        <m:r>
                          <a:rPr lang="en-US" altLang="zh-CN" sz="20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𝒏</m:t>
                        </m:r>
                      </m:sup>
                    </m:sSubSup>
                    <m:acc>
                      <m:accPr>
                        <m:chr m:val="̅"/>
                        <m:ctrlPr>
                          <a:rPr lang="zh-CN" altLang="zh-CN" sz="2000" b="1" i="1" kern="10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accPr>
                      <m:e>
                        <m:sSubSup>
                          <m:sSubSupPr>
                            <m:ctrlPr>
                              <a:rPr lang="zh-CN" altLang="zh-CN" sz="2000" b="1" i="1" kern="10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0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𝑸</m:t>
                            </m:r>
                          </m:e>
                          <m:sub>
                            <m:r>
                              <a:rPr lang="en-US" altLang="zh-CN" sz="20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𝟎</m:t>
                            </m:r>
                          </m:sub>
                          <m:sup>
                            <m:r>
                              <a:rPr lang="en-US" altLang="zh-CN" sz="20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𝒏</m:t>
                            </m:r>
                          </m:sup>
                        </m:sSubSup>
                      </m:e>
                    </m:acc>
                    <m:r>
                      <a:rPr lang="en-US" altLang="zh-CN" sz="20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altLang="zh-CN" sz="2000" b="1" i="1" kern="100" smtClean="0">
                            <a:solidFill>
                              <a:srgbClr val="0000CC"/>
                            </a:solidFill>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000" b="1" i="1" kern="100">
                            <a:solidFill>
                              <a:srgbClr val="0000CC"/>
                            </a:solidFill>
                            <a:latin typeface="Cambria Math" panose="02040503050406030204" pitchFamily="18" charset="0"/>
                            <a:ea typeface="宋体" panose="02010600030101010101" pitchFamily="2" charset="-122"/>
                            <a:cs typeface="Times New Roman" panose="02020603050405020304" pitchFamily="18" charset="0"/>
                          </a:rPr>
                          <m:t>𝑸</m:t>
                        </m:r>
                      </m:e>
                      <m:sub>
                        <m:r>
                          <a:rPr lang="en-US" altLang="zh-CN" sz="2000" b="1" i="1" kern="100">
                            <a:solidFill>
                              <a:srgbClr val="0000CC"/>
                            </a:solidFill>
                            <a:latin typeface="Cambria Math" panose="02040503050406030204" pitchFamily="18" charset="0"/>
                            <a:ea typeface="宋体" panose="02010600030101010101" pitchFamily="2" charset="-122"/>
                            <a:cs typeface="Times New Roman" panose="02020603050405020304" pitchFamily="18" charset="0"/>
                          </a:rPr>
                          <m:t>𝟎</m:t>
                        </m:r>
                      </m:sub>
                      <m:sup>
                        <m:r>
                          <a:rPr lang="en-US" altLang="zh-CN" sz="2000" b="1" i="1" kern="100">
                            <a:solidFill>
                              <a:srgbClr val="0000CC"/>
                            </a:solidFill>
                            <a:latin typeface="Cambria Math" panose="02040503050406030204" pitchFamily="18" charset="0"/>
                            <a:ea typeface="宋体" panose="02010600030101010101" pitchFamily="2" charset="-122"/>
                            <a:cs typeface="Times New Roman" panose="02020603050405020304" pitchFamily="18" charset="0"/>
                          </a:rPr>
                          <m:t>𝒏</m:t>
                        </m:r>
                      </m:sup>
                    </m:sSubSup>
                    <m:r>
                      <a:rPr lang="en-US" altLang="zh-CN" sz="2000" b="1" kern="100">
                        <a:solidFill>
                          <a:srgbClr val="0000CC"/>
                        </a:solidFill>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altLang="zh-CN" sz="2000" b="1" i="1" kern="100">
                            <a:solidFill>
                              <a:srgbClr val="0000CC"/>
                            </a:solidFill>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000" b="1" i="1" kern="100">
                            <a:solidFill>
                              <a:srgbClr val="0000CC"/>
                            </a:solidFill>
                            <a:latin typeface="Cambria Math" panose="02040503050406030204" pitchFamily="18" charset="0"/>
                            <a:ea typeface="宋体" panose="02010600030101010101" pitchFamily="2" charset="-122"/>
                            <a:cs typeface="Times New Roman" panose="02020603050405020304" pitchFamily="18" charset="0"/>
                          </a:rPr>
                          <m:t>𝑸</m:t>
                        </m:r>
                      </m:e>
                      <m:sub>
                        <m:r>
                          <a:rPr lang="en-US" altLang="zh-CN" sz="2000" b="1" i="1" kern="100">
                            <a:solidFill>
                              <a:srgbClr val="0000CC"/>
                            </a:solidFill>
                            <a:latin typeface="Cambria Math" panose="02040503050406030204" pitchFamily="18" charset="0"/>
                            <a:ea typeface="宋体" panose="02010600030101010101" pitchFamily="2" charset="-122"/>
                            <a:cs typeface="Times New Roman" panose="02020603050405020304" pitchFamily="18" charset="0"/>
                          </a:rPr>
                          <m:t>𝟏</m:t>
                        </m:r>
                      </m:sub>
                      <m:sup>
                        <m:r>
                          <a:rPr lang="en-US" altLang="zh-CN" sz="2000" b="1" i="1" kern="100">
                            <a:solidFill>
                              <a:srgbClr val="0000CC"/>
                            </a:solidFill>
                            <a:latin typeface="Cambria Math" panose="02040503050406030204" pitchFamily="18" charset="0"/>
                            <a:ea typeface="宋体" panose="02010600030101010101" pitchFamily="2" charset="-122"/>
                            <a:cs typeface="Times New Roman" panose="02020603050405020304" pitchFamily="18" charset="0"/>
                          </a:rPr>
                          <m:t>𝒏</m:t>
                        </m:r>
                      </m:sup>
                    </m:sSubSup>
                  </m:oMath>
                </a14:m>
                <a:r>
                  <a:rPr lang="en-US" altLang="zh-CN" sz="2000" b="1"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a:t>
                </a:r>
                <a:endParaRPr lang="en-US" altLang="zh-CN" sz="2000" b="1" kern="100" dirty="0">
                  <a:solidFill>
                    <a:srgbClr val="FF0000"/>
                  </a:solidFill>
                  <a:latin typeface="Calibri" panose="020F0502020204030204" pitchFamily="34" charset="0"/>
                  <a:ea typeface="宋体" panose="02010600030101010101" pitchFamily="2" charset="-122"/>
                  <a:cs typeface="Times New Roman" panose="02020603050405020304" pitchFamily="18" charset="0"/>
                </a:endParaRPr>
              </a:p>
              <a:p>
                <a:pPr defTabSz="468000">
                  <a:lnSpc>
                    <a:spcPct val="150000"/>
                  </a:lnSpc>
                  <a:buClr>
                    <a:srgbClr val="3859CD"/>
                  </a:buClr>
                </a:pPr>
                <a14:m>
                  <m:oMath xmlns:m="http://schemas.openxmlformats.org/officeDocument/2006/math">
                    <m:sSubSup>
                      <m:sSubSupPr>
                        <m:ctrlPr>
                          <a:rPr lang="zh-CN" altLang="zh-CN" sz="2000" b="1" i="1" kern="10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0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𝑸</m:t>
                        </m:r>
                      </m:e>
                      <m:sub>
                        <m:r>
                          <a:rPr lang="en-US" altLang="zh-CN" sz="20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𝟎</m:t>
                        </m:r>
                      </m:sub>
                      <m:sup>
                        <m:r>
                          <a:rPr lang="en-US" altLang="zh-CN" sz="20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𝒏</m:t>
                        </m:r>
                        <m:r>
                          <a:rPr lang="en-US" altLang="zh-CN" sz="20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m:t>
                        </m:r>
                        <m:r>
                          <a:rPr lang="en-US" altLang="zh-CN" sz="20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𝟏</m:t>
                        </m:r>
                      </m:sup>
                    </m:sSubSup>
                    <m:r>
                      <a:rPr lang="en-US" altLang="zh-CN" sz="20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m:t>
                    </m:r>
                    <m:acc>
                      <m:accPr>
                        <m:chr m:val="̅"/>
                        <m:ctrlPr>
                          <a:rPr lang="zh-CN" altLang="zh-CN" sz="2000" b="1" i="1" kern="10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accPr>
                      <m:e>
                        <m:sSubSup>
                          <m:sSubSupPr>
                            <m:ctrlPr>
                              <a:rPr lang="zh-CN" altLang="zh-CN" sz="2000" b="1" i="1" kern="10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0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𝑸</m:t>
                            </m:r>
                          </m:e>
                          <m:sub>
                            <m:r>
                              <a:rPr lang="en-US" altLang="zh-CN" sz="20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𝟎</m:t>
                            </m:r>
                          </m:sub>
                          <m:sup>
                            <m:r>
                              <a:rPr lang="en-US" altLang="zh-CN" sz="20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𝒏</m:t>
                            </m:r>
                          </m:sup>
                        </m:sSubSup>
                      </m:e>
                    </m:acc>
                    <m:r>
                      <a:rPr lang="en-US" altLang="zh-CN" sz="20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m:t>
                    </m:r>
                    <m:r>
                      <a:rPr lang="en-US" altLang="zh-CN" sz="2000" b="1" i="1" kern="100" smtClean="0">
                        <a:solidFill>
                          <a:srgbClr val="0000CC"/>
                        </a:solidFill>
                        <a:latin typeface="Cambria Math" panose="02040503050406030204" pitchFamily="18" charset="0"/>
                        <a:ea typeface="宋体" panose="02010600030101010101" pitchFamily="2" charset="-122"/>
                        <a:cs typeface="Times New Roman" panose="02020603050405020304" pitchFamily="18" charset="0"/>
                      </a:rPr>
                      <m:t>𝟏</m:t>
                    </m:r>
                    <m:r>
                      <a:rPr lang="en-US" altLang="zh-CN" sz="2000" b="1" kern="100">
                        <a:solidFill>
                          <a:srgbClr val="0000CC"/>
                        </a:solidFill>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altLang="zh-CN" sz="2000" b="1" i="1" kern="100">
                            <a:solidFill>
                              <a:srgbClr val="0000CC"/>
                            </a:solidFill>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000" b="1" i="1" kern="100">
                            <a:solidFill>
                              <a:srgbClr val="0000CC"/>
                            </a:solidFill>
                            <a:latin typeface="Cambria Math" panose="02040503050406030204" pitchFamily="18" charset="0"/>
                            <a:ea typeface="宋体" panose="02010600030101010101" pitchFamily="2" charset="-122"/>
                            <a:cs typeface="Times New Roman" panose="02020603050405020304" pitchFamily="18" charset="0"/>
                          </a:rPr>
                          <m:t>𝑸</m:t>
                        </m:r>
                      </m:e>
                      <m:sub>
                        <m:r>
                          <a:rPr lang="en-US" altLang="zh-CN" sz="2000" b="1" i="1" kern="100">
                            <a:solidFill>
                              <a:srgbClr val="0000CC"/>
                            </a:solidFill>
                            <a:latin typeface="Cambria Math" panose="02040503050406030204" pitchFamily="18" charset="0"/>
                            <a:ea typeface="宋体" panose="02010600030101010101" pitchFamily="2" charset="-122"/>
                            <a:cs typeface="Times New Roman" panose="02020603050405020304" pitchFamily="18" charset="0"/>
                          </a:rPr>
                          <m:t>𝟎</m:t>
                        </m:r>
                      </m:sub>
                      <m:sup>
                        <m:r>
                          <a:rPr lang="en-US" altLang="zh-CN" sz="2000" b="1" i="1" kern="100">
                            <a:solidFill>
                              <a:srgbClr val="0000CC"/>
                            </a:solidFill>
                            <a:latin typeface="Cambria Math" panose="02040503050406030204" pitchFamily="18" charset="0"/>
                            <a:ea typeface="宋体" panose="02010600030101010101" pitchFamily="2" charset="-122"/>
                            <a:cs typeface="Times New Roman" panose="02020603050405020304" pitchFamily="18" charset="0"/>
                          </a:rPr>
                          <m:t>𝒏</m:t>
                        </m:r>
                      </m:sup>
                    </m:sSubSup>
                    <m:r>
                      <a:rPr lang="en-US" altLang="zh-CN" sz="2000" b="1" i="1" kern="100">
                        <a:solidFill>
                          <a:srgbClr val="0000CC"/>
                        </a:solidFill>
                        <a:latin typeface="Cambria Math" panose="02040503050406030204" pitchFamily="18" charset="0"/>
                        <a:ea typeface="宋体" panose="02010600030101010101" pitchFamily="2" charset="-122"/>
                        <a:cs typeface="Times New Roman" panose="02020603050405020304" pitchFamily="18" charset="0"/>
                      </a:rPr>
                      <m:t> </m:t>
                    </m:r>
                  </m:oMath>
                </a14:m>
                <a:r>
                  <a:rPr lang="en-US" altLang="zh-CN" sz="2000" b="1" kern="100" dirty="0">
                    <a:solidFill>
                      <a:srgbClr val="0000CC"/>
                    </a:solidFill>
                    <a:latin typeface="Times New Roman" panose="02020603050405020304" pitchFamily="18" charset="0"/>
                    <a:ea typeface="宋体" panose="02010600030101010101" pitchFamily="2" charset="-122"/>
                    <a:cs typeface="Times New Roman" panose="02020603050405020304" pitchFamily="18" charset="0"/>
                  </a:rPr>
                  <a:t> </a:t>
                </a:r>
                <a:endParaRPr lang="en-US" altLang="zh-CN" sz="2000" b="1" kern="100" dirty="0">
                  <a:solidFill>
                    <a:srgbClr val="0000CC"/>
                  </a:solidFill>
                  <a:latin typeface="Calibri" panose="020F0502020204030204" pitchFamily="34" charset="0"/>
                  <a:ea typeface="宋体" panose="02010600030101010101" pitchFamily="2" charset="-122"/>
                  <a:cs typeface="Times New Roman" panose="02020603050405020304" pitchFamily="18" charset="0"/>
                </a:endParaRPr>
              </a:p>
              <a:p>
                <a:pPr defTabSz="468000">
                  <a:lnSpc>
                    <a:spcPct val="150000"/>
                  </a:lnSpc>
                  <a:buClr>
                    <a:srgbClr val="3859CD"/>
                  </a:buClr>
                </a:pPr>
                <a14:m>
                  <m:oMath xmlns:m="http://schemas.openxmlformats.org/officeDocument/2006/math">
                    <m:r>
                      <a:rPr lang="en-US" altLang="zh-CN" sz="2000" b="1" i="1" kern="100" smtClean="0">
                        <a:solidFill>
                          <a:srgbClr val="0000CC"/>
                        </a:solidFill>
                        <a:latin typeface="Cambria Math" panose="02040503050406030204" pitchFamily="18" charset="0"/>
                        <a:ea typeface="宋体" panose="02010600030101010101" pitchFamily="2" charset="-122"/>
                        <a:cs typeface="Times New Roman" panose="02020603050405020304" pitchFamily="18" charset="0"/>
                      </a:rPr>
                      <m:t>𝑪</m:t>
                    </m:r>
                    <m:r>
                      <a:rPr lang="en-US" altLang="zh-CN" sz="2000" b="1" i="1" kern="100" smtClean="0">
                        <a:solidFill>
                          <a:srgbClr val="0000CC"/>
                        </a:solidFill>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altLang="zh-CN" sz="2000" b="1" i="1" kern="100">
                            <a:solidFill>
                              <a:srgbClr val="0000CC"/>
                            </a:solidFill>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000" b="1" i="1" kern="100">
                            <a:solidFill>
                              <a:srgbClr val="0000CC"/>
                            </a:solidFill>
                            <a:latin typeface="Cambria Math" panose="02040503050406030204" pitchFamily="18" charset="0"/>
                            <a:ea typeface="宋体" panose="02010600030101010101" pitchFamily="2" charset="-122"/>
                            <a:cs typeface="Times New Roman" panose="02020603050405020304" pitchFamily="18" charset="0"/>
                          </a:rPr>
                          <m:t>𝑸</m:t>
                        </m:r>
                      </m:e>
                      <m:sub>
                        <m:r>
                          <a:rPr lang="en-US" altLang="zh-CN" sz="2000" b="1" i="1" kern="100">
                            <a:solidFill>
                              <a:srgbClr val="0000CC"/>
                            </a:solidFill>
                            <a:latin typeface="Cambria Math" panose="02040503050406030204" pitchFamily="18" charset="0"/>
                            <a:ea typeface="宋体" panose="02010600030101010101" pitchFamily="2" charset="-122"/>
                            <a:cs typeface="Times New Roman" panose="02020603050405020304" pitchFamily="18" charset="0"/>
                          </a:rPr>
                          <m:t>𝟐</m:t>
                        </m:r>
                      </m:sub>
                      <m:sup>
                        <m:r>
                          <a:rPr lang="en-US" altLang="zh-CN" sz="2000" b="1" i="1" kern="100">
                            <a:solidFill>
                              <a:srgbClr val="0000CC"/>
                            </a:solidFill>
                            <a:latin typeface="Cambria Math" panose="02040503050406030204" pitchFamily="18" charset="0"/>
                            <a:ea typeface="宋体" panose="02010600030101010101" pitchFamily="2" charset="-122"/>
                            <a:cs typeface="Times New Roman" panose="02020603050405020304" pitchFamily="18" charset="0"/>
                          </a:rPr>
                          <m:t>𝒏</m:t>
                        </m:r>
                      </m:sup>
                    </m:sSubSup>
                    <m:sSubSup>
                      <m:sSubSupPr>
                        <m:ctrlPr>
                          <a:rPr lang="zh-CN" altLang="zh-CN" sz="2000" b="1" i="1" kern="100">
                            <a:solidFill>
                              <a:srgbClr val="0000CC"/>
                            </a:solidFill>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000" b="1" i="1" kern="100">
                            <a:solidFill>
                              <a:srgbClr val="0000CC"/>
                            </a:solidFill>
                            <a:latin typeface="Cambria Math" panose="02040503050406030204" pitchFamily="18" charset="0"/>
                            <a:ea typeface="宋体" panose="02010600030101010101" pitchFamily="2" charset="-122"/>
                            <a:cs typeface="Times New Roman" panose="02020603050405020304" pitchFamily="18" charset="0"/>
                          </a:rPr>
                          <m:t>𝑸</m:t>
                        </m:r>
                      </m:e>
                      <m:sub>
                        <m:r>
                          <a:rPr lang="en-US" altLang="zh-CN" sz="2000" b="1" i="1" kern="100">
                            <a:solidFill>
                              <a:srgbClr val="0000CC"/>
                            </a:solidFill>
                            <a:latin typeface="Cambria Math" panose="02040503050406030204" pitchFamily="18" charset="0"/>
                            <a:ea typeface="宋体" panose="02010600030101010101" pitchFamily="2" charset="-122"/>
                            <a:cs typeface="Times New Roman" panose="02020603050405020304" pitchFamily="18" charset="0"/>
                          </a:rPr>
                          <m:t>𝟏</m:t>
                        </m:r>
                      </m:sub>
                      <m:sup>
                        <m:r>
                          <a:rPr lang="en-US" altLang="zh-CN" sz="2000" b="1" i="1" kern="100">
                            <a:solidFill>
                              <a:srgbClr val="0000CC"/>
                            </a:solidFill>
                            <a:latin typeface="Cambria Math" panose="02040503050406030204" pitchFamily="18" charset="0"/>
                            <a:ea typeface="宋体" panose="02010600030101010101" pitchFamily="2" charset="-122"/>
                            <a:cs typeface="Times New Roman" panose="02020603050405020304" pitchFamily="18" charset="0"/>
                          </a:rPr>
                          <m:t>𝒏</m:t>
                        </m:r>
                      </m:sup>
                    </m:sSubSup>
                    <m:sSubSup>
                      <m:sSubSupPr>
                        <m:ctrlPr>
                          <a:rPr lang="zh-CN" altLang="zh-CN" sz="2000" b="1" i="1" kern="100">
                            <a:solidFill>
                              <a:srgbClr val="0000CC"/>
                            </a:solidFill>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000" b="1" i="1" kern="100">
                            <a:solidFill>
                              <a:srgbClr val="0000CC"/>
                            </a:solidFill>
                            <a:latin typeface="Cambria Math" panose="02040503050406030204" pitchFamily="18" charset="0"/>
                            <a:ea typeface="宋体" panose="02010600030101010101" pitchFamily="2" charset="-122"/>
                            <a:cs typeface="Times New Roman" panose="02020603050405020304" pitchFamily="18" charset="0"/>
                          </a:rPr>
                          <m:t>𝑸</m:t>
                        </m:r>
                      </m:e>
                      <m:sub>
                        <m:r>
                          <a:rPr lang="en-US" altLang="zh-CN" sz="2000" b="1" i="1" kern="100">
                            <a:solidFill>
                              <a:srgbClr val="0000CC"/>
                            </a:solidFill>
                            <a:latin typeface="Cambria Math" panose="02040503050406030204" pitchFamily="18" charset="0"/>
                            <a:ea typeface="宋体" panose="02010600030101010101" pitchFamily="2" charset="-122"/>
                            <a:cs typeface="Times New Roman" panose="02020603050405020304" pitchFamily="18" charset="0"/>
                          </a:rPr>
                          <m:t>𝟎</m:t>
                        </m:r>
                      </m:sub>
                      <m:sup>
                        <m:r>
                          <a:rPr lang="en-US" altLang="zh-CN" sz="2000" b="1" i="1" kern="100">
                            <a:solidFill>
                              <a:srgbClr val="0000CC"/>
                            </a:solidFill>
                            <a:latin typeface="Cambria Math" panose="02040503050406030204" pitchFamily="18" charset="0"/>
                            <a:ea typeface="宋体" panose="02010600030101010101" pitchFamily="2" charset="-122"/>
                            <a:cs typeface="Times New Roman" panose="02020603050405020304" pitchFamily="18" charset="0"/>
                          </a:rPr>
                          <m:t>𝒏</m:t>
                        </m:r>
                      </m:sup>
                    </m:sSubSup>
                  </m:oMath>
                </a14:m>
                <a:r>
                  <a:rPr lang="en-US" altLang="zh-CN" sz="2000" b="1"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a:t>
                </a:r>
                <a:endParaRPr lang="en-US" altLang="zh-CN" sz="2400" b="1" dirty="0">
                  <a:latin typeface="微软雅黑" panose="020B0503020204020204" pitchFamily="34" charset="-122"/>
                  <a:ea typeface="微软雅黑" panose="020B0503020204020204" pitchFamily="34" charset="-122"/>
                </a:endParaRPr>
              </a:p>
            </p:txBody>
          </p:sp>
        </mc:Choice>
        <mc:Fallback xmlns="">
          <p:sp>
            <p:nvSpPr>
              <p:cNvPr id="6" name="矩形 5"/>
              <p:cNvSpPr>
                <a:spLocks noRot="1" noChangeAspect="1" noMove="1" noResize="1" noEditPoints="1" noAdjustHandles="1" noChangeArrowheads="1" noChangeShapeType="1" noTextEdit="1"/>
              </p:cNvSpPr>
              <p:nvPr/>
            </p:nvSpPr>
            <p:spPr>
              <a:xfrm>
                <a:off x="332509" y="3601055"/>
                <a:ext cx="8154266" cy="3173818"/>
              </a:xfrm>
              <a:prstGeom prst="rect">
                <a:avLst/>
              </a:prstGeom>
              <a:blipFill rotWithShape="1">
                <a:blip r:embed="rId12"/>
                <a:stretch>
                  <a:fillRect l="-104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41264868"/>
      </p:ext>
    </p:extLst>
  </p:cSld>
  <p:clrMapOvr>
    <a:masterClrMapping/>
  </p:clrMapOvr>
  <mc:AlternateContent xmlns:mc="http://schemas.openxmlformats.org/markup-compatibility/2006" xmlns:p14="http://schemas.microsoft.com/office/powerpoint/2010/main">
    <mc:Choice Requires="p14">
      <p:transition spd="slow" p14:dur="1250">
        <p:randomBar dir="vert"/>
      </p:transition>
    </mc:Choice>
    <mc:Fallback xmlns="">
      <p:transition spd="slow">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1000"/>
                                        <p:tgtEl>
                                          <p:spTgt spid="38"/>
                                        </p:tgtEl>
                                      </p:cBhvr>
                                    </p:animEffect>
                                    <p:anim calcmode="lin" valueType="num">
                                      <p:cBhvr>
                                        <p:cTn id="8" dur="1000" fill="hold"/>
                                        <p:tgtEl>
                                          <p:spTgt spid="38"/>
                                        </p:tgtEl>
                                        <p:attrNameLst>
                                          <p:attrName>ppt_x</p:attrName>
                                        </p:attrNameLst>
                                      </p:cBhvr>
                                      <p:tavLst>
                                        <p:tav tm="0">
                                          <p:val>
                                            <p:strVal val="#ppt_x"/>
                                          </p:val>
                                        </p:tav>
                                        <p:tav tm="100000">
                                          <p:val>
                                            <p:strVal val="#ppt_x"/>
                                          </p:val>
                                        </p:tav>
                                      </p:tavLst>
                                    </p:anim>
                                    <p:anim calcmode="lin" valueType="num">
                                      <p:cBhvr>
                                        <p:cTn id="9" dur="1000" fill="hold"/>
                                        <p:tgtEl>
                                          <p:spTgt spid="38"/>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1000"/>
                                        <p:tgtEl>
                                          <p:spTgt spid="25"/>
                                        </p:tgtEl>
                                      </p:cBhvr>
                                    </p:animEffect>
                                    <p:anim calcmode="lin" valueType="num">
                                      <p:cBhvr>
                                        <p:cTn id="13" dur="1000" fill="hold"/>
                                        <p:tgtEl>
                                          <p:spTgt spid="25"/>
                                        </p:tgtEl>
                                        <p:attrNameLst>
                                          <p:attrName>ppt_x</p:attrName>
                                        </p:attrNameLst>
                                      </p:cBhvr>
                                      <p:tavLst>
                                        <p:tav tm="0">
                                          <p:val>
                                            <p:strVal val="#ppt_x"/>
                                          </p:val>
                                        </p:tav>
                                        <p:tav tm="100000">
                                          <p:val>
                                            <p:strVal val="#ppt_x"/>
                                          </p:val>
                                        </p:tav>
                                      </p:tavLst>
                                    </p:anim>
                                    <p:anim calcmode="lin" valueType="num">
                                      <p:cBhvr>
                                        <p:cTn id="14" dur="1000" fill="hold"/>
                                        <p:tgtEl>
                                          <p:spTgt spid="25"/>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fade">
                                      <p:cBhvr>
                                        <p:cTn id="17" dur="1000"/>
                                        <p:tgtEl>
                                          <p:spTgt spid="27"/>
                                        </p:tgtEl>
                                      </p:cBhvr>
                                    </p:animEffect>
                                    <p:anim calcmode="lin" valueType="num">
                                      <p:cBhvr>
                                        <p:cTn id="18" dur="1000" fill="hold"/>
                                        <p:tgtEl>
                                          <p:spTgt spid="27"/>
                                        </p:tgtEl>
                                        <p:attrNameLst>
                                          <p:attrName>ppt_x</p:attrName>
                                        </p:attrNameLst>
                                      </p:cBhvr>
                                      <p:tavLst>
                                        <p:tav tm="0">
                                          <p:val>
                                            <p:strVal val="#ppt_x"/>
                                          </p:val>
                                        </p:tav>
                                        <p:tav tm="100000">
                                          <p:val>
                                            <p:strVal val="#ppt_x"/>
                                          </p:val>
                                        </p:tav>
                                      </p:tavLst>
                                    </p:anim>
                                    <p:anim calcmode="lin" valueType="num">
                                      <p:cBhvr>
                                        <p:cTn id="19" dur="1000" fill="hold"/>
                                        <p:tgtEl>
                                          <p:spTgt spid="27"/>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fade">
                                      <p:cBhvr>
                                        <p:cTn id="22" dur="1000"/>
                                        <p:tgtEl>
                                          <p:spTgt spid="28"/>
                                        </p:tgtEl>
                                      </p:cBhvr>
                                    </p:animEffect>
                                    <p:anim calcmode="lin" valueType="num">
                                      <p:cBhvr>
                                        <p:cTn id="23" dur="1000" fill="hold"/>
                                        <p:tgtEl>
                                          <p:spTgt spid="28"/>
                                        </p:tgtEl>
                                        <p:attrNameLst>
                                          <p:attrName>ppt_x</p:attrName>
                                        </p:attrNameLst>
                                      </p:cBhvr>
                                      <p:tavLst>
                                        <p:tav tm="0">
                                          <p:val>
                                            <p:strVal val="#ppt_x"/>
                                          </p:val>
                                        </p:tav>
                                        <p:tav tm="100000">
                                          <p:val>
                                            <p:strVal val="#ppt_x"/>
                                          </p:val>
                                        </p:tav>
                                      </p:tavLst>
                                    </p:anim>
                                    <p:anim calcmode="lin" valueType="num">
                                      <p:cBhvr>
                                        <p:cTn id="24" dur="1000" fill="hold"/>
                                        <p:tgtEl>
                                          <p:spTgt spid="28"/>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32"/>
                                        </p:tgtEl>
                                        <p:attrNameLst>
                                          <p:attrName>style.visibility</p:attrName>
                                        </p:attrNameLst>
                                      </p:cBhvr>
                                      <p:to>
                                        <p:strVal val="visible"/>
                                      </p:to>
                                    </p:set>
                                    <p:animEffect transition="in" filter="fade">
                                      <p:cBhvr>
                                        <p:cTn id="27" dur="1000"/>
                                        <p:tgtEl>
                                          <p:spTgt spid="32"/>
                                        </p:tgtEl>
                                      </p:cBhvr>
                                    </p:animEffect>
                                    <p:anim calcmode="lin" valueType="num">
                                      <p:cBhvr>
                                        <p:cTn id="28" dur="1000" fill="hold"/>
                                        <p:tgtEl>
                                          <p:spTgt spid="32"/>
                                        </p:tgtEl>
                                        <p:attrNameLst>
                                          <p:attrName>ppt_x</p:attrName>
                                        </p:attrNameLst>
                                      </p:cBhvr>
                                      <p:tavLst>
                                        <p:tav tm="0">
                                          <p:val>
                                            <p:strVal val="#ppt_x"/>
                                          </p:val>
                                        </p:tav>
                                        <p:tav tm="100000">
                                          <p:val>
                                            <p:strVal val="#ppt_x"/>
                                          </p:val>
                                        </p:tav>
                                      </p:tavLst>
                                    </p:anim>
                                    <p:anim calcmode="lin" valueType="num">
                                      <p:cBhvr>
                                        <p:cTn id="29" dur="1000" fill="hold"/>
                                        <p:tgtEl>
                                          <p:spTgt spid="32"/>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2" presetClass="entr" presetSubtype="1" fill="hold" grpId="0" nodeType="clickEffect">
                                  <p:stCondLst>
                                    <p:cond delay="0"/>
                                  </p:stCondLst>
                                  <p:childTnLst>
                                    <p:set>
                                      <p:cBhvr>
                                        <p:cTn id="33" dur="1" fill="hold">
                                          <p:stCondLst>
                                            <p:cond delay="0"/>
                                          </p:stCondLst>
                                        </p:cTn>
                                        <p:tgtEl>
                                          <p:spTgt spid="6"/>
                                        </p:tgtEl>
                                        <p:attrNameLst>
                                          <p:attrName>style.visibility</p:attrName>
                                        </p:attrNameLst>
                                      </p:cBhvr>
                                      <p:to>
                                        <p:strVal val="visible"/>
                                      </p:to>
                                    </p:set>
                                    <p:animEffect transition="in" filter="wipe(up)">
                                      <p:cBhvr>
                                        <p:cTn id="3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6"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B6D9C768-8413-45FA-BDC7-53DA68035736}" type="slidenum">
              <a:rPr lang="zh-CN" altLang="en-US" smtClean="0"/>
              <a:t>34</a:t>
            </a:fld>
            <a:endParaRPr lang="zh-CN" altLang="en-US"/>
          </a:p>
        </p:txBody>
      </p:sp>
      <mc:AlternateContent xmlns:mc="http://schemas.openxmlformats.org/markup-compatibility/2006" xmlns:a14="http://schemas.microsoft.com/office/drawing/2010/main">
        <mc:Choice Requires="a14">
          <p:sp>
            <p:nvSpPr>
              <p:cNvPr id="6" name="文本框 5"/>
              <p:cNvSpPr txBox="1"/>
              <p:nvPr/>
            </p:nvSpPr>
            <p:spPr>
              <a:xfrm>
                <a:off x="332510" y="1020462"/>
                <a:ext cx="6515965" cy="2445478"/>
              </a:xfrm>
              <a:prstGeom prst="rect">
                <a:avLst/>
              </a:prstGeom>
              <a:noFill/>
            </p:spPr>
            <p:txBody>
              <a:bodyPr wrap="square" rtlCol="0">
                <a:spAutoFit/>
              </a:bodyPr>
              <a:lstStyle/>
              <a:p>
                <a:pPr marL="342900" indent="-342900" defTabSz="468000">
                  <a:lnSpc>
                    <a:spcPct val="150000"/>
                  </a:lnSpc>
                  <a:buClr>
                    <a:srgbClr val="3859CD"/>
                  </a:buClr>
                  <a:buFont typeface="Wingdings" panose="05000000000000000000" pitchFamily="2" charset="2"/>
                  <a:buChar char="n"/>
                </a:pPr>
                <a:r>
                  <a:rPr lang="zh-CN" altLang="en-US" sz="2400" b="1" dirty="0">
                    <a:latin typeface="微软雅黑" panose="020B0503020204020204" pitchFamily="34" charset="-122"/>
                    <a:ea typeface="微软雅黑" panose="020B0503020204020204" pitchFamily="34" charset="-122"/>
                  </a:rPr>
                  <a:t>根据</a:t>
                </a:r>
                <a:r>
                  <a:rPr lang="zh-CN" altLang="en-US" sz="2400" b="1" dirty="0">
                    <a:solidFill>
                      <a:srgbClr val="FF0000"/>
                    </a:solidFill>
                    <a:latin typeface="微软雅黑" panose="020B0503020204020204" pitchFamily="34" charset="-122"/>
                    <a:ea typeface="微软雅黑" panose="020B0503020204020204" pitchFamily="34" charset="-122"/>
                  </a:rPr>
                  <a:t>状态方程的特征</a:t>
                </a:r>
                <a:r>
                  <a:rPr lang="zh-CN" altLang="en-US" sz="2400" b="1" dirty="0">
                    <a:latin typeface="微软雅黑" panose="020B0503020204020204" pitchFamily="34" charset="-122"/>
                    <a:ea typeface="微软雅黑" panose="020B0503020204020204" pitchFamily="34" charset="-122"/>
                  </a:rPr>
                  <a:t>，</a:t>
                </a:r>
                <a:r>
                  <a:rPr lang="zh-CN" altLang="en-US" sz="2400" b="1" dirty="0">
                    <a:solidFill>
                      <a:srgbClr val="FF0000"/>
                    </a:solidFill>
                    <a:latin typeface="微软雅黑" panose="020B0503020204020204" pitchFamily="34" charset="-122"/>
                    <a:ea typeface="微软雅黑" panose="020B0503020204020204" pitchFamily="34" charset="-122"/>
                  </a:rPr>
                  <a:t>选择</a:t>
                </a:r>
                <a:r>
                  <a:rPr lang="en-US" altLang="zh-CN" sz="2400" b="1" dirty="0">
                    <a:solidFill>
                      <a:srgbClr val="FF0000"/>
                    </a:solidFill>
                    <a:latin typeface="微软雅黑" panose="020B0503020204020204" pitchFamily="34" charset="-122"/>
                    <a:ea typeface="微软雅黑" panose="020B0503020204020204" pitchFamily="34" charset="-122"/>
                  </a:rPr>
                  <a:t>T</a:t>
                </a:r>
                <a:r>
                  <a:rPr lang="zh-CN" altLang="en-US" sz="2400" b="1" dirty="0">
                    <a:solidFill>
                      <a:srgbClr val="FF0000"/>
                    </a:solidFill>
                    <a:latin typeface="微软雅黑" panose="020B0503020204020204" pitchFamily="34" charset="-122"/>
                    <a:ea typeface="微软雅黑" panose="020B0503020204020204" pitchFamily="34" charset="-122"/>
                  </a:rPr>
                  <a:t>触发器</a:t>
                </a:r>
                <a:r>
                  <a:rPr lang="zh-CN" altLang="en-US" sz="2400" b="1" dirty="0">
                    <a:latin typeface="微软雅黑" panose="020B0503020204020204" pitchFamily="34" charset="-122"/>
                    <a:ea typeface="微软雅黑" panose="020B0503020204020204" pitchFamily="34" charset="-122"/>
                  </a:rPr>
                  <a:t>实现较为方便，</a:t>
                </a:r>
                <a:r>
                  <a:rPr lang="en-US" altLang="zh-CN" sz="2400" b="1" dirty="0">
                    <a:latin typeface="微软雅黑" panose="020B0503020204020204" pitchFamily="34" charset="-122"/>
                    <a:ea typeface="微软雅黑" panose="020B0503020204020204" pitchFamily="34" charset="-122"/>
                  </a:rPr>
                  <a:t>T</a:t>
                </a:r>
                <a:r>
                  <a:rPr lang="zh-CN" altLang="en-US" sz="2400" b="1" dirty="0">
                    <a:latin typeface="微软雅黑" panose="020B0503020204020204" pitchFamily="34" charset="-122"/>
                    <a:ea typeface="微软雅黑" panose="020B0503020204020204" pitchFamily="34" charset="-122"/>
                  </a:rPr>
                  <a:t>触发器特征方程：</a:t>
                </a:r>
                <a14:m>
                  <m:oMath xmlns:m="http://schemas.openxmlformats.org/officeDocument/2006/math">
                    <m:sSup>
                      <m:sSupPr>
                        <m:ctrlPr>
                          <a:rPr lang="zh-CN" altLang="zh-CN" sz="2400" b="1"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sSupPr>
                      <m:e>
                        <m:r>
                          <m:rPr>
                            <m:nor/>
                          </m:rPr>
                          <a:rPr lang="en-US" altLang="zh-CN" sz="2400" b="1">
                            <a:solidFill>
                              <a:srgbClr val="FF0000"/>
                            </a:solidFill>
                            <a:effectLst/>
                            <a:latin typeface="Times New Roman" panose="02020603050405020304" pitchFamily="18" charset="0"/>
                            <a:ea typeface="宋体" panose="02010600030101010101" pitchFamily="2" charset="-122"/>
                          </a:rPr>
                          <m:t>Q</m:t>
                        </m:r>
                      </m:e>
                      <m:sup>
                        <m:r>
                          <m:rPr>
                            <m:nor/>
                          </m:rPr>
                          <a:rPr lang="en-US" altLang="zh-CN" sz="2400" b="1">
                            <a:solidFill>
                              <a:srgbClr val="FF0000"/>
                            </a:solidFill>
                            <a:effectLst/>
                            <a:latin typeface="Times New Roman" panose="02020603050405020304" pitchFamily="18" charset="0"/>
                            <a:ea typeface="宋体" panose="02010600030101010101" pitchFamily="2" charset="-122"/>
                          </a:rPr>
                          <m:t>n</m:t>
                        </m:r>
                        <m:r>
                          <m:rPr>
                            <m:nor/>
                          </m:rPr>
                          <a:rPr lang="en-US" altLang="zh-CN" sz="2400" b="1">
                            <a:solidFill>
                              <a:srgbClr val="FF0000"/>
                            </a:solidFill>
                            <a:effectLst/>
                            <a:latin typeface="Times New Roman" panose="02020603050405020304" pitchFamily="18" charset="0"/>
                            <a:ea typeface="宋体" panose="02010600030101010101" pitchFamily="2" charset="-122"/>
                          </a:rPr>
                          <m:t>+1</m:t>
                        </m:r>
                      </m:sup>
                    </m:sSup>
                    <m:r>
                      <a:rPr lang="en-US" altLang="zh-CN" sz="2400" b="1" i="1">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𝐓</m:t>
                    </m:r>
                    <m:r>
                      <a:rPr lang="en-US" altLang="zh-CN" sz="2400" b="1">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m:t>
                    </m:r>
                    <m:sSup>
                      <m:sSupPr>
                        <m:ctrlPr>
                          <a:rPr lang="zh-CN" altLang="zh-CN" sz="2400" b="1" i="1">
                            <a:solidFill>
                              <a:srgbClr val="FF0000"/>
                            </a:solidFill>
                            <a:effectLst/>
                            <a:latin typeface="Cambria Math" panose="02040503050406030204" pitchFamily="18" charset="0"/>
                            <a:ea typeface="Cambria Math" panose="02040503050406030204" pitchFamily="18" charset="0"/>
                            <a:cs typeface="Times New Roman" panose="02020603050405020304" pitchFamily="18" charset="0"/>
                          </a:rPr>
                        </m:ctrlPr>
                      </m:sSupPr>
                      <m:e>
                        <m:r>
                          <m:rPr>
                            <m:nor/>
                          </m:rPr>
                          <a:rPr lang="en-US" altLang="zh-CN" sz="2400" b="1">
                            <a:solidFill>
                              <a:srgbClr val="FF0000"/>
                            </a:solidFill>
                            <a:effectLst/>
                            <a:latin typeface="Times New Roman" panose="02020603050405020304" pitchFamily="18" charset="0"/>
                            <a:ea typeface="宋体" panose="02010600030101010101" pitchFamily="2" charset="-122"/>
                          </a:rPr>
                          <m:t>Q</m:t>
                        </m:r>
                      </m:e>
                      <m:sup>
                        <m:r>
                          <m:rPr>
                            <m:nor/>
                          </m:rPr>
                          <a:rPr lang="en-US" altLang="zh-CN" sz="2400" b="1">
                            <a:solidFill>
                              <a:srgbClr val="FF0000"/>
                            </a:solidFill>
                            <a:effectLst/>
                            <a:latin typeface="Times New Roman" panose="02020603050405020304" pitchFamily="18" charset="0"/>
                            <a:ea typeface="宋体" panose="02010600030101010101" pitchFamily="2" charset="-122"/>
                          </a:rPr>
                          <m:t>n</m:t>
                        </m:r>
                      </m:sup>
                    </m:sSup>
                  </m:oMath>
                </a14:m>
                <a:endParaRPr lang="en-US" altLang="zh-CN" sz="2400" b="1" dirty="0">
                  <a:latin typeface="微软雅黑" panose="020B0503020204020204" pitchFamily="34" charset="-122"/>
                  <a:ea typeface="微软雅黑" panose="020B0503020204020204" pitchFamily="34" charset="-122"/>
                </a:endParaRPr>
              </a:p>
              <a:p>
                <a:pPr marL="342900" indent="-342900" defTabSz="468000">
                  <a:lnSpc>
                    <a:spcPct val="150000"/>
                  </a:lnSpc>
                  <a:buClr>
                    <a:srgbClr val="3859CD"/>
                  </a:buClr>
                  <a:buFont typeface="Wingdings" panose="05000000000000000000" pitchFamily="2" charset="2"/>
                  <a:buChar char="n"/>
                </a:pPr>
                <a:r>
                  <a:rPr lang="zh-CN" altLang="en-US" sz="2400" b="1" dirty="0">
                    <a:latin typeface="微软雅黑" panose="020B0503020204020204" pitchFamily="34" charset="-122"/>
                    <a:ea typeface="微软雅黑" panose="020B0503020204020204" pitchFamily="34" charset="-122"/>
                  </a:rPr>
                  <a:t>求取</a:t>
                </a:r>
                <a:r>
                  <a:rPr lang="zh-CN" altLang="en-US" sz="2400" b="1" dirty="0">
                    <a:solidFill>
                      <a:srgbClr val="0000CC"/>
                    </a:solidFill>
                    <a:latin typeface="微软雅黑" panose="020B0503020204020204" pitchFamily="34" charset="-122"/>
                    <a:ea typeface="微软雅黑" panose="020B0503020204020204" pitchFamily="34" charset="-122"/>
                  </a:rPr>
                  <a:t>激励方程为</a:t>
                </a:r>
                <a:r>
                  <a:rPr lang="zh-CN" altLang="en-US" sz="2400" b="1" dirty="0">
                    <a:latin typeface="微软雅黑" panose="020B0503020204020204" pitchFamily="34" charset="-122"/>
                    <a:ea typeface="微软雅黑" panose="020B0503020204020204" pitchFamily="34" charset="-122"/>
                  </a:rPr>
                  <a:t>：</a:t>
                </a:r>
                <a:endParaRPr lang="en-US" altLang="zh-CN" sz="2400" b="1" dirty="0">
                  <a:latin typeface="微软雅黑" panose="020B0503020204020204" pitchFamily="34" charset="-122"/>
                  <a:ea typeface="微软雅黑" panose="020B0503020204020204" pitchFamily="34" charset="-122"/>
                </a:endParaRPr>
              </a:p>
              <a:p>
                <a:pPr defTabSz="468000">
                  <a:lnSpc>
                    <a:spcPct val="150000"/>
                  </a:lnSpc>
                  <a:buClr>
                    <a:srgbClr val="3859CD"/>
                  </a:buClr>
                </a:pPr>
                <a:r>
                  <a:rPr lang="en-US" altLang="zh-CN" sz="2400" b="1" dirty="0">
                    <a:solidFill>
                      <a:srgbClr val="FF0000"/>
                    </a:solidFill>
                    <a:ea typeface="Cambria Math" panose="02040503050406030204" pitchFamily="18" charset="0"/>
                    <a:cs typeface="Times New Roman" panose="02020603050405020304" pitchFamily="18" charset="0"/>
                  </a:rPr>
                  <a:t>       </a:t>
                </a:r>
                <a14:m>
                  <m:oMath xmlns:m="http://schemas.openxmlformats.org/officeDocument/2006/math">
                    <m:sSub>
                      <m:sSubPr>
                        <m:ctrlPr>
                          <a:rPr lang="zh-CN" altLang="zh-CN" sz="2400" b="1"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b="1" i="1">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𝑻</m:t>
                        </m:r>
                      </m:e>
                      <m:sub>
                        <m:r>
                          <a:rPr lang="en-US" altLang="zh-CN" sz="2400" b="1" i="1">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𝟐</m:t>
                        </m:r>
                      </m:sub>
                    </m:sSub>
                    <m:r>
                      <a:rPr lang="en-US" altLang="zh-CN" sz="2400" b="1" i="1">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altLang="zh-CN" sz="2400" b="1" i="1">
                            <a:solidFill>
                              <a:srgbClr val="FF0000"/>
                            </a:solidFill>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400" b="1" i="1">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𝑸</m:t>
                        </m:r>
                      </m:e>
                      <m:sub>
                        <m:r>
                          <a:rPr lang="en-US" altLang="zh-CN" sz="2400" b="1" i="1">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𝟏</m:t>
                        </m:r>
                      </m:sub>
                      <m:sup>
                        <m:r>
                          <a:rPr lang="en-US" altLang="zh-CN" sz="2400" b="1" i="1">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𝒏</m:t>
                        </m:r>
                      </m:sup>
                    </m:sSubSup>
                    <m:sSubSup>
                      <m:sSubSupPr>
                        <m:ctrlPr>
                          <a:rPr lang="zh-CN" altLang="zh-CN" sz="2400" b="1" i="1">
                            <a:solidFill>
                              <a:srgbClr val="FF0000"/>
                            </a:solidFill>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400" b="1" i="1">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𝑸</m:t>
                        </m:r>
                      </m:e>
                      <m:sub>
                        <m:r>
                          <a:rPr lang="en-US" altLang="zh-CN" sz="2400" b="1" i="1">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𝟎</m:t>
                        </m:r>
                      </m:sub>
                      <m:sup>
                        <m:r>
                          <a:rPr lang="en-US" altLang="zh-CN" sz="2400" b="1" i="1">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𝒏</m:t>
                        </m:r>
                      </m:sup>
                    </m:sSubSup>
                    <m:r>
                      <a:rPr lang="en-US" altLang="zh-CN" sz="2400" b="1" i="1">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     </m:t>
                    </m:r>
                    <m:r>
                      <a:rPr lang="en-US" altLang="zh-CN" sz="2400" b="1" i="1" smtClean="0">
                        <a:solidFill>
                          <a:srgbClr val="FF0000"/>
                        </a:solidFill>
                        <a:effectLst/>
                        <a:latin typeface="Cambria Math"/>
                        <a:ea typeface="宋体" panose="02010600030101010101" pitchFamily="2" charset="-122"/>
                        <a:cs typeface="Times New Roman" panose="02020603050405020304" pitchFamily="18" charset="0"/>
                      </a:rPr>
                      <m:t>    </m:t>
                    </m:r>
                    <m:sSub>
                      <m:sSubPr>
                        <m:ctrlPr>
                          <a:rPr lang="zh-CN" altLang="zh-CN" sz="2400" b="1" i="1">
                            <a:solidFill>
                              <a:srgbClr val="FF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b="1" i="1">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𝑻</m:t>
                        </m:r>
                      </m:e>
                      <m:sub>
                        <m:r>
                          <a:rPr lang="en-US" altLang="zh-CN" sz="2400" b="1" i="1">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𝟏</m:t>
                        </m:r>
                      </m:sub>
                    </m:sSub>
                    <m:r>
                      <a:rPr lang="en-US" altLang="zh-CN" sz="2400" b="1" i="1">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altLang="zh-CN" sz="2400" b="1" i="1">
                            <a:solidFill>
                              <a:srgbClr val="FF0000"/>
                            </a:solidFill>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400" b="1" i="1">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𝑸</m:t>
                        </m:r>
                      </m:e>
                      <m:sub>
                        <m:r>
                          <a:rPr lang="en-US" altLang="zh-CN" sz="2400" b="1" i="1">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𝟎</m:t>
                        </m:r>
                      </m:sub>
                      <m:sup>
                        <m:r>
                          <a:rPr lang="en-US" altLang="zh-CN" sz="2400" b="1" i="1">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𝒏</m:t>
                        </m:r>
                      </m:sup>
                    </m:sSubSup>
                    <m:r>
                      <a:rPr lang="en-US" altLang="zh-CN" sz="2400" b="1" i="1">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         </m:t>
                    </m:r>
                    <m:sSub>
                      <m:sSubPr>
                        <m:ctrlPr>
                          <a:rPr lang="zh-CN" altLang="zh-CN" sz="2400" b="1" i="1">
                            <a:solidFill>
                              <a:srgbClr val="FF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b="1" i="1">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𝑻</m:t>
                        </m:r>
                      </m:e>
                      <m:sub>
                        <m:r>
                          <a:rPr lang="en-US" altLang="zh-CN" sz="2400" b="1" i="1">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𝟎</m:t>
                        </m:r>
                      </m:sub>
                    </m:sSub>
                    <m:r>
                      <a:rPr lang="en-US" altLang="zh-CN" sz="2400" b="1" i="1">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𝟏</m:t>
                    </m:r>
                  </m:oMath>
                </a14:m>
                <a:endParaRPr lang="en-US" altLang="zh-CN" sz="2400" b="1" dirty="0">
                  <a:latin typeface="微软雅黑" panose="020B0503020204020204" pitchFamily="34" charset="-122"/>
                  <a:ea typeface="微软雅黑" panose="020B0503020204020204" pitchFamily="34" charset="-122"/>
                </a:endParaRPr>
              </a:p>
            </p:txBody>
          </p:sp>
        </mc:Choice>
        <mc:Fallback xmlns="">
          <p:sp>
            <p:nvSpPr>
              <p:cNvPr id="6" name="文本框 5"/>
              <p:cNvSpPr txBox="1">
                <a:spLocks noRot="1" noChangeAspect="1" noMove="1" noResize="1" noEditPoints="1" noAdjustHandles="1" noChangeArrowheads="1" noChangeShapeType="1" noTextEdit="1"/>
              </p:cNvSpPr>
              <p:nvPr/>
            </p:nvSpPr>
            <p:spPr>
              <a:xfrm>
                <a:off x="332510" y="1020462"/>
                <a:ext cx="6515965" cy="2445478"/>
              </a:xfrm>
              <a:prstGeom prst="rect">
                <a:avLst/>
              </a:prstGeom>
              <a:blipFill rotWithShape="1">
                <a:blip r:embed="rId4"/>
                <a:stretch>
                  <a:fillRect l="-1311" r="-1311"/>
                </a:stretch>
              </a:blipFill>
            </p:spPr>
            <p:txBody>
              <a:bodyPr/>
              <a:lstStyle/>
              <a:p>
                <a:r>
                  <a:rPr lang="zh-CN" altLang="en-US">
                    <a:noFill/>
                  </a:rPr>
                  <a:t> </a:t>
                </a:r>
              </a:p>
            </p:txBody>
          </p:sp>
        </mc:Fallback>
      </mc:AlternateContent>
      <p:sp>
        <p:nvSpPr>
          <p:cNvPr id="10" name="平行四边形 9"/>
          <p:cNvSpPr/>
          <p:nvPr/>
        </p:nvSpPr>
        <p:spPr>
          <a:xfrm>
            <a:off x="304512" y="129448"/>
            <a:ext cx="1739441" cy="612000"/>
          </a:xfrm>
          <a:prstGeom prst="parallelogram">
            <a:avLst/>
          </a:prstGeom>
          <a:effectLst>
            <a:glow rad="63500">
              <a:schemeClr val="accent1">
                <a:satMod val="175000"/>
                <a:alpha val="40000"/>
              </a:schemeClr>
            </a:glow>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latin typeface="微软雅黑" panose="020B0503020204020204" pitchFamily="34" charset="-122"/>
                <a:ea typeface="微软雅黑" panose="020B0503020204020204" pitchFamily="34" charset="-122"/>
                <a:cs typeface="Times New Roman" panose="02020603050405020304" pitchFamily="18" charset="0"/>
              </a:rPr>
              <a:t>6.5.2</a:t>
            </a:r>
            <a:endParaRPr lang="zh-CN" altLang="en-US" sz="36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3" name="标题 2"/>
          <p:cNvSpPr>
            <a:spLocks noGrp="1"/>
          </p:cNvSpPr>
          <p:nvPr>
            <p:ph type="title"/>
          </p:nvPr>
        </p:nvSpPr>
        <p:spPr>
          <a:xfrm>
            <a:off x="2187686" y="97943"/>
            <a:ext cx="6291295" cy="732155"/>
          </a:xfrm>
        </p:spPr>
        <p:txBody>
          <a:bodyPr>
            <a:normAutofit/>
          </a:bodyPr>
          <a:lstStyle/>
          <a:p>
            <a:r>
              <a:rPr lang="zh-CN" altLang="en-US" dirty="0">
                <a:effectLst>
                  <a:outerShdw blurRad="38100" dist="38100" dir="2700000" algn="tl">
                    <a:srgbClr val="000000">
                      <a:alpha val="43137"/>
                    </a:srgbClr>
                  </a:outerShdw>
                </a:effectLst>
              </a:rPr>
              <a:t>二进制计数器</a:t>
            </a:r>
          </a:p>
        </p:txBody>
      </p:sp>
      <p:sp>
        <p:nvSpPr>
          <p:cNvPr id="9" name="页脚占位符 3"/>
          <p:cNvSpPr>
            <a:spLocks noGrp="1"/>
          </p:cNvSpPr>
          <p:nvPr>
            <p:ph type="ftr" sz="quarter" idx="11"/>
          </p:nvPr>
        </p:nvSpPr>
        <p:spPr>
          <a:xfrm>
            <a:off x="9642764" y="0"/>
            <a:ext cx="2549236" cy="510988"/>
          </a:xfrm>
        </p:spPr>
        <p:txBody>
          <a:bodyPr/>
          <a:lstStyle/>
          <a:p>
            <a:r>
              <a:rPr lang="zh-CN" altLang="en-US"/>
              <a:t>第</a:t>
            </a:r>
            <a:r>
              <a:rPr lang="en-US" altLang="zh-CN"/>
              <a:t>6</a:t>
            </a:r>
            <a:r>
              <a:rPr lang="zh-CN" altLang="en-US"/>
              <a:t>章 同步时序逻辑电路</a:t>
            </a:r>
            <a:endParaRPr lang="zh-CN" altLang="en-US" dirty="0"/>
          </a:p>
        </p:txBody>
      </p:sp>
      <p:graphicFrame>
        <p:nvGraphicFramePr>
          <p:cNvPr id="24" name="对象 23"/>
          <p:cNvGraphicFramePr>
            <a:graphicFrameLocks noChangeAspect="1"/>
          </p:cNvGraphicFramePr>
          <p:nvPr>
            <p:extLst>
              <p:ext uri="{D42A27DB-BD31-4B8C-83A1-F6EECF244321}">
                <p14:modId xmlns:p14="http://schemas.microsoft.com/office/powerpoint/2010/main" val="634996018"/>
              </p:ext>
            </p:extLst>
          </p:nvPr>
        </p:nvGraphicFramePr>
        <p:xfrm>
          <a:off x="125558" y="3909842"/>
          <a:ext cx="7170756" cy="2319337"/>
        </p:xfrm>
        <a:graphic>
          <a:graphicData uri="http://schemas.openxmlformats.org/presentationml/2006/ole">
            <mc:AlternateContent xmlns:mc="http://schemas.openxmlformats.org/markup-compatibility/2006">
              <mc:Choice xmlns:v="urn:schemas-microsoft-com:vml" Requires="v">
                <p:oleObj spid="_x0000_s556122" name="Visio" r:id="rId5" imgW="3633288" imgH="1188000" progId="Visio.Drawing.11">
                  <p:embed/>
                </p:oleObj>
              </mc:Choice>
              <mc:Fallback>
                <p:oleObj name="Visio" r:id="rId5" imgW="3633288" imgH="1188000" progId="Visio.Drawing.11">
                  <p:embed/>
                  <p:pic>
                    <p:nvPicPr>
                      <p:cNvPr id="0" name="对象 3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5558" y="3909842"/>
                        <a:ext cx="7170756" cy="2319337"/>
                      </a:xfrm>
                      <a:prstGeom prst="rect">
                        <a:avLst/>
                      </a:prstGeom>
                      <a:solidFill>
                        <a:schemeClr val="accent5">
                          <a:lumMod val="20000"/>
                          <a:lumOff val="80000"/>
                        </a:schemeClr>
                      </a:solidFill>
                      <a:ln>
                        <a:noFill/>
                      </a:ln>
                    </p:spPr>
                  </p:pic>
                </p:oleObj>
              </mc:Fallback>
            </mc:AlternateContent>
          </a:graphicData>
        </a:graphic>
      </p:graphicFrame>
      <p:graphicFrame>
        <p:nvGraphicFramePr>
          <p:cNvPr id="25" name="对象 24"/>
          <p:cNvGraphicFramePr>
            <a:graphicFrameLocks noChangeAspect="1"/>
          </p:cNvGraphicFramePr>
          <p:nvPr>
            <p:extLst>
              <p:ext uri="{D42A27DB-BD31-4B8C-83A1-F6EECF244321}">
                <p14:modId xmlns:p14="http://schemas.microsoft.com/office/powerpoint/2010/main" val="3013494243"/>
              </p:ext>
            </p:extLst>
          </p:nvPr>
        </p:nvGraphicFramePr>
        <p:xfrm>
          <a:off x="5986554" y="4948067"/>
          <a:ext cx="6205446" cy="1909933"/>
        </p:xfrm>
        <a:graphic>
          <a:graphicData uri="http://schemas.openxmlformats.org/presentationml/2006/ole">
            <mc:AlternateContent xmlns:mc="http://schemas.openxmlformats.org/markup-compatibility/2006">
              <mc:Choice xmlns:v="urn:schemas-microsoft-com:vml" Requires="v">
                <p:oleObj spid="_x0000_s556123" name="Visio" r:id="rId7" imgW="3391357" imgH="1043928" progId="Visio.Drawing.11">
                  <p:embed/>
                </p:oleObj>
              </mc:Choice>
              <mc:Fallback>
                <p:oleObj name="Visio" r:id="rId7" imgW="3391357" imgH="1043928" progId="Visio.Drawing.11">
                  <p:embed/>
                  <p:pic>
                    <p:nvPicPr>
                      <p:cNvPr id="0" name="对象 5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986554" y="4948067"/>
                        <a:ext cx="6205446" cy="1909933"/>
                      </a:xfrm>
                      <a:prstGeom prst="rect">
                        <a:avLst/>
                      </a:prstGeom>
                      <a:solidFill>
                        <a:schemeClr val="accent4">
                          <a:lumMod val="20000"/>
                          <a:lumOff val="80000"/>
                        </a:schemeClr>
                      </a:solidFill>
                      <a:ln>
                        <a:noFill/>
                      </a:ln>
                    </p:spPr>
                  </p:pic>
                </p:oleObj>
              </mc:Fallback>
            </mc:AlternateContent>
          </a:graphicData>
        </a:graphic>
      </p:graphicFrame>
      <p:sp>
        <p:nvSpPr>
          <p:cNvPr id="27" name="矩形 26"/>
          <p:cNvSpPr/>
          <p:nvPr/>
        </p:nvSpPr>
        <p:spPr>
          <a:xfrm>
            <a:off x="332510" y="3328785"/>
            <a:ext cx="1762021" cy="581057"/>
          </a:xfrm>
          <a:prstGeom prst="rect">
            <a:avLst/>
          </a:prstGeom>
        </p:spPr>
        <p:txBody>
          <a:bodyPr wrap="none">
            <a:spAutoFit/>
          </a:bodyPr>
          <a:lstStyle/>
          <a:p>
            <a:pPr marL="342900" lvl="0" indent="-342900" defTabSz="468000">
              <a:lnSpc>
                <a:spcPct val="150000"/>
              </a:lnSpc>
              <a:buClr>
                <a:srgbClr val="3859CD"/>
              </a:buClr>
              <a:buFont typeface="Wingdings" panose="05000000000000000000" pitchFamily="2" charset="2"/>
              <a:buChar char="n"/>
            </a:pPr>
            <a:r>
              <a:rPr lang="zh-CN" altLang="en-US" sz="2400" b="1" dirty="0">
                <a:solidFill>
                  <a:srgbClr val="0000CC"/>
                </a:solidFill>
                <a:latin typeface="微软雅黑" panose="020B0503020204020204" pitchFamily="34" charset="-122"/>
                <a:ea typeface="微软雅黑" panose="020B0503020204020204" pitchFamily="34" charset="-122"/>
              </a:rPr>
              <a:t>电路图：</a:t>
            </a:r>
            <a:endParaRPr lang="en-US" altLang="zh-CN" sz="2400" b="1" dirty="0">
              <a:solidFill>
                <a:srgbClr val="0000CC"/>
              </a:solidFill>
              <a:latin typeface="微软雅黑" panose="020B0503020204020204" pitchFamily="34" charset="-122"/>
              <a:ea typeface="微软雅黑" panose="020B0503020204020204" pitchFamily="34" charset="-122"/>
            </a:endParaRPr>
          </a:p>
        </p:txBody>
      </p:sp>
      <p:sp>
        <p:nvSpPr>
          <p:cNvPr id="28" name="矩形 27"/>
          <p:cNvSpPr/>
          <p:nvPr/>
        </p:nvSpPr>
        <p:spPr>
          <a:xfrm>
            <a:off x="7887567" y="4203711"/>
            <a:ext cx="2377574" cy="581057"/>
          </a:xfrm>
          <a:prstGeom prst="rect">
            <a:avLst/>
          </a:prstGeom>
        </p:spPr>
        <p:txBody>
          <a:bodyPr wrap="none">
            <a:spAutoFit/>
          </a:bodyPr>
          <a:lstStyle/>
          <a:p>
            <a:pPr marL="342900" lvl="0" indent="-342900" defTabSz="468000">
              <a:lnSpc>
                <a:spcPct val="150000"/>
              </a:lnSpc>
              <a:buClr>
                <a:srgbClr val="3859CD"/>
              </a:buClr>
              <a:buFont typeface="Wingdings" panose="05000000000000000000" pitchFamily="2" charset="2"/>
              <a:buChar char="n"/>
            </a:pPr>
            <a:r>
              <a:rPr lang="zh-CN" altLang="en-US" sz="2400" b="1" dirty="0">
                <a:solidFill>
                  <a:srgbClr val="0000CC"/>
                </a:solidFill>
                <a:latin typeface="微软雅黑" panose="020B0503020204020204" pitchFamily="34" charset="-122"/>
                <a:ea typeface="微软雅黑" panose="020B0503020204020204" pitchFamily="34" charset="-122"/>
              </a:rPr>
              <a:t>时序波形图：</a:t>
            </a:r>
          </a:p>
        </p:txBody>
      </p:sp>
      <mc:AlternateContent xmlns:mc="http://schemas.openxmlformats.org/markup-compatibility/2006" xmlns:a14="http://schemas.microsoft.com/office/drawing/2010/main">
        <mc:Choice Requires="a14">
          <p:sp>
            <p:nvSpPr>
              <p:cNvPr id="39" name="文本框 5"/>
              <p:cNvSpPr txBox="1"/>
              <p:nvPr/>
            </p:nvSpPr>
            <p:spPr>
              <a:xfrm>
                <a:off x="6930736" y="1016302"/>
                <a:ext cx="4873336" cy="2308324"/>
              </a:xfrm>
              <a:prstGeom prst="rect">
                <a:avLst/>
              </a:prstGeom>
              <a:noFill/>
            </p:spPr>
            <p:txBody>
              <a:bodyPr wrap="square" rtlCol="0">
                <a:spAutoFit/>
              </a:bodyPr>
              <a:lstStyle/>
              <a:p>
                <a:pPr marL="342900" indent="-342900" defTabSz="468000">
                  <a:lnSpc>
                    <a:spcPct val="150000"/>
                  </a:lnSpc>
                  <a:buClr>
                    <a:srgbClr val="3859CD"/>
                  </a:buClr>
                  <a:buFont typeface="Wingdings" panose="05000000000000000000" pitchFamily="2" charset="2"/>
                  <a:buChar char="n"/>
                </a:pPr>
                <a:r>
                  <a:rPr lang="zh-CN" altLang="en-US" sz="2400" b="1" dirty="0">
                    <a:solidFill>
                      <a:srgbClr val="0000CC"/>
                    </a:solidFill>
                    <a:latin typeface="微软雅黑" panose="020B0503020204020204" pitchFamily="34" charset="-122"/>
                    <a:ea typeface="微软雅黑" panose="020B0503020204020204" pitchFamily="34" charset="-122"/>
                  </a:rPr>
                  <a:t>总结：</a:t>
                </a:r>
                <a:r>
                  <a:rPr lang="en-US" altLang="zh-CN" sz="2400" b="1" dirty="0">
                    <a:latin typeface="微软雅黑" panose="020B0503020204020204" pitchFamily="34" charset="-122"/>
                    <a:ea typeface="微软雅黑" panose="020B0503020204020204" pitchFamily="34" charset="-122"/>
                  </a:rPr>
                  <a:t>n</a:t>
                </a:r>
                <a:r>
                  <a:rPr lang="zh-CN" altLang="en-US" sz="2400" b="1" dirty="0">
                    <a:latin typeface="微软雅黑" panose="020B0503020204020204" pitchFamily="34" charset="-122"/>
                    <a:ea typeface="微软雅黑" panose="020B0503020204020204" pitchFamily="34" charset="-122"/>
                  </a:rPr>
                  <a:t>位二进制加法计数器的</a:t>
                </a:r>
                <a:r>
                  <a:rPr lang="zh-CN" altLang="en-US" sz="2400" b="1" dirty="0">
                    <a:solidFill>
                      <a:srgbClr val="FF6600"/>
                    </a:solidFill>
                    <a:latin typeface="微软雅黑" panose="020B0503020204020204" pitchFamily="34" charset="-122"/>
                    <a:ea typeface="微软雅黑" panose="020B0503020204020204" pitchFamily="34" charset="-122"/>
                  </a:rPr>
                  <a:t>第</a:t>
                </a:r>
                <a:r>
                  <a:rPr lang="en-US" altLang="zh-CN" sz="2400" b="1" dirty="0" err="1">
                    <a:solidFill>
                      <a:srgbClr val="FF6600"/>
                    </a:solidFill>
                    <a:latin typeface="微软雅黑" panose="020B0503020204020204" pitchFamily="34" charset="-122"/>
                    <a:ea typeface="微软雅黑" panose="020B0503020204020204" pitchFamily="34" charset="-122"/>
                  </a:rPr>
                  <a:t>i</a:t>
                </a:r>
                <a:r>
                  <a:rPr lang="zh-CN" altLang="en-US" sz="2400" b="1" dirty="0">
                    <a:solidFill>
                      <a:srgbClr val="FF6600"/>
                    </a:solidFill>
                    <a:latin typeface="微软雅黑" panose="020B0503020204020204" pitchFamily="34" charset="-122"/>
                    <a:ea typeface="微软雅黑" panose="020B0503020204020204" pitchFamily="34" charset="-122"/>
                  </a:rPr>
                  <a:t>位</a:t>
                </a:r>
                <a:r>
                  <a:rPr lang="en-US" altLang="zh-CN" sz="2400" b="1" dirty="0">
                    <a:solidFill>
                      <a:srgbClr val="FF6600"/>
                    </a:solidFill>
                    <a:latin typeface="微软雅黑" panose="020B0503020204020204" pitchFamily="34" charset="-122"/>
                    <a:ea typeface="微软雅黑" panose="020B0503020204020204" pitchFamily="34" charset="-122"/>
                  </a:rPr>
                  <a:t>T</a:t>
                </a:r>
                <a:r>
                  <a:rPr lang="zh-CN" altLang="en-US" sz="2400" b="1" dirty="0">
                    <a:solidFill>
                      <a:srgbClr val="FF6600"/>
                    </a:solidFill>
                    <a:latin typeface="微软雅黑" panose="020B0503020204020204" pitchFamily="34" charset="-122"/>
                    <a:ea typeface="微软雅黑" panose="020B0503020204020204" pitchFamily="34" charset="-122"/>
                  </a:rPr>
                  <a:t>触发器的激励函数</a:t>
                </a:r>
                <a:endParaRPr lang="en-US" altLang="zh-CN" sz="2400" b="1" dirty="0">
                  <a:solidFill>
                    <a:srgbClr val="FF6600"/>
                  </a:solidFill>
                  <a:latin typeface="微软雅黑" panose="020B0503020204020204" pitchFamily="34" charset="-122"/>
                  <a:ea typeface="微软雅黑" panose="020B0503020204020204" pitchFamily="34" charset="-122"/>
                </a:endParaRPr>
              </a:p>
              <a:p>
                <a:pPr defTabSz="468000">
                  <a:lnSpc>
                    <a:spcPct val="150000"/>
                  </a:lnSpc>
                  <a:buClr>
                    <a:srgbClr val="3859CD"/>
                  </a:buClr>
                </a:pPr>
                <a14:m>
                  <m:oMath xmlns:m="http://schemas.openxmlformats.org/officeDocument/2006/math">
                    <m:sSub>
                      <m:sSubPr>
                        <m:ctrlPr>
                          <a:rPr lang="zh-CN" altLang="zh-CN" sz="2400" b="1" i="1" kern="100" smtClean="0">
                            <a:solidFill>
                              <a:srgbClr val="0000CC"/>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b="1" i="1" kern="100">
                            <a:solidFill>
                              <a:srgbClr val="0000CC"/>
                            </a:solidFill>
                            <a:effectLst/>
                            <a:latin typeface="Cambria Math" panose="02040503050406030204" pitchFamily="18" charset="0"/>
                            <a:ea typeface="宋体" panose="02010600030101010101" pitchFamily="2" charset="-122"/>
                            <a:cs typeface="Times New Roman" panose="02020603050405020304" pitchFamily="18" charset="0"/>
                          </a:rPr>
                          <m:t>𝑻</m:t>
                        </m:r>
                      </m:e>
                      <m:sub>
                        <m:r>
                          <a:rPr lang="en-US" altLang="zh-CN" sz="2400" b="1" i="1" kern="100">
                            <a:solidFill>
                              <a:srgbClr val="0000CC"/>
                            </a:solidFill>
                            <a:effectLst/>
                            <a:latin typeface="Cambria Math" panose="02040503050406030204" pitchFamily="18" charset="0"/>
                            <a:ea typeface="宋体" panose="02010600030101010101" pitchFamily="2" charset="-122"/>
                            <a:cs typeface="Times New Roman" panose="02020603050405020304" pitchFamily="18" charset="0"/>
                          </a:rPr>
                          <m:t>𝒊</m:t>
                        </m:r>
                      </m:sub>
                    </m:sSub>
                    <m:r>
                      <a:rPr lang="en-US" altLang="zh-CN" sz="2400" b="1" i="1" kern="100">
                        <a:solidFill>
                          <a:srgbClr val="0000CC"/>
                        </a:solidFill>
                        <a:effectLst/>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altLang="zh-CN" sz="2400" b="1" i="1" kern="100">
                            <a:solidFill>
                              <a:srgbClr val="0000CC"/>
                            </a:solidFill>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400" b="1" i="1" kern="100">
                            <a:solidFill>
                              <a:srgbClr val="0000CC"/>
                            </a:solidFill>
                            <a:effectLst/>
                            <a:latin typeface="Cambria Math" panose="02040503050406030204" pitchFamily="18" charset="0"/>
                            <a:ea typeface="宋体" panose="02010600030101010101" pitchFamily="2" charset="-122"/>
                            <a:cs typeface="Times New Roman" panose="02020603050405020304" pitchFamily="18" charset="0"/>
                          </a:rPr>
                          <m:t>𝑸</m:t>
                        </m:r>
                      </m:e>
                      <m:sub>
                        <m:r>
                          <a:rPr lang="en-US" altLang="zh-CN" sz="2400" b="1" i="1" kern="100">
                            <a:solidFill>
                              <a:srgbClr val="0000CC"/>
                            </a:solidFill>
                            <a:effectLst/>
                            <a:latin typeface="Cambria Math" panose="02040503050406030204" pitchFamily="18" charset="0"/>
                            <a:ea typeface="宋体" panose="02010600030101010101" pitchFamily="2" charset="-122"/>
                            <a:cs typeface="Times New Roman" panose="02020603050405020304" pitchFamily="18" charset="0"/>
                          </a:rPr>
                          <m:t>𝒊</m:t>
                        </m:r>
                        <m:r>
                          <a:rPr lang="en-US" altLang="zh-CN" sz="2400" b="1" i="1" kern="100">
                            <a:solidFill>
                              <a:srgbClr val="0000CC"/>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kern="100">
                            <a:solidFill>
                              <a:srgbClr val="0000CC"/>
                            </a:solidFill>
                            <a:effectLst/>
                            <a:latin typeface="Cambria Math" panose="02040503050406030204" pitchFamily="18" charset="0"/>
                            <a:ea typeface="宋体" panose="02010600030101010101" pitchFamily="2" charset="-122"/>
                            <a:cs typeface="Times New Roman" panose="02020603050405020304" pitchFamily="18" charset="0"/>
                          </a:rPr>
                          <m:t>𝟏</m:t>
                        </m:r>
                      </m:sub>
                      <m:sup>
                        <m:r>
                          <a:rPr lang="en-US" altLang="zh-CN" sz="2400" b="1" i="1" kern="100">
                            <a:solidFill>
                              <a:srgbClr val="0000CC"/>
                            </a:solidFill>
                            <a:effectLst/>
                            <a:latin typeface="Cambria Math" panose="02040503050406030204" pitchFamily="18" charset="0"/>
                            <a:ea typeface="宋体" panose="02010600030101010101" pitchFamily="2" charset="-122"/>
                            <a:cs typeface="Times New Roman" panose="02020603050405020304" pitchFamily="18" charset="0"/>
                          </a:rPr>
                          <m:t>𝒏</m:t>
                        </m:r>
                      </m:sup>
                    </m:sSubSup>
                    <m:sSubSup>
                      <m:sSubSupPr>
                        <m:ctrlPr>
                          <a:rPr lang="zh-CN" altLang="zh-CN" sz="2400" b="1" i="1" kern="100">
                            <a:solidFill>
                              <a:srgbClr val="0000CC"/>
                            </a:solidFill>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400" b="1" i="1" kern="100">
                            <a:solidFill>
                              <a:srgbClr val="0000CC"/>
                            </a:solidFill>
                            <a:effectLst/>
                            <a:latin typeface="Cambria Math" panose="02040503050406030204" pitchFamily="18" charset="0"/>
                            <a:ea typeface="宋体" panose="02010600030101010101" pitchFamily="2" charset="-122"/>
                            <a:cs typeface="Times New Roman" panose="02020603050405020304" pitchFamily="18" charset="0"/>
                          </a:rPr>
                          <m:t>𝑸</m:t>
                        </m:r>
                      </m:e>
                      <m:sub>
                        <m:r>
                          <a:rPr lang="en-US" altLang="zh-CN" sz="2400" b="1" i="1" kern="100">
                            <a:solidFill>
                              <a:srgbClr val="0000CC"/>
                            </a:solidFill>
                            <a:effectLst/>
                            <a:latin typeface="Cambria Math" panose="02040503050406030204" pitchFamily="18" charset="0"/>
                            <a:ea typeface="宋体" panose="02010600030101010101" pitchFamily="2" charset="-122"/>
                            <a:cs typeface="Times New Roman" panose="02020603050405020304" pitchFamily="18" charset="0"/>
                          </a:rPr>
                          <m:t>𝒊</m:t>
                        </m:r>
                        <m:r>
                          <a:rPr lang="en-US" altLang="zh-CN" sz="2400" b="1" i="1" kern="100">
                            <a:solidFill>
                              <a:srgbClr val="0000CC"/>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kern="100">
                            <a:solidFill>
                              <a:srgbClr val="0000CC"/>
                            </a:solidFill>
                            <a:effectLst/>
                            <a:latin typeface="Cambria Math" panose="02040503050406030204" pitchFamily="18" charset="0"/>
                            <a:ea typeface="宋体" panose="02010600030101010101" pitchFamily="2" charset="-122"/>
                            <a:cs typeface="Times New Roman" panose="02020603050405020304" pitchFamily="18" charset="0"/>
                          </a:rPr>
                          <m:t>𝟐</m:t>
                        </m:r>
                      </m:sub>
                      <m:sup>
                        <m:r>
                          <a:rPr lang="en-US" altLang="zh-CN" sz="2400" b="1" i="1" kern="100">
                            <a:solidFill>
                              <a:srgbClr val="0000CC"/>
                            </a:solidFill>
                            <a:effectLst/>
                            <a:latin typeface="Cambria Math" panose="02040503050406030204" pitchFamily="18" charset="0"/>
                            <a:ea typeface="宋体" panose="02010600030101010101" pitchFamily="2" charset="-122"/>
                            <a:cs typeface="Times New Roman" panose="02020603050405020304" pitchFamily="18" charset="0"/>
                          </a:rPr>
                          <m:t>𝒏</m:t>
                        </m:r>
                      </m:sup>
                    </m:sSubSup>
                    <m:r>
                      <a:rPr lang="en-US" altLang="zh-CN" sz="2400" b="1" kern="100">
                        <a:solidFill>
                          <a:srgbClr val="0000CC"/>
                        </a:solidFill>
                        <a:effectLst/>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altLang="zh-CN" sz="2400" b="1" i="1" kern="100">
                            <a:solidFill>
                              <a:srgbClr val="0000CC"/>
                            </a:solidFill>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400" b="1" i="1" kern="100">
                            <a:solidFill>
                              <a:srgbClr val="0000CC"/>
                            </a:solidFill>
                            <a:effectLst/>
                            <a:latin typeface="Cambria Math" panose="02040503050406030204" pitchFamily="18" charset="0"/>
                            <a:ea typeface="宋体" panose="02010600030101010101" pitchFamily="2" charset="-122"/>
                            <a:cs typeface="Times New Roman" panose="02020603050405020304" pitchFamily="18" charset="0"/>
                          </a:rPr>
                          <m:t>𝑸</m:t>
                        </m:r>
                      </m:e>
                      <m:sub>
                        <m:r>
                          <a:rPr lang="en-US" altLang="zh-CN" sz="2400" b="1" i="1" kern="100">
                            <a:solidFill>
                              <a:srgbClr val="0000CC"/>
                            </a:solidFill>
                            <a:effectLst/>
                            <a:latin typeface="Cambria Math" panose="02040503050406030204" pitchFamily="18" charset="0"/>
                            <a:ea typeface="宋体" panose="02010600030101010101" pitchFamily="2" charset="-122"/>
                            <a:cs typeface="Times New Roman" panose="02020603050405020304" pitchFamily="18" charset="0"/>
                          </a:rPr>
                          <m:t>𝟏</m:t>
                        </m:r>
                      </m:sub>
                      <m:sup>
                        <m:r>
                          <a:rPr lang="en-US" altLang="zh-CN" sz="2400" b="1" i="1" kern="100">
                            <a:solidFill>
                              <a:srgbClr val="0000CC"/>
                            </a:solidFill>
                            <a:effectLst/>
                            <a:latin typeface="Cambria Math" panose="02040503050406030204" pitchFamily="18" charset="0"/>
                            <a:ea typeface="宋体" panose="02010600030101010101" pitchFamily="2" charset="-122"/>
                            <a:cs typeface="Times New Roman" panose="02020603050405020304" pitchFamily="18" charset="0"/>
                          </a:rPr>
                          <m:t>𝒏</m:t>
                        </m:r>
                      </m:sup>
                    </m:sSubSup>
                    <m:sSubSup>
                      <m:sSubSupPr>
                        <m:ctrlPr>
                          <a:rPr lang="zh-CN" altLang="zh-CN" sz="2400" b="1" i="1" kern="100">
                            <a:solidFill>
                              <a:srgbClr val="0000CC"/>
                            </a:solidFill>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400" b="1" i="1" kern="100">
                            <a:solidFill>
                              <a:srgbClr val="0000CC"/>
                            </a:solidFill>
                            <a:effectLst/>
                            <a:latin typeface="Cambria Math" panose="02040503050406030204" pitchFamily="18" charset="0"/>
                            <a:ea typeface="宋体" panose="02010600030101010101" pitchFamily="2" charset="-122"/>
                            <a:cs typeface="Times New Roman" panose="02020603050405020304" pitchFamily="18" charset="0"/>
                          </a:rPr>
                          <m:t>𝑸</m:t>
                        </m:r>
                      </m:e>
                      <m:sub>
                        <m:r>
                          <a:rPr lang="en-US" altLang="zh-CN" sz="2400" b="1" i="1" kern="100">
                            <a:solidFill>
                              <a:srgbClr val="0000CC"/>
                            </a:solidFill>
                            <a:effectLst/>
                            <a:latin typeface="Cambria Math" panose="02040503050406030204" pitchFamily="18" charset="0"/>
                            <a:ea typeface="宋体" panose="02010600030101010101" pitchFamily="2" charset="-122"/>
                            <a:cs typeface="Times New Roman" panose="02020603050405020304" pitchFamily="18" charset="0"/>
                          </a:rPr>
                          <m:t>𝟎</m:t>
                        </m:r>
                      </m:sub>
                      <m:sup>
                        <m:r>
                          <a:rPr lang="en-US" altLang="zh-CN" sz="2400" b="1" i="1" kern="100">
                            <a:solidFill>
                              <a:srgbClr val="0000CC"/>
                            </a:solidFill>
                            <a:effectLst/>
                            <a:latin typeface="Cambria Math" panose="02040503050406030204" pitchFamily="18" charset="0"/>
                            <a:ea typeface="宋体" panose="02010600030101010101" pitchFamily="2" charset="-122"/>
                            <a:cs typeface="Times New Roman" panose="02020603050405020304" pitchFamily="18" charset="0"/>
                          </a:rPr>
                          <m:t>𝒏</m:t>
                        </m:r>
                      </m:sup>
                    </m:sSubSup>
                    <m:r>
                      <a:rPr lang="en-US" altLang="zh-CN" sz="2400" b="1" kern="100">
                        <a:solidFill>
                          <a:srgbClr val="0000CC"/>
                        </a:solidFill>
                        <a:effectLst/>
                        <a:latin typeface="Cambria Math" panose="02040503050406030204" pitchFamily="18" charset="0"/>
                        <a:ea typeface="宋体" panose="02010600030101010101" pitchFamily="2" charset="-122"/>
                        <a:cs typeface="Times New Roman" panose="02020603050405020304" pitchFamily="18" charset="0"/>
                      </a:rPr>
                      <m:t>        </m:t>
                    </m:r>
                    <m:r>
                      <a:rPr lang="en-US" altLang="zh-CN" sz="2400" b="1" i="1" kern="100">
                        <a:solidFill>
                          <a:srgbClr val="0000CC"/>
                        </a:solidFill>
                        <a:effectLst/>
                        <a:latin typeface="Cambria Math" panose="02040503050406030204" pitchFamily="18" charset="0"/>
                        <a:ea typeface="宋体" panose="02010600030101010101" pitchFamily="2" charset="-122"/>
                        <a:cs typeface="Times New Roman" panose="02020603050405020304" pitchFamily="18" charset="0"/>
                      </a:rPr>
                      <m:t>𝐢</m:t>
                    </m:r>
                    <m:r>
                      <a:rPr lang="en-US" altLang="zh-CN" sz="2400" b="1" kern="100">
                        <a:solidFill>
                          <a:srgbClr val="0000CC"/>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kern="100">
                        <a:solidFill>
                          <a:srgbClr val="0000CC"/>
                        </a:solidFill>
                        <a:effectLst/>
                        <a:latin typeface="Cambria Math" panose="02040503050406030204" pitchFamily="18" charset="0"/>
                        <a:ea typeface="宋体" panose="02010600030101010101" pitchFamily="2" charset="-122"/>
                        <a:cs typeface="Times New Roman" panose="02020603050405020304" pitchFamily="18" charset="0"/>
                      </a:rPr>
                      <m:t>𝟎</m:t>
                    </m:r>
                  </m:oMath>
                </a14:m>
                <a:r>
                  <a:rPr lang="en-US" altLang="zh-CN" sz="2400" b="1" kern="100" dirty="0">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rPr>
                  <a:t>      </a:t>
                </a:r>
                <a14:m>
                  <m:oMath xmlns:m="http://schemas.openxmlformats.org/officeDocument/2006/math">
                    <m:sSub>
                      <m:sSubPr>
                        <m:ctrlPr>
                          <a:rPr lang="zh-CN" altLang="zh-CN" sz="2400" b="1" i="1">
                            <a:solidFill>
                              <a:srgbClr val="0000CC"/>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b="1" i="1">
                            <a:solidFill>
                              <a:srgbClr val="0000CC"/>
                            </a:solidFill>
                            <a:effectLst/>
                            <a:latin typeface="Cambria Math" panose="02040503050406030204" pitchFamily="18" charset="0"/>
                            <a:ea typeface="宋体" panose="02010600030101010101" pitchFamily="2" charset="-122"/>
                            <a:cs typeface="Times New Roman" panose="02020603050405020304" pitchFamily="18" charset="0"/>
                          </a:rPr>
                          <m:t>𝑻</m:t>
                        </m:r>
                      </m:e>
                      <m:sub>
                        <m:r>
                          <a:rPr lang="en-US" altLang="zh-CN" sz="2400" b="1" i="1">
                            <a:solidFill>
                              <a:srgbClr val="0000CC"/>
                            </a:solidFill>
                            <a:effectLst/>
                            <a:latin typeface="Cambria Math" panose="02040503050406030204" pitchFamily="18" charset="0"/>
                            <a:ea typeface="宋体" panose="02010600030101010101" pitchFamily="2" charset="-122"/>
                            <a:cs typeface="Times New Roman" panose="02020603050405020304" pitchFamily="18" charset="0"/>
                          </a:rPr>
                          <m:t>𝟎</m:t>
                        </m:r>
                      </m:sub>
                    </m:sSub>
                    <m:r>
                      <a:rPr lang="en-US" altLang="zh-CN" sz="2400" b="1" i="1">
                        <a:solidFill>
                          <a:srgbClr val="0000CC"/>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a:solidFill>
                          <a:srgbClr val="0000CC"/>
                        </a:solidFill>
                        <a:effectLst/>
                        <a:latin typeface="Cambria Math" panose="02040503050406030204" pitchFamily="18" charset="0"/>
                        <a:ea typeface="宋体" panose="02010600030101010101" pitchFamily="2" charset="-122"/>
                        <a:cs typeface="Times New Roman" panose="02020603050405020304" pitchFamily="18" charset="0"/>
                      </a:rPr>
                      <m:t>𝟏</m:t>
                    </m:r>
                  </m:oMath>
                </a14:m>
                <a:r>
                  <a:rPr lang="zh-CN" altLang="en-US" sz="2400" b="1" dirty="0">
                    <a:solidFill>
                      <a:srgbClr val="0000CC"/>
                    </a:solidFill>
                    <a:latin typeface="微软雅黑" panose="020B0503020204020204" pitchFamily="34" charset="-122"/>
                    <a:ea typeface="微软雅黑" panose="020B0503020204020204" pitchFamily="34" charset="-122"/>
                  </a:rPr>
                  <a:t> </a:t>
                </a:r>
              </a:p>
            </p:txBody>
          </p:sp>
        </mc:Choice>
        <mc:Fallback xmlns="">
          <p:sp>
            <p:nvSpPr>
              <p:cNvPr id="39" name="文本框 5"/>
              <p:cNvSpPr txBox="1">
                <a:spLocks noRot="1" noChangeAspect="1" noMove="1" noResize="1" noEditPoints="1" noAdjustHandles="1" noChangeArrowheads="1" noChangeShapeType="1" noTextEdit="1"/>
              </p:cNvSpPr>
              <p:nvPr/>
            </p:nvSpPr>
            <p:spPr>
              <a:xfrm>
                <a:off x="6930736" y="1016302"/>
                <a:ext cx="4873336" cy="2308324"/>
              </a:xfrm>
              <a:prstGeom prst="rect">
                <a:avLst/>
              </a:prstGeom>
              <a:blipFill rotWithShape="1">
                <a:blip r:embed="rId9"/>
                <a:stretch>
                  <a:fillRect l="-1752"/>
                </a:stretch>
              </a:blipFill>
            </p:spPr>
            <p:txBody>
              <a:bodyPr/>
              <a:lstStyle/>
              <a:p>
                <a:r>
                  <a:rPr lang="zh-CN" altLang="en-US">
                    <a:noFill/>
                  </a:rPr>
                  <a:t> </a:t>
                </a:r>
              </a:p>
            </p:txBody>
          </p:sp>
        </mc:Fallback>
      </mc:AlternateContent>
      <p:pic>
        <p:nvPicPr>
          <p:cNvPr id="12" name="图片 11">
            <a:hlinkClick r:id="rId10" action="ppaction://hlinksldjump"/>
          </p:cNvPr>
          <p:cNvPicPr>
            <a:picLocks noChangeAspect="1"/>
          </p:cNvPicPr>
          <p:nvPr/>
        </p:nvPicPr>
        <p:blipFill>
          <a:blip r:embed="rId11" cstate="print">
            <a:lum bright="70000" contrast="-70000"/>
            <a:extLst>
              <a:ext uri="{BEBA8EAE-BF5A-486C-A8C5-ECC9F3942E4B}">
                <a14:imgProps xmlns:a14="http://schemas.microsoft.com/office/drawing/2010/main">
                  <a14:imgLayer r:embed="rId12">
                    <a14:imgEffect>
                      <a14:saturation sat="0"/>
                    </a14:imgEffect>
                  </a14:imgLayer>
                </a14:imgProps>
              </a:ext>
              <a:ext uri="{28A0092B-C50C-407E-A947-70E740481C1C}">
                <a14:useLocalDpi xmlns:a14="http://schemas.microsoft.com/office/drawing/2010/main" val="0"/>
              </a:ext>
            </a:extLst>
          </a:blip>
          <a:stretch>
            <a:fillRect/>
          </a:stretch>
        </p:blipFill>
        <p:spPr>
          <a:xfrm>
            <a:off x="5363235" y="6329214"/>
            <a:ext cx="452586" cy="452586"/>
          </a:xfrm>
          <a:prstGeom prst="rect">
            <a:avLst/>
          </a:prstGeom>
          <a:solidFill>
            <a:srgbClr val="3859CD"/>
          </a:solidFill>
          <a:effectLst>
            <a:glow rad="63500">
              <a:schemeClr val="accent1">
                <a:satMod val="175000"/>
                <a:alpha val="40000"/>
              </a:schemeClr>
            </a:glow>
            <a:softEdge rad="31750"/>
          </a:effectLst>
        </p:spPr>
      </p:pic>
    </p:spTree>
    <p:extLst>
      <p:ext uri="{BB962C8B-B14F-4D97-AF65-F5344CB8AC3E}">
        <p14:creationId xmlns:p14="http://schemas.microsoft.com/office/powerpoint/2010/main" val="2104061014"/>
      </p:ext>
    </p:extLst>
  </p:cSld>
  <p:clrMapOvr>
    <a:masterClrMapping/>
  </p:clrMapOvr>
  <mc:AlternateContent xmlns:mc="http://schemas.openxmlformats.org/markup-compatibility/2006" xmlns:p14="http://schemas.microsoft.com/office/powerpoint/2010/main">
    <mc:Choice Requires="p14">
      <p:transition spd="slow" p14:dur="1250">
        <p:randomBar dir="vert"/>
      </p:transition>
    </mc:Choice>
    <mc:Fallback xmlns="">
      <p:transition spd="slow">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 calcmode="lin" valueType="num">
                                      <p:cBhvr additive="base">
                                        <p:cTn id="12"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6">
                                            <p:txEl>
                                              <p:pRg st="1" end="1"/>
                                            </p:txEl>
                                          </p:spTgt>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grpId="0" nodeType="after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 calcmode="lin" valueType="num">
                                      <p:cBhvr additive="base">
                                        <p:cTn id="17"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6" presetClass="entr" presetSubtype="21" fill="hold" grpId="0" nodeType="clickEffect">
                                  <p:stCondLst>
                                    <p:cond delay="0"/>
                                  </p:stCondLst>
                                  <p:childTnLst>
                                    <p:set>
                                      <p:cBhvr>
                                        <p:cTn id="22" dur="1" fill="hold">
                                          <p:stCondLst>
                                            <p:cond delay="0"/>
                                          </p:stCondLst>
                                        </p:cTn>
                                        <p:tgtEl>
                                          <p:spTgt spid="27"/>
                                        </p:tgtEl>
                                        <p:attrNameLst>
                                          <p:attrName>style.visibility</p:attrName>
                                        </p:attrNameLst>
                                      </p:cBhvr>
                                      <p:to>
                                        <p:strVal val="visible"/>
                                      </p:to>
                                    </p:set>
                                    <p:animEffect transition="in" filter="barn(inVertical)">
                                      <p:cBhvr>
                                        <p:cTn id="23" dur="500"/>
                                        <p:tgtEl>
                                          <p:spTgt spid="27"/>
                                        </p:tgtEl>
                                      </p:cBhvr>
                                    </p:animEffect>
                                  </p:childTnLst>
                                </p:cTn>
                              </p:par>
                              <p:par>
                                <p:cTn id="24" presetID="16" presetClass="entr" presetSubtype="21" fill="hold" nodeType="withEffect">
                                  <p:stCondLst>
                                    <p:cond delay="0"/>
                                  </p:stCondLst>
                                  <p:childTnLst>
                                    <p:set>
                                      <p:cBhvr>
                                        <p:cTn id="25" dur="1" fill="hold">
                                          <p:stCondLst>
                                            <p:cond delay="0"/>
                                          </p:stCondLst>
                                        </p:cTn>
                                        <p:tgtEl>
                                          <p:spTgt spid="24"/>
                                        </p:tgtEl>
                                        <p:attrNameLst>
                                          <p:attrName>style.visibility</p:attrName>
                                        </p:attrNameLst>
                                      </p:cBhvr>
                                      <p:to>
                                        <p:strVal val="visible"/>
                                      </p:to>
                                    </p:set>
                                    <p:animEffect transition="in" filter="barn(inVertical)">
                                      <p:cBhvr>
                                        <p:cTn id="26" dur="500"/>
                                        <p:tgtEl>
                                          <p:spTgt spid="24"/>
                                        </p:tgtEl>
                                      </p:cBhvr>
                                    </p:animEffect>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28"/>
                                        </p:tgtEl>
                                        <p:attrNameLst>
                                          <p:attrName>style.visibility</p:attrName>
                                        </p:attrNameLst>
                                      </p:cBhvr>
                                      <p:to>
                                        <p:strVal val="visible"/>
                                      </p:to>
                                    </p:set>
                                    <p:anim calcmode="lin" valueType="num">
                                      <p:cBhvr additive="base">
                                        <p:cTn id="31" dur="500" fill="hold"/>
                                        <p:tgtEl>
                                          <p:spTgt spid="28"/>
                                        </p:tgtEl>
                                        <p:attrNameLst>
                                          <p:attrName>ppt_x</p:attrName>
                                        </p:attrNameLst>
                                      </p:cBhvr>
                                      <p:tavLst>
                                        <p:tav tm="0">
                                          <p:val>
                                            <p:strVal val="#ppt_x"/>
                                          </p:val>
                                        </p:tav>
                                        <p:tav tm="100000">
                                          <p:val>
                                            <p:strVal val="#ppt_x"/>
                                          </p:val>
                                        </p:tav>
                                      </p:tavLst>
                                    </p:anim>
                                    <p:anim calcmode="lin" valueType="num">
                                      <p:cBhvr additive="base">
                                        <p:cTn id="32" dur="500" fill="hold"/>
                                        <p:tgtEl>
                                          <p:spTgt spid="28"/>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25"/>
                                        </p:tgtEl>
                                        <p:attrNameLst>
                                          <p:attrName>style.visibility</p:attrName>
                                        </p:attrNameLst>
                                      </p:cBhvr>
                                      <p:to>
                                        <p:strVal val="visible"/>
                                      </p:to>
                                    </p:set>
                                    <p:anim calcmode="lin" valueType="num">
                                      <p:cBhvr additive="base">
                                        <p:cTn id="35" dur="500" fill="hold"/>
                                        <p:tgtEl>
                                          <p:spTgt spid="25"/>
                                        </p:tgtEl>
                                        <p:attrNameLst>
                                          <p:attrName>ppt_x</p:attrName>
                                        </p:attrNameLst>
                                      </p:cBhvr>
                                      <p:tavLst>
                                        <p:tav tm="0">
                                          <p:val>
                                            <p:strVal val="#ppt_x"/>
                                          </p:val>
                                        </p:tav>
                                        <p:tav tm="100000">
                                          <p:val>
                                            <p:strVal val="#ppt_x"/>
                                          </p:val>
                                        </p:tav>
                                      </p:tavLst>
                                    </p:anim>
                                    <p:anim calcmode="lin" valueType="num">
                                      <p:cBhvr additive="base">
                                        <p:cTn id="36"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grpId="0" nodeType="clickEffect">
                                  <p:stCondLst>
                                    <p:cond delay="0"/>
                                  </p:stCondLst>
                                  <p:childTnLst>
                                    <p:set>
                                      <p:cBhvr>
                                        <p:cTn id="40" dur="1" fill="hold">
                                          <p:stCondLst>
                                            <p:cond delay="0"/>
                                          </p:stCondLst>
                                        </p:cTn>
                                        <p:tgtEl>
                                          <p:spTgt spid="39">
                                            <p:txEl>
                                              <p:pRg st="0" end="0"/>
                                            </p:txEl>
                                          </p:spTgt>
                                        </p:tgtEl>
                                        <p:attrNameLst>
                                          <p:attrName>style.visibility</p:attrName>
                                        </p:attrNameLst>
                                      </p:cBhvr>
                                      <p:to>
                                        <p:strVal val="visible"/>
                                      </p:to>
                                    </p:set>
                                    <p:animEffect transition="in" filter="wipe(left)">
                                      <p:cBhvr>
                                        <p:cTn id="41" dur="500"/>
                                        <p:tgtEl>
                                          <p:spTgt spid="39">
                                            <p:txEl>
                                              <p:pRg st="0" end="0"/>
                                            </p:txEl>
                                          </p:spTgt>
                                        </p:tgtEl>
                                      </p:cBhvr>
                                    </p:animEffect>
                                  </p:childTnLst>
                                </p:cTn>
                              </p:par>
                            </p:childTnLst>
                          </p:cTn>
                        </p:par>
                        <p:par>
                          <p:cTn id="42" fill="hold">
                            <p:stCondLst>
                              <p:cond delay="500"/>
                            </p:stCondLst>
                            <p:childTnLst>
                              <p:par>
                                <p:cTn id="43" presetID="2" presetClass="entr" presetSubtype="4" fill="hold" nodeType="afterEffect">
                                  <p:stCondLst>
                                    <p:cond delay="0"/>
                                  </p:stCondLst>
                                  <p:childTnLst>
                                    <p:set>
                                      <p:cBhvr>
                                        <p:cTn id="44" dur="1" fill="hold">
                                          <p:stCondLst>
                                            <p:cond delay="0"/>
                                          </p:stCondLst>
                                        </p:cTn>
                                        <p:tgtEl>
                                          <p:spTgt spid="39">
                                            <p:txEl>
                                              <p:pRg st="1" end="1"/>
                                            </p:txEl>
                                          </p:spTgt>
                                        </p:tgtEl>
                                        <p:attrNameLst>
                                          <p:attrName>style.visibility</p:attrName>
                                        </p:attrNameLst>
                                      </p:cBhvr>
                                      <p:to>
                                        <p:strVal val="visible"/>
                                      </p:to>
                                    </p:set>
                                    <p:anim calcmode="lin" valueType="num">
                                      <p:cBhvr additive="base">
                                        <p:cTn id="45" dur="500" fill="hold"/>
                                        <p:tgtEl>
                                          <p:spTgt spid="39">
                                            <p:txEl>
                                              <p:pRg st="1" end="1"/>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39">
                                            <p:txEl>
                                              <p:pRg st="1" end="1"/>
                                            </p:txEl>
                                          </p:spTgt>
                                        </p:tgtEl>
                                        <p:attrNameLst>
                                          <p:attrName>ppt_y</p:attrName>
                                        </p:attrNameLst>
                                      </p:cBhvr>
                                      <p:tavLst>
                                        <p:tav tm="0">
                                          <p:val>
                                            <p:strVal val="1+#ppt_h/2"/>
                                          </p:val>
                                        </p:tav>
                                        <p:tav tm="100000">
                                          <p:val>
                                            <p:strVal val="#ppt_y"/>
                                          </p:val>
                                        </p:tav>
                                      </p:tavLst>
                                    </p:anim>
                                  </p:childTnLst>
                                </p:cTn>
                              </p:par>
                            </p:childTnLst>
                          </p:cTn>
                        </p:par>
                        <p:par>
                          <p:cTn id="47" fill="hold">
                            <p:stCondLst>
                              <p:cond delay="1000"/>
                            </p:stCondLst>
                            <p:childTnLst>
                              <p:par>
                                <p:cTn id="48" presetID="10" presetClass="entr" presetSubtype="0" fill="hold" nodeType="afterEffect">
                                  <p:stCondLst>
                                    <p:cond delay="0"/>
                                  </p:stCondLst>
                                  <p:childTnLst>
                                    <p:set>
                                      <p:cBhvr>
                                        <p:cTn id="49" dur="1" fill="hold">
                                          <p:stCondLst>
                                            <p:cond delay="0"/>
                                          </p:stCondLst>
                                        </p:cTn>
                                        <p:tgtEl>
                                          <p:spTgt spid="12"/>
                                        </p:tgtEl>
                                        <p:attrNameLst>
                                          <p:attrName>style.visibility</p:attrName>
                                        </p:attrNameLst>
                                      </p:cBhvr>
                                      <p:to>
                                        <p:strVal val="visible"/>
                                      </p:to>
                                    </p:set>
                                    <p:animEffect transition="in" filter="fade">
                                      <p:cBhvr>
                                        <p:cTn id="5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27" grpId="0"/>
      <p:bldP spid="28" grpId="0"/>
      <p:bldP spid="39"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B6D9C768-8413-45FA-BDC7-53DA68035736}" type="slidenum">
              <a:rPr lang="zh-CN" altLang="en-US" smtClean="0"/>
              <a:t>35</a:t>
            </a:fld>
            <a:endParaRPr lang="zh-CN" altLang="en-US"/>
          </a:p>
        </p:txBody>
      </p:sp>
      <p:sp>
        <p:nvSpPr>
          <p:cNvPr id="6" name="文本框 5"/>
          <p:cNvSpPr txBox="1"/>
          <p:nvPr/>
        </p:nvSpPr>
        <p:spPr>
          <a:xfrm>
            <a:off x="332509" y="1020462"/>
            <a:ext cx="6769693" cy="2862322"/>
          </a:xfrm>
          <a:prstGeom prst="rect">
            <a:avLst/>
          </a:prstGeom>
          <a:noFill/>
        </p:spPr>
        <p:txBody>
          <a:bodyPr wrap="square" rtlCol="0">
            <a:spAutoFit/>
          </a:bodyPr>
          <a:lstStyle/>
          <a:p>
            <a:pPr marL="342900" indent="-342900" defTabSz="468000">
              <a:lnSpc>
                <a:spcPct val="150000"/>
              </a:lnSpc>
              <a:buClr>
                <a:srgbClr val="3859CD"/>
              </a:buClr>
              <a:buFont typeface="Wingdings" panose="05000000000000000000" pitchFamily="2" charset="2"/>
              <a:buChar char="n"/>
            </a:pPr>
            <a:r>
              <a:rPr lang="en-US" altLang="zh-CN" sz="2400" b="1" dirty="0">
                <a:solidFill>
                  <a:srgbClr val="FF0000"/>
                </a:solidFill>
                <a:latin typeface="微软雅黑" panose="020B0503020204020204" pitchFamily="34" charset="-122"/>
                <a:ea typeface="微软雅黑" panose="020B0503020204020204" pitchFamily="34" charset="-122"/>
              </a:rPr>
              <a:t>2</a:t>
            </a:r>
            <a:r>
              <a:rPr lang="zh-CN" altLang="en-US" sz="2400" b="1" dirty="0">
                <a:solidFill>
                  <a:srgbClr val="FF0000"/>
                </a:solidFill>
                <a:latin typeface="微软雅黑" panose="020B0503020204020204" pitchFamily="34" charset="-122"/>
                <a:ea typeface="微软雅黑" panose="020B0503020204020204" pitchFamily="34" charset="-122"/>
              </a:rPr>
              <a:t>、二进制同步减法计数器</a:t>
            </a:r>
          </a:p>
          <a:p>
            <a:pPr marL="800100" lvl="1" indent="-342900" defTabSz="468000">
              <a:lnSpc>
                <a:spcPct val="150000"/>
              </a:lnSpc>
              <a:buClr>
                <a:srgbClr val="3859CD"/>
              </a:buClr>
              <a:buFont typeface="Wingdings" panose="05000000000000000000" pitchFamily="2" charset="2"/>
              <a:buChar char="n"/>
            </a:pPr>
            <a:r>
              <a:rPr lang="zh-CN" altLang="en-US" sz="2400" b="1" dirty="0">
                <a:latin typeface="微软雅黑" panose="020B0503020204020204" pitchFamily="34" charset="-122"/>
                <a:ea typeface="微软雅黑" panose="020B0503020204020204" pitchFamily="34" charset="-122"/>
              </a:rPr>
              <a:t>举例：</a:t>
            </a:r>
            <a:r>
              <a:rPr lang="en-US" altLang="zh-CN" sz="2400" b="1" dirty="0">
                <a:solidFill>
                  <a:srgbClr val="0000CC"/>
                </a:solidFill>
                <a:latin typeface="微软雅黑" panose="020B0503020204020204" pitchFamily="34" charset="-122"/>
                <a:ea typeface="微软雅黑" panose="020B0503020204020204" pitchFamily="34" charset="-122"/>
              </a:rPr>
              <a:t>3</a:t>
            </a:r>
            <a:r>
              <a:rPr lang="zh-CN" altLang="en-US" sz="2400" b="1" dirty="0">
                <a:solidFill>
                  <a:srgbClr val="0000CC"/>
                </a:solidFill>
                <a:latin typeface="微软雅黑" panose="020B0503020204020204" pitchFamily="34" charset="-122"/>
                <a:ea typeface="微软雅黑" panose="020B0503020204020204" pitchFamily="34" charset="-122"/>
              </a:rPr>
              <a:t>位二进制减法计数器</a:t>
            </a:r>
            <a:endParaRPr lang="en-US" altLang="zh-CN" sz="2400" b="1" dirty="0">
              <a:solidFill>
                <a:srgbClr val="0000CC"/>
              </a:solidFill>
              <a:latin typeface="微软雅黑" panose="020B0503020204020204" pitchFamily="34" charset="-122"/>
              <a:ea typeface="微软雅黑" panose="020B0503020204020204" pitchFamily="34" charset="-122"/>
            </a:endParaRPr>
          </a:p>
          <a:p>
            <a:pPr marL="800100" lvl="1" indent="-342900" defTabSz="468000">
              <a:lnSpc>
                <a:spcPct val="150000"/>
              </a:lnSpc>
              <a:buClr>
                <a:srgbClr val="3859CD"/>
              </a:buClr>
              <a:buFont typeface="Wingdings" panose="05000000000000000000" pitchFamily="2" charset="2"/>
              <a:buChar char="n"/>
            </a:pPr>
            <a:r>
              <a:rPr lang="zh-CN" altLang="en-US" sz="2400" b="1" dirty="0">
                <a:solidFill>
                  <a:srgbClr val="0000CC"/>
                </a:solidFill>
                <a:latin typeface="微软雅黑" panose="020B0503020204020204" pitchFamily="34" charset="-122"/>
                <a:ea typeface="微软雅黑" panose="020B0503020204020204" pitchFamily="34" charset="-122"/>
              </a:rPr>
              <a:t>状态转移图：</a:t>
            </a:r>
            <a:r>
              <a:rPr lang="zh-CN" altLang="en-US" sz="2400" b="1" dirty="0">
                <a:latin typeface="微软雅黑" panose="020B0503020204020204" pitchFamily="34" charset="-122"/>
                <a:ea typeface="微软雅黑" panose="020B0503020204020204" pitchFamily="34" charset="-122"/>
              </a:rPr>
              <a:t>从最大值</a:t>
            </a:r>
            <a:r>
              <a:rPr lang="en-US" altLang="zh-CN" sz="2400" b="1" dirty="0">
                <a:latin typeface="微软雅黑" panose="020B0503020204020204" pitchFamily="34" charset="-122"/>
                <a:ea typeface="微软雅黑" panose="020B0503020204020204" pitchFamily="34" charset="-122"/>
              </a:rPr>
              <a:t>111</a:t>
            </a:r>
            <a:r>
              <a:rPr lang="zh-CN" altLang="en-US" sz="2400" b="1" dirty="0">
                <a:latin typeface="微软雅黑" panose="020B0503020204020204" pitchFamily="34" charset="-122"/>
                <a:ea typeface="微软雅黑" panose="020B0503020204020204" pitchFamily="34" charset="-122"/>
              </a:rPr>
              <a:t>开始减</a:t>
            </a:r>
            <a:r>
              <a:rPr lang="en-US" altLang="zh-CN" sz="2400" b="1" dirty="0">
                <a:latin typeface="微软雅黑" panose="020B0503020204020204" pitchFamily="34" charset="-122"/>
                <a:ea typeface="微软雅黑" panose="020B0503020204020204" pitchFamily="34" charset="-122"/>
              </a:rPr>
              <a:t>1</a:t>
            </a:r>
            <a:r>
              <a:rPr lang="zh-CN" altLang="en-US" sz="2400" b="1" dirty="0">
                <a:latin typeface="微软雅黑" panose="020B0503020204020204" pitchFamily="34" charset="-122"/>
                <a:ea typeface="微软雅黑" panose="020B0503020204020204" pitchFamily="34" charset="-122"/>
              </a:rPr>
              <a:t>计数，当计数值到达</a:t>
            </a:r>
            <a:r>
              <a:rPr lang="en-US" altLang="zh-CN" sz="2400" b="1" dirty="0">
                <a:latin typeface="微软雅黑" panose="020B0503020204020204" pitchFamily="34" charset="-122"/>
                <a:ea typeface="微软雅黑" panose="020B0503020204020204" pitchFamily="34" charset="-122"/>
              </a:rPr>
              <a:t>000</a:t>
            </a:r>
            <a:r>
              <a:rPr lang="zh-CN" altLang="en-US" sz="2400" b="1" dirty="0">
                <a:latin typeface="微软雅黑" panose="020B0503020204020204" pitchFamily="34" charset="-122"/>
                <a:ea typeface="微软雅黑" panose="020B0503020204020204" pitchFamily="34" charset="-122"/>
              </a:rPr>
              <a:t>时，再来一个</a:t>
            </a:r>
            <a:r>
              <a:rPr lang="en-US" altLang="zh-CN" sz="2400" b="1" dirty="0">
                <a:latin typeface="微软雅黑" panose="020B0503020204020204" pitchFamily="34" charset="-122"/>
                <a:ea typeface="微软雅黑" panose="020B0503020204020204" pitchFamily="34" charset="-122"/>
              </a:rPr>
              <a:t>CP</a:t>
            </a:r>
            <a:r>
              <a:rPr lang="zh-CN" altLang="en-US" sz="2400" b="1" dirty="0">
                <a:latin typeface="微软雅黑" panose="020B0503020204020204" pitchFamily="34" charset="-122"/>
                <a:ea typeface="微软雅黑" panose="020B0503020204020204" pitchFamily="34" charset="-122"/>
              </a:rPr>
              <a:t>脉冲，则状态循环回到</a:t>
            </a:r>
            <a:r>
              <a:rPr lang="en-US" altLang="zh-CN" sz="2400" b="1" dirty="0">
                <a:solidFill>
                  <a:srgbClr val="FF6600"/>
                </a:solidFill>
                <a:latin typeface="微软雅黑" panose="020B0503020204020204" pitchFamily="34" charset="-122"/>
                <a:ea typeface="微软雅黑" panose="020B0503020204020204" pitchFamily="34" charset="-122"/>
              </a:rPr>
              <a:t>111</a:t>
            </a:r>
            <a:r>
              <a:rPr lang="zh-CN" altLang="en-US" sz="2400" b="1" dirty="0">
                <a:latin typeface="微软雅黑" panose="020B0503020204020204" pitchFamily="34" charset="-122"/>
                <a:ea typeface="微软雅黑" panose="020B0503020204020204" pitchFamily="34" charset="-122"/>
              </a:rPr>
              <a:t>，且</a:t>
            </a:r>
            <a:r>
              <a:rPr lang="zh-CN" altLang="en-US" sz="2400" b="1" dirty="0">
                <a:solidFill>
                  <a:srgbClr val="FF6600"/>
                </a:solidFill>
                <a:latin typeface="微软雅黑" panose="020B0503020204020204" pitchFamily="34" charset="-122"/>
                <a:ea typeface="微软雅黑" panose="020B0503020204020204" pitchFamily="34" charset="-122"/>
              </a:rPr>
              <a:t>输出借位</a:t>
            </a:r>
            <a:r>
              <a:rPr lang="en-US" altLang="zh-CN" sz="2400" b="1" dirty="0">
                <a:solidFill>
                  <a:srgbClr val="FF6600"/>
                </a:solidFill>
                <a:latin typeface="微软雅黑" panose="020B0503020204020204" pitchFamily="34" charset="-122"/>
                <a:ea typeface="微软雅黑" panose="020B0503020204020204" pitchFamily="34" charset="-122"/>
              </a:rPr>
              <a:t>B=1</a:t>
            </a:r>
            <a:r>
              <a:rPr lang="zh-CN" altLang="en-US" sz="2400" b="1" dirty="0">
                <a:latin typeface="微软雅黑" panose="020B0503020204020204" pitchFamily="34" charset="-122"/>
                <a:ea typeface="微软雅黑" panose="020B0503020204020204" pitchFamily="34" charset="-122"/>
              </a:rPr>
              <a:t>。</a:t>
            </a:r>
            <a:endParaRPr lang="en-US" altLang="zh-CN" sz="2400" b="1" dirty="0">
              <a:latin typeface="微软雅黑" panose="020B0503020204020204" pitchFamily="34" charset="-122"/>
              <a:ea typeface="微软雅黑" panose="020B0503020204020204" pitchFamily="34" charset="-122"/>
            </a:endParaRPr>
          </a:p>
        </p:txBody>
      </p:sp>
      <p:sp>
        <p:nvSpPr>
          <p:cNvPr id="10" name="平行四边形 9"/>
          <p:cNvSpPr/>
          <p:nvPr/>
        </p:nvSpPr>
        <p:spPr>
          <a:xfrm>
            <a:off x="304512" y="129448"/>
            <a:ext cx="1739441" cy="612000"/>
          </a:xfrm>
          <a:prstGeom prst="parallelogram">
            <a:avLst/>
          </a:prstGeom>
          <a:effectLst>
            <a:glow rad="63500">
              <a:schemeClr val="accent1">
                <a:satMod val="175000"/>
                <a:alpha val="40000"/>
              </a:schemeClr>
            </a:glow>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latin typeface="微软雅黑" panose="020B0503020204020204" pitchFamily="34" charset="-122"/>
                <a:ea typeface="微软雅黑" panose="020B0503020204020204" pitchFamily="34" charset="-122"/>
                <a:cs typeface="Times New Roman" panose="02020603050405020304" pitchFamily="18" charset="0"/>
              </a:rPr>
              <a:t>6.5.2</a:t>
            </a:r>
            <a:endParaRPr lang="zh-CN" altLang="en-US" sz="36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3" name="标题 2"/>
          <p:cNvSpPr>
            <a:spLocks noGrp="1"/>
          </p:cNvSpPr>
          <p:nvPr>
            <p:ph type="title"/>
          </p:nvPr>
        </p:nvSpPr>
        <p:spPr>
          <a:xfrm>
            <a:off x="2187686" y="97943"/>
            <a:ext cx="6291295" cy="732155"/>
          </a:xfrm>
        </p:spPr>
        <p:txBody>
          <a:bodyPr>
            <a:normAutofit/>
          </a:bodyPr>
          <a:lstStyle/>
          <a:p>
            <a:r>
              <a:rPr lang="zh-CN" altLang="en-US" dirty="0">
                <a:effectLst>
                  <a:outerShdw blurRad="38100" dist="38100" dir="2700000" algn="tl">
                    <a:srgbClr val="000000">
                      <a:alpha val="43137"/>
                    </a:srgbClr>
                  </a:outerShdw>
                </a:effectLst>
              </a:rPr>
              <a:t>二进制计数器</a:t>
            </a:r>
          </a:p>
        </p:txBody>
      </p:sp>
      <p:sp>
        <p:nvSpPr>
          <p:cNvPr id="9" name="页脚占位符 3"/>
          <p:cNvSpPr>
            <a:spLocks noGrp="1"/>
          </p:cNvSpPr>
          <p:nvPr>
            <p:ph type="ftr" sz="quarter" idx="11"/>
          </p:nvPr>
        </p:nvSpPr>
        <p:spPr>
          <a:xfrm>
            <a:off x="9642764" y="0"/>
            <a:ext cx="2549236" cy="510988"/>
          </a:xfrm>
        </p:spPr>
        <p:txBody>
          <a:bodyPr/>
          <a:lstStyle/>
          <a:p>
            <a:r>
              <a:rPr lang="zh-CN" altLang="en-US"/>
              <a:t>第</a:t>
            </a:r>
            <a:r>
              <a:rPr lang="en-US" altLang="zh-CN"/>
              <a:t>6</a:t>
            </a:r>
            <a:r>
              <a:rPr lang="zh-CN" altLang="en-US"/>
              <a:t>章 同步时序逻辑电路</a:t>
            </a:r>
            <a:endParaRPr lang="zh-CN" altLang="en-US" dirty="0"/>
          </a:p>
        </p:txBody>
      </p:sp>
      <p:sp>
        <p:nvSpPr>
          <p:cNvPr id="24" name="矩形 23"/>
          <p:cNvSpPr/>
          <p:nvPr/>
        </p:nvSpPr>
        <p:spPr>
          <a:xfrm>
            <a:off x="7835627" y="2329167"/>
            <a:ext cx="2993127" cy="646331"/>
          </a:xfrm>
          <a:prstGeom prst="rect">
            <a:avLst/>
          </a:prstGeom>
        </p:spPr>
        <p:txBody>
          <a:bodyPr wrap="none">
            <a:spAutoFit/>
          </a:bodyPr>
          <a:lstStyle/>
          <a:p>
            <a:pPr marL="342900" lvl="0" indent="-342900" defTabSz="468000">
              <a:lnSpc>
                <a:spcPct val="150000"/>
              </a:lnSpc>
              <a:buClr>
                <a:srgbClr val="3859CD"/>
              </a:buClr>
              <a:buFont typeface="Wingdings" panose="05000000000000000000" pitchFamily="2" charset="2"/>
              <a:buChar char="n"/>
            </a:pPr>
            <a:r>
              <a:rPr lang="zh-CN" altLang="en-US" sz="2400" b="1" dirty="0">
                <a:solidFill>
                  <a:srgbClr val="0000CC"/>
                </a:solidFill>
                <a:latin typeface="微软雅黑" panose="020B0503020204020204" pitchFamily="34" charset="-122"/>
                <a:ea typeface="微软雅黑" panose="020B0503020204020204" pitchFamily="34" charset="-122"/>
              </a:rPr>
              <a:t>状态转换真值表：</a:t>
            </a:r>
          </a:p>
        </p:txBody>
      </p:sp>
      <p:graphicFrame>
        <p:nvGraphicFramePr>
          <p:cNvPr id="25" name="对象 24"/>
          <p:cNvGraphicFramePr>
            <a:graphicFrameLocks noChangeAspect="1"/>
          </p:cNvGraphicFramePr>
          <p:nvPr>
            <p:extLst>
              <p:ext uri="{D42A27DB-BD31-4B8C-83A1-F6EECF244321}">
                <p14:modId xmlns:p14="http://schemas.microsoft.com/office/powerpoint/2010/main" val="919734348"/>
              </p:ext>
            </p:extLst>
          </p:nvPr>
        </p:nvGraphicFramePr>
        <p:xfrm>
          <a:off x="699655" y="4092720"/>
          <a:ext cx="5310188" cy="2206625"/>
        </p:xfrm>
        <a:graphic>
          <a:graphicData uri="http://schemas.openxmlformats.org/presentationml/2006/ole">
            <mc:AlternateContent xmlns:mc="http://schemas.openxmlformats.org/markup-compatibility/2006">
              <mc:Choice xmlns:v="urn:schemas-microsoft-com:vml" Requires="v">
                <p:oleObj spid="_x0000_s557102" name="Visio" r:id="rId4" imgW="3324796" imgH="1379592" progId="Visio.Drawing.11">
                  <p:embed/>
                </p:oleObj>
              </mc:Choice>
              <mc:Fallback>
                <p:oleObj name="Visio" r:id="rId4" imgW="3324796" imgH="1379592" progId="Visio.Drawing.11">
                  <p:embed/>
                  <p:pic>
                    <p:nvPicPr>
                      <p:cNvPr id="0" name="对象 2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9655" y="4092720"/>
                        <a:ext cx="5310188" cy="2206625"/>
                      </a:xfrm>
                      <a:prstGeom prst="rect">
                        <a:avLst/>
                      </a:prstGeom>
                      <a:solidFill>
                        <a:schemeClr val="accent4">
                          <a:lumMod val="20000"/>
                          <a:lumOff val="80000"/>
                        </a:schemeClr>
                      </a:solidFill>
                      <a:ln>
                        <a:noFill/>
                      </a:ln>
                      <a:extLst/>
                    </p:spPr>
                  </p:pic>
                </p:oleObj>
              </mc:Fallback>
            </mc:AlternateContent>
          </a:graphicData>
        </a:graphic>
      </p:graphicFrame>
      <mc:AlternateContent xmlns:mc="http://schemas.openxmlformats.org/markup-compatibility/2006" xmlns:a14="http://schemas.microsoft.com/office/drawing/2010/main">
        <mc:Choice Requires="a14">
          <p:graphicFrame>
            <p:nvGraphicFramePr>
              <p:cNvPr id="37" name="表格 36"/>
              <p:cNvGraphicFramePr>
                <a:graphicFrameLocks noGrp="1"/>
              </p:cNvGraphicFramePr>
              <p:nvPr>
                <p:extLst>
                  <p:ext uri="{D42A27DB-BD31-4B8C-83A1-F6EECF244321}">
                    <p14:modId xmlns:p14="http://schemas.microsoft.com/office/powerpoint/2010/main" val="3923387073"/>
                  </p:ext>
                </p:extLst>
              </p:nvPr>
            </p:nvGraphicFramePr>
            <p:xfrm>
              <a:off x="7102202" y="3024107"/>
              <a:ext cx="4607764" cy="3681495"/>
            </p:xfrm>
            <a:graphic>
              <a:graphicData uri="http://schemas.openxmlformats.org/drawingml/2006/table">
                <a:tbl>
                  <a:tblPr firstRow="1" firstCol="1" bandRow="1">
                    <a:tableStyleId>{B301B821-A1FF-4177-AEE7-76D212191A09}</a:tableStyleId>
                  </a:tblPr>
                  <a:tblGrid>
                    <a:gridCol w="658252">
                      <a:extLst>
                        <a:ext uri="{9D8B030D-6E8A-4147-A177-3AD203B41FA5}">
                          <a16:colId xmlns:a16="http://schemas.microsoft.com/office/drawing/2014/main" val="3936432509"/>
                        </a:ext>
                      </a:extLst>
                    </a:gridCol>
                    <a:gridCol w="658252">
                      <a:extLst>
                        <a:ext uri="{9D8B030D-6E8A-4147-A177-3AD203B41FA5}">
                          <a16:colId xmlns:a16="http://schemas.microsoft.com/office/drawing/2014/main" val="874127711"/>
                        </a:ext>
                      </a:extLst>
                    </a:gridCol>
                    <a:gridCol w="658252">
                      <a:extLst>
                        <a:ext uri="{9D8B030D-6E8A-4147-A177-3AD203B41FA5}">
                          <a16:colId xmlns:a16="http://schemas.microsoft.com/office/drawing/2014/main" val="3275395002"/>
                        </a:ext>
                      </a:extLst>
                    </a:gridCol>
                    <a:gridCol w="658252">
                      <a:extLst>
                        <a:ext uri="{9D8B030D-6E8A-4147-A177-3AD203B41FA5}">
                          <a16:colId xmlns:a16="http://schemas.microsoft.com/office/drawing/2014/main" val="2696091703"/>
                        </a:ext>
                      </a:extLst>
                    </a:gridCol>
                    <a:gridCol w="658252">
                      <a:extLst>
                        <a:ext uri="{9D8B030D-6E8A-4147-A177-3AD203B41FA5}">
                          <a16:colId xmlns:a16="http://schemas.microsoft.com/office/drawing/2014/main" val="53909540"/>
                        </a:ext>
                      </a:extLst>
                    </a:gridCol>
                    <a:gridCol w="658252">
                      <a:extLst>
                        <a:ext uri="{9D8B030D-6E8A-4147-A177-3AD203B41FA5}">
                          <a16:colId xmlns:a16="http://schemas.microsoft.com/office/drawing/2014/main" val="431493043"/>
                        </a:ext>
                      </a:extLst>
                    </a:gridCol>
                    <a:gridCol w="658252">
                      <a:extLst>
                        <a:ext uri="{9D8B030D-6E8A-4147-A177-3AD203B41FA5}">
                          <a16:colId xmlns:a16="http://schemas.microsoft.com/office/drawing/2014/main" val="2245964951"/>
                        </a:ext>
                      </a:extLst>
                    </a:gridCol>
                  </a:tblGrid>
                  <a:tr h="409055">
                    <a:tc>
                      <a:txBody>
                        <a:bodyPr/>
                        <a:lstStyle/>
                        <a:p>
                          <a:pPr algn="ctr">
                            <a:lnSpc>
                              <a:spcPts val="2000"/>
                            </a:lnSpc>
                            <a:spcAft>
                              <a:spcPts val="0"/>
                            </a:spcAft>
                          </a:pPr>
                          <a14:m>
                            <m:oMathPara xmlns:m="http://schemas.openxmlformats.org/officeDocument/2006/math">
                              <m:oMathParaPr>
                                <m:jc m:val="centerGroup"/>
                              </m:oMathParaPr>
                              <m:oMath xmlns:m="http://schemas.openxmlformats.org/officeDocument/2006/math">
                                <m:sSubSup>
                                  <m:sSubSupPr>
                                    <m:ctrlPr>
                                      <a:rPr lang="zh-CN" sz="1600" b="1" i="1" kern="100">
                                        <a:effectLst/>
                                        <a:latin typeface="Cambria Math" panose="02040503050406030204" pitchFamily="18" charset="0"/>
                                      </a:rPr>
                                    </m:ctrlPr>
                                  </m:sSubSupPr>
                                  <m:e>
                                    <m:r>
                                      <m:rPr>
                                        <m:nor/>
                                      </m:rPr>
                                      <a:rPr lang="en-US" sz="1600" b="1" kern="100">
                                        <a:effectLst/>
                                        <a:latin typeface="Times New Roman" panose="02020603050405020304" pitchFamily="18" charset="0"/>
                                        <a:ea typeface="微软雅黑" panose="020B0503020204020204" pitchFamily="34" charset="-122"/>
                                        <a:cs typeface="Times New Roman" panose="02020603050405020304" pitchFamily="18" charset="0"/>
                                      </a:rPr>
                                      <m:t>Q</m:t>
                                    </m:r>
                                  </m:e>
                                  <m:sub>
                                    <m:r>
                                      <m:rPr>
                                        <m:nor/>
                                      </m:rPr>
                                      <a:rPr lang="en-US" sz="1600" b="1" kern="100">
                                        <a:effectLst/>
                                        <a:latin typeface="Times New Roman" panose="02020603050405020304" pitchFamily="18" charset="0"/>
                                        <a:ea typeface="微软雅黑" panose="020B0503020204020204" pitchFamily="34" charset="-122"/>
                                        <a:cs typeface="Times New Roman" panose="02020603050405020304" pitchFamily="18" charset="0"/>
                                      </a:rPr>
                                      <m:t>2</m:t>
                                    </m:r>
                                  </m:sub>
                                  <m:sup>
                                    <m:r>
                                      <m:rPr>
                                        <m:nor/>
                                      </m:rPr>
                                      <a:rPr lang="en-US" sz="1600" b="1" kern="100">
                                        <a:effectLst/>
                                        <a:latin typeface="Times New Roman" panose="02020603050405020304" pitchFamily="18" charset="0"/>
                                        <a:ea typeface="微软雅黑" panose="020B0503020204020204" pitchFamily="34" charset="-122"/>
                                        <a:cs typeface="Times New Roman" panose="02020603050405020304" pitchFamily="18" charset="0"/>
                                      </a:rPr>
                                      <m:t>n</m:t>
                                    </m:r>
                                  </m:sup>
                                </m:sSubSup>
                              </m:oMath>
                            </m:oMathPara>
                          </a14:m>
                          <a:endParaRPr lang="zh-CN" sz="16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0675" marR="100675" marT="0" marB="0" anchor="ctr"/>
                    </a:tc>
                    <a:tc>
                      <a:txBody>
                        <a:bodyPr/>
                        <a:lstStyle/>
                        <a:p>
                          <a:pPr algn="just">
                            <a:lnSpc>
                              <a:spcPts val="2000"/>
                            </a:lnSpc>
                            <a:spcAft>
                              <a:spcPts val="0"/>
                            </a:spcAft>
                          </a:pPr>
                          <a14:m>
                            <m:oMathPara xmlns:m="http://schemas.openxmlformats.org/officeDocument/2006/math">
                              <m:oMathParaPr>
                                <m:jc m:val="centerGroup"/>
                              </m:oMathParaPr>
                              <m:oMath xmlns:m="http://schemas.openxmlformats.org/officeDocument/2006/math">
                                <m:sSubSup>
                                  <m:sSubSupPr>
                                    <m:ctrlPr>
                                      <a:rPr lang="zh-CN" sz="1600" b="1" i="1" kern="100">
                                        <a:effectLst/>
                                        <a:latin typeface="Cambria Math" panose="02040503050406030204" pitchFamily="18" charset="0"/>
                                      </a:rPr>
                                    </m:ctrlPr>
                                  </m:sSubSupPr>
                                  <m:e>
                                    <m:r>
                                      <m:rPr>
                                        <m:nor/>
                                      </m:rPr>
                                      <a:rPr lang="en-US" sz="1600" b="1" kern="100">
                                        <a:effectLst/>
                                        <a:latin typeface="Times New Roman" panose="02020603050405020304" pitchFamily="18" charset="0"/>
                                        <a:ea typeface="微软雅黑" panose="020B0503020204020204" pitchFamily="34" charset="-122"/>
                                        <a:cs typeface="Times New Roman" panose="02020603050405020304" pitchFamily="18" charset="0"/>
                                      </a:rPr>
                                      <m:t>Q</m:t>
                                    </m:r>
                                  </m:e>
                                  <m:sub>
                                    <m:r>
                                      <m:rPr>
                                        <m:nor/>
                                      </m:rPr>
                                      <a:rPr lang="en-US" sz="1600" b="1" kern="100">
                                        <a:effectLst/>
                                        <a:latin typeface="Times New Roman" panose="02020603050405020304" pitchFamily="18" charset="0"/>
                                        <a:ea typeface="微软雅黑" panose="020B0503020204020204" pitchFamily="34" charset="-122"/>
                                        <a:cs typeface="Times New Roman" panose="02020603050405020304" pitchFamily="18" charset="0"/>
                                      </a:rPr>
                                      <m:t>1</m:t>
                                    </m:r>
                                  </m:sub>
                                  <m:sup>
                                    <m:r>
                                      <m:rPr>
                                        <m:nor/>
                                      </m:rPr>
                                      <a:rPr lang="en-US" sz="1600" b="1" kern="100">
                                        <a:effectLst/>
                                        <a:latin typeface="Times New Roman" panose="02020603050405020304" pitchFamily="18" charset="0"/>
                                        <a:ea typeface="微软雅黑" panose="020B0503020204020204" pitchFamily="34" charset="-122"/>
                                        <a:cs typeface="Times New Roman" panose="02020603050405020304" pitchFamily="18" charset="0"/>
                                      </a:rPr>
                                      <m:t>n</m:t>
                                    </m:r>
                                  </m:sup>
                                </m:sSubSup>
                              </m:oMath>
                            </m:oMathPara>
                          </a14:m>
                          <a:endParaRPr lang="zh-CN" sz="16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0675" marR="100675" marT="0" marB="0" anchor="ctr"/>
                    </a:tc>
                    <a:tc>
                      <a:txBody>
                        <a:bodyPr/>
                        <a:lstStyle/>
                        <a:p>
                          <a:pPr algn="just">
                            <a:lnSpc>
                              <a:spcPts val="2000"/>
                            </a:lnSpc>
                            <a:spcAft>
                              <a:spcPts val="0"/>
                            </a:spcAft>
                          </a:pPr>
                          <a14:m>
                            <m:oMathPara xmlns:m="http://schemas.openxmlformats.org/officeDocument/2006/math">
                              <m:oMathParaPr>
                                <m:jc m:val="centerGroup"/>
                              </m:oMathParaPr>
                              <m:oMath xmlns:m="http://schemas.openxmlformats.org/officeDocument/2006/math">
                                <m:sSubSup>
                                  <m:sSubSupPr>
                                    <m:ctrlPr>
                                      <a:rPr lang="zh-CN" sz="1600" b="1" i="1" kern="100">
                                        <a:effectLst/>
                                        <a:latin typeface="Cambria Math" panose="02040503050406030204" pitchFamily="18" charset="0"/>
                                      </a:rPr>
                                    </m:ctrlPr>
                                  </m:sSubSupPr>
                                  <m:e>
                                    <m:r>
                                      <m:rPr>
                                        <m:nor/>
                                      </m:rPr>
                                      <a:rPr lang="en-US" sz="1600" b="1" kern="100">
                                        <a:effectLst/>
                                        <a:latin typeface="Times New Roman" panose="02020603050405020304" pitchFamily="18" charset="0"/>
                                        <a:ea typeface="微软雅黑" panose="020B0503020204020204" pitchFamily="34" charset="-122"/>
                                        <a:cs typeface="Times New Roman" panose="02020603050405020304" pitchFamily="18" charset="0"/>
                                      </a:rPr>
                                      <m:t>Q</m:t>
                                    </m:r>
                                  </m:e>
                                  <m:sub>
                                    <m:r>
                                      <m:rPr>
                                        <m:nor/>
                                      </m:rPr>
                                      <a:rPr lang="en-US" sz="1600" b="1" kern="100">
                                        <a:effectLst/>
                                        <a:latin typeface="Times New Roman" panose="02020603050405020304" pitchFamily="18" charset="0"/>
                                        <a:ea typeface="微软雅黑" panose="020B0503020204020204" pitchFamily="34" charset="-122"/>
                                        <a:cs typeface="Times New Roman" panose="02020603050405020304" pitchFamily="18" charset="0"/>
                                      </a:rPr>
                                      <m:t>0</m:t>
                                    </m:r>
                                  </m:sub>
                                  <m:sup>
                                    <m:r>
                                      <m:rPr>
                                        <m:nor/>
                                      </m:rPr>
                                      <a:rPr lang="en-US" sz="1600" b="1" kern="100">
                                        <a:effectLst/>
                                        <a:latin typeface="Times New Roman" panose="02020603050405020304" pitchFamily="18" charset="0"/>
                                        <a:ea typeface="微软雅黑" panose="020B0503020204020204" pitchFamily="34" charset="-122"/>
                                        <a:cs typeface="Times New Roman" panose="02020603050405020304" pitchFamily="18" charset="0"/>
                                      </a:rPr>
                                      <m:t>n</m:t>
                                    </m:r>
                                  </m:sup>
                                </m:sSubSup>
                              </m:oMath>
                            </m:oMathPara>
                          </a14:m>
                          <a:endParaRPr lang="zh-CN" sz="16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0675" marR="100675" marT="0" marB="0" anchor="ctr">
                        <a:lnR w="19050" cap="flat" cmpd="sng" algn="ctr">
                          <a:solidFill>
                            <a:srgbClr val="FF0000"/>
                          </a:solidFill>
                          <a:prstDash val="solid"/>
                          <a:round/>
                          <a:headEnd type="none" w="med" len="med"/>
                          <a:tailEnd type="none" w="med" len="med"/>
                        </a:lnR>
                      </a:tcPr>
                    </a:tc>
                    <a:tc>
                      <a:txBody>
                        <a:bodyPr/>
                        <a:lstStyle/>
                        <a:p>
                          <a:pPr algn="just">
                            <a:lnSpc>
                              <a:spcPts val="2000"/>
                            </a:lnSpc>
                            <a:spcAft>
                              <a:spcPts val="0"/>
                            </a:spcAft>
                          </a:pPr>
                          <a14:m>
                            <m:oMathPara xmlns:m="http://schemas.openxmlformats.org/officeDocument/2006/math">
                              <m:oMathParaPr>
                                <m:jc m:val="centerGroup"/>
                              </m:oMathParaPr>
                              <m:oMath xmlns:m="http://schemas.openxmlformats.org/officeDocument/2006/math">
                                <m:sSubSup>
                                  <m:sSubSupPr>
                                    <m:ctrlPr>
                                      <a:rPr lang="zh-CN" sz="1600" b="1" i="1" kern="100">
                                        <a:effectLst/>
                                        <a:latin typeface="Cambria Math" panose="02040503050406030204" pitchFamily="18" charset="0"/>
                                      </a:rPr>
                                    </m:ctrlPr>
                                  </m:sSubSupPr>
                                  <m:e>
                                    <m:r>
                                      <m:rPr>
                                        <m:nor/>
                                      </m:rPr>
                                      <a:rPr lang="en-US" sz="1600" b="1" kern="100">
                                        <a:effectLst/>
                                        <a:latin typeface="Times New Roman" panose="02020603050405020304" pitchFamily="18" charset="0"/>
                                        <a:ea typeface="微软雅黑" panose="020B0503020204020204" pitchFamily="34" charset="-122"/>
                                        <a:cs typeface="Times New Roman" panose="02020603050405020304" pitchFamily="18" charset="0"/>
                                      </a:rPr>
                                      <m:t>Q</m:t>
                                    </m:r>
                                  </m:e>
                                  <m:sub>
                                    <m:r>
                                      <m:rPr>
                                        <m:nor/>
                                      </m:rPr>
                                      <a:rPr lang="en-US" sz="1600" b="1" kern="100">
                                        <a:effectLst/>
                                        <a:latin typeface="Times New Roman" panose="02020603050405020304" pitchFamily="18" charset="0"/>
                                        <a:ea typeface="微软雅黑" panose="020B0503020204020204" pitchFamily="34" charset="-122"/>
                                        <a:cs typeface="Times New Roman" panose="02020603050405020304" pitchFamily="18" charset="0"/>
                                      </a:rPr>
                                      <m:t>2</m:t>
                                    </m:r>
                                  </m:sub>
                                  <m:sup>
                                    <m:r>
                                      <m:rPr>
                                        <m:nor/>
                                      </m:rPr>
                                      <a:rPr lang="en-US" sz="1600" b="1" kern="100">
                                        <a:effectLst/>
                                        <a:latin typeface="Times New Roman" panose="02020603050405020304" pitchFamily="18" charset="0"/>
                                        <a:ea typeface="微软雅黑" panose="020B0503020204020204" pitchFamily="34" charset="-122"/>
                                        <a:cs typeface="Times New Roman" panose="02020603050405020304" pitchFamily="18" charset="0"/>
                                      </a:rPr>
                                      <m:t>n</m:t>
                                    </m:r>
                                    <m:r>
                                      <m:rPr>
                                        <m:nor/>
                                      </m:rPr>
                                      <a:rPr lang="en-US" sz="1600" b="1" kern="100">
                                        <a:effectLst/>
                                        <a:latin typeface="Times New Roman" panose="02020603050405020304" pitchFamily="18" charset="0"/>
                                        <a:ea typeface="微软雅黑" panose="020B0503020204020204" pitchFamily="34" charset="-122"/>
                                        <a:cs typeface="Times New Roman" panose="02020603050405020304" pitchFamily="18" charset="0"/>
                                      </a:rPr>
                                      <m:t>+1</m:t>
                                    </m:r>
                                  </m:sup>
                                </m:sSubSup>
                              </m:oMath>
                            </m:oMathPara>
                          </a14:m>
                          <a:endParaRPr lang="zh-CN" sz="16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0675" marR="100675" marT="0" marB="0" anchor="ctr">
                        <a:lnL w="19050" cap="flat" cmpd="sng" algn="ctr">
                          <a:solidFill>
                            <a:srgbClr val="FF0000"/>
                          </a:solidFill>
                          <a:prstDash val="solid"/>
                          <a:round/>
                          <a:headEnd type="none" w="med" len="med"/>
                          <a:tailEnd type="none" w="med" len="med"/>
                        </a:lnL>
                      </a:tcPr>
                    </a:tc>
                    <a:tc>
                      <a:txBody>
                        <a:bodyPr/>
                        <a:lstStyle/>
                        <a:p>
                          <a:pPr algn="just">
                            <a:lnSpc>
                              <a:spcPts val="2000"/>
                            </a:lnSpc>
                            <a:spcAft>
                              <a:spcPts val="0"/>
                            </a:spcAft>
                          </a:pPr>
                          <a14:m>
                            <m:oMathPara xmlns:m="http://schemas.openxmlformats.org/officeDocument/2006/math">
                              <m:oMathParaPr>
                                <m:jc m:val="centerGroup"/>
                              </m:oMathParaPr>
                              <m:oMath xmlns:m="http://schemas.openxmlformats.org/officeDocument/2006/math">
                                <m:sSubSup>
                                  <m:sSubSupPr>
                                    <m:ctrlPr>
                                      <a:rPr lang="zh-CN" sz="1600" b="1" i="1" kern="100">
                                        <a:effectLst/>
                                        <a:latin typeface="Cambria Math" panose="02040503050406030204" pitchFamily="18" charset="0"/>
                                      </a:rPr>
                                    </m:ctrlPr>
                                  </m:sSubSupPr>
                                  <m:e>
                                    <m:r>
                                      <m:rPr>
                                        <m:nor/>
                                      </m:rPr>
                                      <a:rPr lang="en-US" sz="1600" b="1" kern="100">
                                        <a:effectLst/>
                                        <a:latin typeface="Times New Roman" panose="02020603050405020304" pitchFamily="18" charset="0"/>
                                        <a:ea typeface="微软雅黑" panose="020B0503020204020204" pitchFamily="34" charset="-122"/>
                                        <a:cs typeface="Times New Roman" panose="02020603050405020304" pitchFamily="18" charset="0"/>
                                      </a:rPr>
                                      <m:t>Q</m:t>
                                    </m:r>
                                  </m:e>
                                  <m:sub>
                                    <m:r>
                                      <m:rPr>
                                        <m:nor/>
                                      </m:rPr>
                                      <a:rPr lang="en-US" sz="1600" b="1" kern="100">
                                        <a:effectLst/>
                                        <a:latin typeface="Times New Roman" panose="02020603050405020304" pitchFamily="18" charset="0"/>
                                        <a:ea typeface="微软雅黑" panose="020B0503020204020204" pitchFamily="34" charset="-122"/>
                                        <a:cs typeface="Times New Roman" panose="02020603050405020304" pitchFamily="18" charset="0"/>
                                      </a:rPr>
                                      <m:t>1</m:t>
                                    </m:r>
                                  </m:sub>
                                  <m:sup>
                                    <m:r>
                                      <m:rPr>
                                        <m:nor/>
                                      </m:rPr>
                                      <a:rPr lang="en-US" sz="1600" b="1" kern="100">
                                        <a:effectLst/>
                                        <a:latin typeface="Times New Roman" panose="02020603050405020304" pitchFamily="18" charset="0"/>
                                        <a:ea typeface="微软雅黑" panose="020B0503020204020204" pitchFamily="34" charset="-122"/>
                                        <a:cs typeface="Times New Roman" panose="02020603050405020304" pitchFamily="18" charset="0"/>
                                      </a:rPr>
                                      <m:t>n</m:t>
                                    </m:r>
                                    <m:r>
                                      <m:rPr>
                                        <m:nor/>
                                      </m:rPr>
                                      <a:rPr lang="en-US" sz="1600" b="1" kern="100">
                                        <a:effectLst/>
                                        <a:latin typeface="Times New Roman" panose="02020603050405020304" pitchFamily="18" charset="0"/>
                                        <a:ea typeface="微软雅黑" panose="020B0503020204020204" pitchFamily="34" charset="-122"/>
                                        <a:cs typeface="Times New Roman" panose="02020603050405020304" pitchFamily="18" charset="0"/>
                                      </a:rPr>
                                      <m:t>+1</m:t>
                                    </m:r>
                                  </m:sup>
                                </m:sSubSup>
                              </m:oMath>
                            </m:oMathPara>
                          </a14:m>
                          <a:endParaRPr lang="zh-CN" sz="16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0675" marR="100675" marT="0" marB="0" anchor="ctr"/>
                    </a:tc>
                    <a:tc>
                      <a:txBody>
                        <a:bodyPr/>
                        <a:lstStyle/>
                        <a:p>
                          <a:pPr algn="just">
                            <a:lnSpc>
                              <a:spcPts val="2000"/>
                            </a:lnSpc>
                            <a:spcAft>
                              <a:spcPts val="0"/>
                            </a:spcAft>
                          </a:pPr>
                          <a14:m>
                            <m:oMathPara xmlns:m="http://schemas.openxmlformats.org/officeDocument/2006/math">
                              <m:oMathParaPr>
                                <m:jc m:val="centerGroup"/>
                              </m:oMathParaPr>
                              <m:oMath xmlns:m="http://schemas.openxmlformats.org/officeDocument/2006/math">
                                <m:sSubSup>
                                  <m:sSubSupPr>
                                    <m:ctrlPr>
                                      <a:rPr lang="zh-CN" sz="1600" b="1" i="1" kern="100">
                                        <a:effectLst/>
                                        <a:latin typeface="Cambria Math" panose="02040503050406030204" pitchFamily="18" charset="0"/>
                                      </a:rPr>
                                    </m:ctrlPr>
                                  </m:sSubSupPr>
                                  <m:e>
                                    <m:r>
                                      <m:rPr>
                                        <m:nor/>
                                      </m:rPr>
                                      <a:rPr lang="en-US" sz="1600" b="1" kern="100">
                                        <a:effectLst/>
                                        <a:latin typeface="Times New Roman" panose="02020603050405020304" pitchFamily="18" charset="0"/>
                                        <a:ea typeface="微软雅黑" panose="020B0503020204020204" pitchFamily="34" charset="-122"/>
                                        <a:cs typeface="Times New Roman" panose="02020603050405020304" pitchFamily="18" charset="0"/>
                                      </a:rPr>
                                      <m:t>Q</m:t>
                                    </m:r>
                                  </m:e>
                                  <m:sub>
                                    <m:r>
                                      <m:rPr>
                                        <m:nor/>
                                      </m:rPr>
                                      <a:rPr lang="en-US" sz="1600" b="1" kern="100">
                                        <a:effectLst/>
                                        <a:latin typeface="Times New Roman" panose="02020603050405020304" pitchFamily="18" charset="0"/>
                                        <a:ea typeface="微软雅黑" panose="020B0503020204020204" pitchFamily="34" charset="-122"/>
                                        <a:cs typeface="Times New Roman" panose="02020603050405020304" pitchFamily="18" charset="0"/>
                                      </a:rPr>
                                      <m:t>0</m:t>
                                    </m:r>
                                  </m:sub>
                                  <m:sup>
                                    <m:r>
                                      <m:rPr>
                                        <m:nor/>
                                      </m:rPr>
                                      <a:rPr lang="en-US" sz="1600" b="1" kern="100">
                                        <a:effectLst/>
                                        <a:latin typeface="Times New Roman" panose="02020603050405020304" pitchFamily="18" charset="0"/>
                                        <a:ea typeface="微软雅黑" panose="020B0503020204020204" pitchFamily="34" charset="-122"/>
                                        <a:cs typeface="Times New Roman" panose="02020603050405020304" pitchFamily="18" charset="0"/>
                                      </a:rPr>
                                      <m:t>n</m:t>
                                    </m:r>
                                    <m:r>
                                      <m:rPr>
                                        <m:nor/>
                                      </m:rPr>
                                      <a:rPr lang="en-US" sz="1600" b="1" kern="100">
                                        <a:effectLst/>
                                        <a:latin typeface="Times New Roman" panose="02020603050405020304" pitchFamily="18" charset="0"/>
                                        <a:ea typeface="微软雅黑" panose="020B0503020204020204" pitchFamily="34" charset="-122"/>
                                        <a:cs typeface="Times New Roman" panose="02020603050405020304" pitchFamily="18" charset="0"/>
                                      </a:rPr>
                                      <m:t>+1</m:t>
                                    </m:r>
                                  </m:sup>
                                </m:sSubSup>
                              </m:oMath>
                            </m:oMathPara>
                          </a14:m>
                          <a:endParaRPr lang="zh-CN" sz="16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0675" marR="100675" marT="0" marB="0" anchor="ctr">
                        <a:lnR w="19050"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en-US" sz="1600" b="1" kern="1200">
                              <a:effectLst/>
                              <a:latin typeface="Times New Roman" panose="02020603050405020304" pitchFamily="18" charset="0"/>
                              <a:ea typeface="微软雅黑" panose="020B0503020204020204" pitchFamily="34" charset="-122"/>
                              <a:cs typeface="Times New Roman" panose="02020603050405020304" pitchFamily="18" charset="0"/>
                            </a:rPr>
                            <a:t>C</a:t>
                          </a:r>
                          <a:endParaRPr lang="zh-CN" sz="16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0675" marR="100675" marT="0" marB="0" anchor="ctr">
                        <a:lnL w="19050" cap="flat" cmpd="sng" algn="ctr">
                          <a:solidFill>
                            <a:srgbClr val="FF0000"/>
                          </a:solidFill>
                          <a:prstDash val="solid"/>
                          <a:round/>
                          <a:headEnd type="none" w="med" len="med"/>
                          <a:tailEnd type="none" w="med" len="med"/>
                        </a:lnL>
                      </a:tcPr>
                    </a:tc>
                    <a:extLst>
                      <a:ext uri="{0D108BD9-81ED-4DB2-BD59-A6C34878D82A}">
                        <a16:rowId xmlns:a16="http://schemas.microsoft.com/office/drawing/2014/main" val="2208572993"/>
                      </a:ext>
                    </a:extLst>
                  </a:tr>
                  <a:tr h="409055">
                    <a:tc>
                      <a:txBody>
                        <a:bodyPr/>
                        <a:lstStyle/>
                        <a:p>
                          <a:pPr algn="ctr">
                            <a:lnSpc>
                              <a:spcPts val="2000"/>
                            </a:lnSpc>
                            <a:spcAft>
                              <a:spcPts val="0"/>
                            </a:spcAft>
                          </a:pPr>
                          <a:r>
                            <a:rPr lang="en-US" sz="1600" b="1" kern="120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16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0675" marR="100675" marT="0" marB="0" anchor="ctr"/>
                    </a:tc>
                    <a:tc>
                      <a:txBody>
                        <a:bodyPr/>
                        <a:lstStyle/>
                        <a:p>
                          <a:pPr algn="ctr">
                            <a:lnSpc>
                              <a:spcPts val="2000"/>
                            </a:lnSpc>
                            <a:spcAft>
                              <a:spcPts val="0"/>
                            </a:spcAft>
                          </a:pPr>
                          <a:r>
                            <a:rPr lang="en-US" sz="1600" b="1" kern="120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16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0675" marR="100675" marT="0" marB="0" anchor="ctr"/>
                    </a:tc>
                    <a:tc>
                      <a:txBody>
                        <a:bodyPr/>
                        <a:lstStyle/>
                        <a:p>
                          <a:pPr algn="ctr">
                            <a:lnSpc>
                              <a:spcPts val="2000"/>
                            </a:lnSpc>
                            <a:spcAft>
                              <a:spcPts val="0"/>
                            </a:spcAft>
                          </a:pPr>
                          <a:r>
                            <a:rPr lang="en-US" sz="1600" b="1" kern="1200" dirty="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16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0675" marR="100675" marT="0" marB="0" anchor="ctr">
                        <a:lnR w="19050"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en-US" sz="1600" b="1" kern="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16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0675" marR="100675" marT="0" marB="0" anchor="ctr">
                        <a:lnL w="19050" cap="flat" cmpd="sng" algn="ctr">
                          <a:solidFill>
                            <a:srgbClr val="FF0000"/>
                          </a:solidFill>
                          <a:prstDash val="solid"/>
                          <a:round/>
                          <a:headEnd type="none" w="med" len="med"/>
                          <a:tailEnd type="none" w="med" len="med"/>
                        </a:lnL>
                      </a:tcPr>
                    </a:tc>
                    <a:tc>
                      <a:txBody>
                        <a:bodyPr/>
                        <a:lstStyle/>
                        <a:p>
                          <a:pPr algn="ctr">
                            <a:lnSpc>
                              <a:spcPts val="2000"/>
                            </a:lnSpc>
                            <a:spcAft>
                              <a:spcPts val="0"/>
                            </a:spcAft>
                          </a:pPr>
                          <a:r>
                            <a:rPr lang="en-US" sz="1600" b="1" kern="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16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0675" marR="100675" marT="0" marB="0" anchor="ctr"/>
                    </a:tc>
                    <a:tc>
                      <a:txBody>
                        <a:bodyPr/>
                        <a:lstStyle/>
                        <a:p>
                          <a:pPr algn="ctr">
                            <a:lnSpc>
                              <a:spcPts val="2000"/>
                            </a:lnSpc>
                            <a:spcAft>
                              <a:spcPts val="0"/>
                            </a:spcAft>
                          </a:pPr>
                          <a:r>
                            <a:rPr lang="en-US" sz="1600" b="1" kern="120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16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0675" marR="100675" marT="0" marB="0" anchor="ctr">
                        <a:lnR w="19050"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en-US" sz="1600" b="1" kern="1200" dirty="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16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0675" marR="100675" marT="0" marB="0" anchor="ctr">
                        <a:lnL w="19050" cap="flat" cmpd="sng" algn="ctr">
                          <a:solidFill>
                            <a:srgbClr val="FF0000"/>
                          </a:solidFill>
                          <a:prstDash val="solid"/>
                          <a:round/>
                          <a:headEnd type="none" w="med" len="med"/>
                          <a:tailEnd type="none" w="med" len="med"/>
                        </a:lnL>
                      </a:tcPr>
                    </a:tc>
                    <a:extLst>
                      <a:ext uri="{0D108BD9-81ED-4DB2-BD59-A6C34878D82A}">
                        <a16:rowId xmlns:a16="http://schemas.microsoft.com/office/drawing/2014/main" val="1938138220"/>
                      </a:ext>
                    </a:extLst>
                  </a:tr>
                  <a:tr h="409055">
                    <a:tc>
                      <a:txBody>
                        <a:bodyPr/>
                        <a:lstStyle/>
                        <a:p>
                          <a:pPr algn="ctr">
                            <a:lnSpc>
                              <a:spcPts val="2000"/>
                            </a:lnSpc>
                            <a:spcAft>
                              <a:spcPts val="0"/>
                            </a:spcAft>
                          </a:pPr>
                          <a:r>
                            <a:rPr lang="en-US" sz="1600" b="1" kern="120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16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0675" marR="100675" marT="0" marB="0" anchor="ctr"/>
                    </a:tc>
                    <a:tc>
                      <a:txBody>
                        <a:bodyPr/>
                        <a:lstStyle/>
                        <a:p>
                          <a:pPr algn="ctr">
                            <a:lnSpc>
                              <a:spcPts val="2000"/>
                            </a:lnSpc>
                            <a:spcAft>
                              <a:spcPts val="0"/>
                            </a:spcAft>
                          </a:pPr>
                          <a:r>
                            <a:rPr lang="en-US" sz="1600" b="1" kern="120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16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0675" marR="100675" marT="0" marB="0" anchor="ctr"/>
                    </a:tc>
                    <a:tc>
                      <a:txBody>
                        <a:bodyPr/>
                        <a:lstStyle/>
                        <a:p>
                          <a:pPr algn="ctr">
                            <a:lnSpc>
                              <a:spcPts val="2000"/>
                            </a:lnSpc>
                            <a:spcAft>
                              <a:spcPts val="0"/>
                            </a:spcAft>
                          </a:pPr>
                          <a:r>
                            <a:rPr lang="en-US" sz="1600" b="1" kern="120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16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0675" marR="100675" marT="0" marB="0" anchor="ctr">
                        <a:lnR w="19050"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en-US" sz="1600" b="1" kern="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16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0675" marR="100675" marT="0" marB="0" anchor="ctr">
                        <a:lnL w="19050" cap="flat" cmpd="sng" algn="ctr">
                          <a:solidFill>
                            <a:srgbClr val="FF0000"/>
                          </a:solidFill>
                          <a:prstDash val="solid"/>
                          <a:round/>
                          <a:headEnd type="none" w="med" len="med"/>
                          <a:tailEnd type="none" w="med" len="med"/>
                        </a:lnL>
                      </a:tcPr>
                    </a:tc>
                    <a:tc>
                      <a:txBody>
                        <a:bodyPr/>
                        <a:lstStyle/>
                        <a:p>
                          <a:pPr algn="ctr">
                            <a:lnSpc>
                              <a:spcPts val="2000"/>
                            </a:lnSpc>
                            <a:spcAft>
                              <a:spcPts val="0"/>
                            </a:spcAft>
                          </a:pPr>
                          <a:r>
                            <a:rPr lang="en-US" sz="1600" b="1" kern="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16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0675" marR="100675" marT="0" marB="0" anchor="ctr"/>
                    </a:tc>
                    <a:tc>
                      <a:txBody>
                        <a:bodyPr/>
                        <a:lstStyle/>
                        <a:p>
                          <a:pPr algn="ctr">
                            <a:lnSpc>
                              <a:spcPts val="2000"/>
                            </a:lnSpc>
                            <a:spcAft>
                              <a:spcPts val="0"/>
                            </a:spcAft>
                          </a:pPr>
                          <a:r>
                            <a:rPr lang="en-US" sz="1600" b="1" kern="120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16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0675" marR="100675" marT="0" marB="0" anchor="ctr">
                        <a:lnR w="19050"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en-US" sz="1600" b="1" kern="120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16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0675" marR="100675" marT="0" marB="0" anchor="ctr">
                        <a:lnL w="19050" cap="flat" cmpd="sng" algn="ctr">
                          <a:solidFill>
                            <a:srgbClr val="FF0000"/>
                          </a:solidFill>
                          <a:prstDash val="solid"/>
                          <a:round/>
                          <a:headEnd type="none" w="med" len="med"/>
                          <a:tailEnd type="none" w="med" len="med"/>
                        </a:lnL>
                      </a:tcPr>
                    </a:tc>
                    <a:extLst>
                      <a:ext uri="{0D108BD9-81ED-4DB2-BD59-A6C34878D82A}">
                        <a16:rowId xmlns:a16="http://schemas.microsoft.com/office/drawing/2014/main" val="2323846801"/>
                      </a:ext>
                    </a:extLst>
                  </a:tr>
                  <a:tr h="409055">
                    <a:tc>
                      <a:txBody>
                        <a:bodyPr/>
                        <a:lstStyle/>
                        <a:p>
                          <a:pPr algn="ctr">
                            <a:lnSpc>
                              <a:spcPts val="2000"/>
                            </a:lnSpc>
                            <a:spcAft>
                              <a:spcPts val="0"/>
                            </a:spcAft>
                          </a:pPr>
                          <a:r>
                            <a:rPr lang="en-US" sz="1600" b="1" kern="1200" dirty="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16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0675" marR="100675" marT="0" marB="0" anchor="ctr"/>
                    </a:tc>
                    <a:tc>
                      <a:txBody>
                        <a:bodyPr/>
                        <a:lstStyle/>
                        <a:p>
                          <a:pPr algn="ctr">
                            <a:lnSpc>
                              <a:spcPts val="2000"/>
                            </a:lnSpc>
                            <a:spcAft>
                              <a:spcPts val="0"/>
                            </a:spcAft>
                          </a:pPr>
                          <a:r>
                            <a:rPr lang="en-US" sz="1600" b="1" kern="120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16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0675" marR="100675" marT="0" marB="0" anchor="ctr"/>
                    </a:tc>
                    <a:tc>
                      <a:txBody>
                        <a:bodyPr/>
                        <a:lstStyle/>
                        <a:p>
                          <a:pPr algn="ctr">
                            <a:lnSpc>
                              <a:spcPts val="2000"/>
                            </a:lnSpc>
                            <a:spcAft>
                              <a:spcPts val="0"/>
                            </a:spcAft>
                          </a:pPr>
                          <a:r>
                            <a:rPr lang="en-US" sz="1600" b="1" kern="120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16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0675" marR="100675" marT="0" marB="0" anchor="ctr">
                        <a:lnR w="19050"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en-US" sz="1600" b="1" kern="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16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0675" marR="100675" marT="0" marB="0" anchor="ctr">
                        <a:lnL w="19050" cap="flat" cmpd="sng" algn="ctr">
                          <a:solidFill>
                            <a:srgbClr val="FF0000"/>
                          </a:solidFill>
                          <a:prstDash val="solid"/>
                          <a:round/>
                          <a:headEnd type="none" w="med" len="med"/>
                          <a:tailEnd type="none" w="med" len="med"/>
                        </a:lnL>
                      </a:tcPr>
                    </a:tc>
                    <a:tc>
                      <a:txBody>
                        <a:bodyPr/>
                        <a:lstStyle/>
                        <a:p>
                          <a:pPr algn="ctr">
                            <a:lnSpc>
                              <a:spcPts val="2000"/>
                            </a:lnSpc>
                            <a:spcAft>
                              <a:spcPts val="0"/>
                            </a:spcAft>
                          </a:pPr>
                          <a:r>
                            <a:rPr lang="en-US" sz="1600" b="1" kern="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16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0675" marR="100675" marT="0" marB="0" anchor="ctr"/>
                    </a:tc>
                    <a:tc>
                      <a:txBody>
                        <a:bodyPr/>
                        <a:lstStyle/>
                        <a:p>
                          <a:pPr algn="ctr">
                            <a:lnSpc>
                              <a:spcPts val="2000"/>
                            </a:lnSpc>
                            <a:spcAft>
                              <a:spcPts val="0"/>
                            </a:spcAft>
                          </a:pPr>
                          <a:r>
                            <a:rPr lang="en-US" sz="1600" b="1" kern="120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16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0675" marR="100675" marT="0" marB="0" anchor="ctr">
                        <a:lnR w="19050"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en-US" sz="1600" b="1" kern="120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16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0675" marR="100675" marT="0" marB="0" anchor="ctr">
                        <a:lnL w="19050" cap="flat" cmpd="sng" algn="ctr">
                          <a:solidFill>
                            <a:srgbClr val="FF0000"/>
                          </a:solidFill>
                          <a:prstDash val="solid"/>
                          <a:round/>
                          <a:headEnd type="none" w="med" len="med"/>
                          <a:tailEnd type="none" w="med" len="med"/>
                        </a:lnL>
                      </a:tcPr>
                    </a:tc>
                    <a:extLst>
                      <a:ext uri="{0D108BD9-81ED-4DB2-BD59-A6C34878D82A}">
                        <a16:rowId xmlns:a16="http://schemas.microsoft.com/office/drawing/2014/main" val="2856262852"/>
                      </a:ext>
                    </a:extLst>
                  </a:tr>
                  <a:tr h="409055">
                    <a:tc>
                      <a:txBody>
                        <a:bodyPr/>
                        <a:lstStyle/>
                        <a:p>
                          <a:pPr algn="ctr">
                            <a:lnSpc>
                              <a:spcPts val="2000"/>
                            </a:lnSpc>
                            <a:spcAft>
                              <a:spcPts val="0"/>
                            </a:spcAft>
                          </a:pPr>
                          <a:r>
                            <a:rPr lang="en-US" sz="1600" b="1" kern="120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16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0675" marR="100675" marT="0" marB="0" anchor="ctr"/>
                    </a:tc>
                    <a:tc>
                      <a:txBody>
                        <a:bodyPr/>
                        <a:lstStyle/>
                        <a:p>
                          <a:pPr algn="ctr">
                            <a:lnSpc>
                              <a:spcPts val="2000"/>
                            </a:lnSpc>
                            <a:spcAft>
                              <a:spcPts val="0"/>
                            </a:spcAft>
                          </a:pPr>
                          <a:r>
                            <a:rPr lang="en-US" sz="1600" b="1" kern="120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16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0675" marR="100675" marT="0" marB="0" anchor="ctr"/>
                    </a:tc>
                    <a:tc>
                      <a:txBody>
                        <a:bodyPr/>
                        <a:lstStyle/>
                        <a:p>
                          <a:pPr algn="ctr">
                            <a:lnSpc>
                              <a:spcPts val="2000"/>
                            </a:lnSpc>
                            <a:spcAft>
                              <a:spcPts val="0"/>
                            </a:spcAft>
                          </a:pPr>
                          <a:r>
                            <a:rPr lang="en-US" sz="1600" b="1" kern="120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16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0675" marR="100675" marT="0" marB="0" anchor="ctr">
                        <a:lnR w="19050"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en-US" sz="1600" b="1" kern="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16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0675" marR="100675" marT="0" marB="0" anchor="ctr">
                        <a:lnL w="19050" cap="flat" cmpd="sng" algn="ctr">
                          <a:solidFill>
                            <a:srgbClr val="FF0000"/>
                          </a:solidFill>
                          <a:prstDash val="solid"/>
                          <a:round/>
                          <a:headEnd type="none" w="med" len="med"/>
                          <a:tailEnd type="none" w="med" len="med"/>
                        </a:lnL>
                      </a:tcPr>
                    </a:tc>
                    <a:tc>
                      <a:txBody>
                        <a:bodyPr/>
                        <a:lstStyle/>
                        <a:p>
                          <a:pPr algn="ctr">
                            <a:lnSpc>
                              <a:spcPts val="2000"/>
                            </a:lnSpc>
                            <a:spcAft>
                              <a:spcPts val="0"/>
                            </a:spcAft>
                          </a:pPr>
                          <a:r>
                            <a:rPr lang="en-US" sz="1600" b="1" kern="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16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0675" marR="100675" marT="0" marB="0" anchor="ctr"/>
                    </a:tc>
                    <a:tc>
                      <a:txBody>
                        <a:bodyPr/>
                        <a:lstStyle/>
                        <a:p>
                          <a:pPr algn="ctr">
                            <a:lnSpc>
                              <a:spcPts val="2000"/>
                            </a:lnSpc>
                            <a:spcAft>
                              <a:spcPts val="0"/>
                            </a:spcAft>
                          </a:pPr>
                          <a:r>
                            <a:rPr lang="en-US" sz="1600" b="1" kern="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16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0675" marR="100675" marT="0" marB="0" anchor="ctr">
                        <a:lnR w="19050"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en-US" sz="1600" b="1" kern="120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16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0675" marR="100675" marT="0" marB="0" anchor="ctr">
                        <a:lnL w="19050" cap="flat" cmpd="sng" algn="ctr">
                          <a:solidFill>
                            <a:srgbClr val="FF0000"/>
                          </a:solidFill>
                          <a:prstDash val="solid"/>
                          <a:round/>
                          <a:headEnd type="none" w="med" len="med"/>
                          <a:tailEnd type="none" w="med" len="med"/>
                        </a:lnL>
                      </a:tcPr>
                    </a:tc>
                    <a:extLst>
                      <a:ext uri="{0D108BD9-81ED-4DB2-BD59-A6C34878D82A}">
                        <a16:rowId xmlns:a16="http://schemas.microsoft.com/office/drawing/2014/main" val="2235776245"/>
                      </a:ext>
                    </a:extLst>
                  </a:tr>
                  <a:tr h="409055">
                    <a:tc>
                      <a:txBody>
                        <a:bodyPr/>
                        <a:lstStyle/>
                        <a:p>
                          <a:pPr algn="ctr">
                            <a:lnSpc>
                              <a:spcPts val="2000"/>
                            </a:lnSpc>
                            <a:spcAft>
                              <a:spcPts val="0"/>
                            </a:spcAft>
                          </a:pPr>
                          <a:r>
                            <a:rPr lang="en-US" sz="1600" b="1" kern="120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16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0675" marR="100675" marT="0" marB="0" anchor="ctr"/>
                    </a:tc>
                    <a:tc>
                      <a:txBody>
                        <a:bodyPr/>
                        <a:lstStyle/>
                        <a:p>
                          <a:pPr algn="ctr">
                            <a:lnSpc>
                              <a:spcPts val="2000"/>
                            </a:lnSpc>
                            <a:spcAft>
                              <a:spcPts val="0"/>
                            </a:spcAft>
                          </a:pPr>
                          <a:r>
                            <a:rPr lang="en-US" sz="1600" b="1" kern="120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16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0675" marR="100675" marT="0" marB="0" anchor="ctr"/>
                    </a:tc>
                    <a:tc>
                      <a:txBody>
                        <a:bodyPr/>
                        <a:lstStyle/>
                        <a:p>
                          <a:pPr algn="ctr">
                            <a:lnSpc>
                              <a:spcPts val="2000"/>
                            </a:lnSpc>
                            <a:spcAft>
                              <a:spcPts val="0"/>
                            </a:spcAft>
                          </a:pPr>
                          <a:r>
                            <a:rPr lang="en-US" sz="1600" b="1" kern="120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16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0675" marR="100675" marT="0" marB="0" anchor="ctr">
                        <a:lnR w="19050"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en-US" sz="1600" b="1" kern="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16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0675" marR="100675" marT="0" marB="0" anchor="ctr">
                        <a:lnL w="19050" cap="flat" cmpd="sng" algn="ctr">
                          <a:solidFill>
                            <a:srgbClr val="FF0000"/>
                          </a:solidFill>
                          <a:prstDash val="solid"/>
                          <a:round/>
                          <a:headEnd type="none" w="med" len="med"/>
                          <a:tailEnd type="none" w="med" len="med"/>
                        </a:lnL>
                      </a:tcPr>
                    </a:tc>
                    <a:tc>
                      <a:txBody>
                        <a:bodyPr/>
                        <a:lstStyle/>
                        <a:p>
                          <a:pPr algn="ctr">
                            <a:lnSpc>
                              <a:spcPts val="2000"/>
                            </a:lnSpc>
                            <a:spcAft>
                              <a:spcPts val="0"/>
                            </a:spcAft>
                          </a:pPr>
                          <a:r>
                            <a:rPr lang="en-US" sz="1600" b="1" kern="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16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0675" marR="100675" marT="0" marB="0" anchor="ctr"/>
                    </a:tc>
                    <a:tc>
                      <a:txBody>
                        <a:bodyPr/>
                        <a:lstStyle/>
                        <a:p>
                          <a:pPr algn="ctr">
                            <a:lnSpc>
                              <a:spcPts val="2000"/>
                            </a:lnSpc>
                            <a:spcAft>
                              <a:spcPts val="0"/>
                            </a:spcAft>
                          </a:pPr>
                          <a:r>
                            <a:rPr lang="en-US" sz="1600" b="1" kern="1200" dirty="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16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0675" marR="100675" marT="0" marB="0" anchor="ctr">
                        <a:lnR w="19050"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en-US" sz="1600" b="1" kern="120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16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0675" marR="100675" marT="0" marB="0" anchor="ctr">
                        <a:lnL w="19050" cap="flat" cmpd="sng" algn="ctr">
                          <a:solidFill>
                            <a:srgbClr val="FF0000"/>
                          </a:solidFill>
                          <a:prstDash val="solid"/>
                          <a:round/>
                          <a:headEnd type="none" w="med" len="med"/>
                          <a:tailEnd type="none" w="med" len="med"/>
                        </a:lnL>
                      </a:tcPr>
                    </a:tc>
                    <a:extLst>
                      <a:ext uri="{0D108BD9-81ED-4DB2-BD59-A6C34878D82A}">
                        <a16:rowId xmlns:a16="http://schemas.microsoft.com/office/drawing/2014/main" val="2943131199"/>
                      </a:ext>
                    </a:extLst>
                  </a:tr>
                  <a:tr h="409055">
                    <a:tc>
                      <a:txBody>
                        <a:bodyPr/>
                        <a:lstStyle/>
                        <a:p>
                          <a:pPr algn="ctr">
                            <a:lnSpc>
                              <a:spcPts val="2000"/>
                            </a:lnSpc>
                            <a:spcAft>
                              <a:spcPts val="0"/>
                            </a:spcAft>
                          </a:pPr>
                          <a:r>
                            <a:rPr lang="en-US" sz="1600" b="1" kern="1200" dirty="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16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0675" marR="100675" marT="0" marB="0" anchor="ctr"/>
                    </a:tc>
                    <a:tc>
                      <a:txBody>
                        <a:bodyPr/>
                        <a:lstStyle/>
                        <a:p>
                          <a:pPr algn="ctr">
                            <a:lnSpc>
                              <a:spcPts val="2000"/>
                            </a:lnSpc>
                            <a:spcAft>
                              <a:spcPts val="0"/>
                            </a:spcAft>
                          </a:pPr>
                          <a:r>
                            <a:rPr lang="en-US" sz="1600" b="1" kern="120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16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0675" marR="100675" marT="0" marB="0" anchor="ctr"/>
                    </a:tc>
                    <a:tc>
                      <a:txBody>
                        <a:bodyPr/>
                        <a:lstStyle/>
                        <a:p>
                          <a:pPr algn="ctr">
                            <a:lnSpc>
                              <a:spcPts val="2000"/>
                            </a:lnSpc>
                            <a:spcAft>
                              <a:spcPts val="0"/>
                            </a:spcAft>
                          </a:pPr>
                          <a:r>
                            <a:rPr lang="en-US" sz="1600" b="1" kern="120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16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0675" marR="100675" marT="0" marB="0" anchor="ctr">
                        <a:lnR w="19050"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en-US" sz="1600" b="1" kern="120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16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0675" marR="100675" marT="0" marB="0" anchor="ctr">
                        <a:lnL w="19050" cap="flat" cmpd="sng" algn="ctr">
                          <a:solidFill>
                            <a:srgbClr val="FF0000"/>
                          </a:solidFill>
                          <a:prstDash val="solid"/>
                          <a:round/>
                          <a:headEnd type="none" w="med" len="med"/>
                          <a:tailEnd type="none" w="med" len="med"/>
                        </a:lnL>
                      </a:tcPr>
                    </a:tc>
                    <a:tc>
                      <a:txBody>
                        <a:bodyPr/>
                        <a:lstStyle/>
                        <a:p>
                          <a:pPr algn="ctr">
                            <a:lnSpc>
                              <a:spcPts val="2000"/>
                            </a:lnSpc>
                            <a:spcAft>
                              <a:spcPts val="0"/>
                            </a:spcAft>
                          </a:pPr>
                          <a:r>
                            <a:rPr lang="en-US" sz="1600" b="1" kern="120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16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0675" marR="100675" marT="0" marB="0" anchor="ctr"/>
                    </a:tc>
                    <a:tc>
                      <a:txBody>
                        <a:bodyPr/>
                        <a:lstStyle/>
                        <a:p>
                          <a:pPr algn="ctr">
                            <a:lnSpc>
                              <a:spcPts val="2000"/>
                            </a:lnSpc>
                            <a:spcAft>
                              <a:spcPts val="0"/>
                            </a:spcAft>
                          </a:pPr>
                          <a:r>
                            <a:rPr lang="en-US" sz="1600" b="1" kern="120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16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0675" marR="100675" marT="0" marB="0" anchor="ctr">
                        <a:lnR w="19050"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en-US" sz="1600" b="1" kern="120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16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0675" marR="100675" marT="0" marB="0" anchor="ctr">
                        <a:lnL w="19050" cap="flat" cmpd="sng" algn="ctr">
                          <a:solidFill>
                            <a:srgbClr val="FF0000"/>
                          </a:solidFill>
                          <a:prstDash val="solid"/>
                          <a:round/>
                          <a:headEnd type="none" w="med" len="med"/>
                          <a:tailEnd type="none" w="med" len="med"/>
                        </a:lnL>
                      </a:tcPr>
                    </a:tc>
                    <a:extLst>
                      <a:ext uri="{0D108BD9-81ED-4DB2-BD59-A6C34878D82A}">
                        <a16:rowId xmlns:a16="http://schemas.microsoft.com/office/drawing/2014/main" val="2701905359"/>
                      </a:ext>
                    </a:extLst>
                  </a:tr>
                  <a:tr h="409055">
                    <a:tc>
                      <a:txBody>
                        <a:bodyPr/>
                        <a:lstStyle/>
                        <a:p>
                          <a:pPr algn="ctr">
                            <a:lnSpc>
                              <a:spcPts val="2000"/>
                            </a:lnSpc>
                            <a:spcAft>
                              <a:spcPts val="0"/>
                            </a:spcAft>
                          </a:pPr>
                          <a:r>
                            <a:rPr lang="en-US" sz="1600" b="1" kern="120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16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0675" marR="100675" marT="0" marB="0" anchor="ctr"/>
                    </a:tc>
                    <a:tc>
                      <a:txBody>
                        <a:bodyPr/>
                        <a:lstStyle/>
                        <a:p>
                          <a:pPr algn="ctr">
                            <a:lnSpc>
                              <a:spcPts val="2000"/>
                            </a:lnSpc>
                            <a:spcAft>
                              <a:spcPts val="0"/>
                            </a:spcAft>
                          </a:pPr>
                          <a:r>
                            <a:rPr lang="en-US" sz="1600" b="1" kern="120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16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0675" marR="100675" marT="0" marB="0" anchor="ctr"/>
                    </a:tc>
                    <a:tc>
                      <a:txBody>
                        <a:bodyPr/>
                        <a:lstStyle/>
                        <a:p>
                          <a:pPr algn="ctr">
                            <a:lnSpc>
                              <a:spcPts val="2000"/>
                            </a:lnSpc>
                            <a:spcAft>
                              <a:spcPts val="0"/>
                            </a:spcAft>
                          </a:pPr>
                          <a:r>
                            <a:rPr lang="en-US" sz="1600" b="1" kern="120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16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0675" marR="100675" marT="0" marB="0" anchor="ctr">
                        <a:lnR w="19050"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en-US" sz="1600" b="1" kern="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16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0675" marR="100675" marT="0" marB="0" anchor="ctr">
                        <a:lnL w="19050" cap="flat" cmpd="sng" algn="ctr">
                          <a:solidFill>
                            <a:srgbClr val="FF0000"/>
                          </a:solidFill>
                          <a:prstDash val="solid"/>
                          <a:round/>
                          <a:headEnd type="none" w="med" len="med"/>
                          <a:tailEnd type="none" w="med" len="med"/>
                        </a:lnL>
                      </a:tcPr>
                    </a:tc>
                    <a:tc>
                      <a:txBody>
                        <a:bodyPr/>
                        <a:lstStyle/>
                        <a:p>
                          <a:pPr algn="ctr">
                            <a:lnSpc>
                              <a:spcPts val="2000"/>
                            </a:lnSpc>
                            <a:spcAft>
                              <a:spcPts val="0"/>
                            </a:spcAft>
                          </a:pPr>
                          <a:r>
                            <a:rPr lang="en-US" sz="1600" b="1" kern="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16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0675" marR="100675" marT="0" marB="0" anchor="ctr"/>
                    </a:tc>
                    <a:tc>
                      <a:txBody>
                        <a:bodyPr/>
                        <a:lstStyle/>
                        <a:p>
                          <a:pPr algn="ctr">
                            <a:lnSpc>
                              <a:spcPts val="2000"/>
                            </a:lnSpc>
                            <a:spcAft>
                              <a:spcPts val="0"/>
                            </a:spcAft>
                          </a:pPr>
                          <a:r>
                            <a:rPr lang="en-US" sz="1600" b="1" kern="120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16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0675" marR="100675" marT="0" marB="0" anchor="ctr">
                        <a:lnR w="19050"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en-US" sz="1600" b="1" kern="120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16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0675" marR="100675" marT="0" marB="0" anchor="ctr">
                        <a:lnL w="19050" cap="flat" cmpd="sng" algn="ctr">
                          <a:solidFill>
                            <a:srgbClr val="FF0000"/>
                          </a:solidFill>
                          <a:prstDash val="solid"/>
                          <a:round/>
                          <a:headEnd type="none" w="med" len="med"/>
                          <a:tailEnd type="none" w="med" len="med"/>
                        </a:lnL>
                      </a:tcPr>
                    </a:tc>
                    <a:extLst>
                      <a:ext uri="{0D108BD9-81ED-4DB2-BD59-A6C34878D82A}">
                        <a16:rowId xmlns:a16="http://schemas.microsoft.com/office/drawing/2014/main" val="2805964908"/>
                      </a:ext>
                    </a:extLst>
                  </a:tr>
                  <a:tr h="409055">
                    <a:tc>
                      <a:txBody>
                        <a:bodyPr/>
                        <a:lstStyle/>
                        <a:p>
                          <a:pPr algn="ctr">
                            <a:lnSpc>
                              <a:spcPts val="2000"/>
                            </a:lnSpc>
                            <a:spcAft>
                              <a:spcPts val="0"/>
                            </a:spcAft>
                          </a:pPr>
                          <a:r>
                            <a:rPr lang="en-US" sz="1600" b="1" kern="120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16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0675" marR="100675" marT="0" marB="0" anchor="ctr"/>
                    </a:tc>
                    <a:tc>
                      <a:txBody>
                        <a:bodyPr/>
                        <a:lstStyle/>
                        <a:p>
                          <a:pPr algn="ctr">
                            <a:lnSpc>
                              <a:spcPts val="2000"/>
                            </a:lnSpc>
                            <a:spcAft>
                              <a:spcPts val="0"/>
                            </a:spcAft>
                          </a:pPr>
                          <a:r>
                            <a:rPr lang="en-US" sz="1600" b="1" kern="120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16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0675" marR="100675" marT="0" marB="0" anchor="ctr"/>
                    </a:tc>
                    <a:tc>
                      <a:txBody>
                        <a:bodyPr/>
                        <a:lstStyle/>
                        <a:p>
                          <a:pPr algn="ctr">
                            <a:lnSpc>
                              <a:spcPts val="2000"/>
                            </a:lnSpc>
                            <a:spcAft>
                              <a:spcPts val="0"/>
                            </a:spcAft>
                          </a:pPr>
                          <a:r>
                            <a:rPr lang="en-US" sz="1600" b="1" kern="120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16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0675" marR="100675" marT="0" marB="0" anchor="ctr">
                        <a:lnR w="19050"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en-US" sz="1600" b="1" kern="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16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0675" marR="100675" marT="0" marB="0" anchor="ctr">
                        <a:lnL w="19050" cap="flat" cmpd="sng" algn="ctr">
                          <a:solidFill>
                            <a:srgbClr val="FF0000"/>
                          </a:solidFill>
                          <a:prstDash val="solid"/>
                          <a:round/>
                          <a:headEnd type="none" w="med" len="med"/>
                          <a:tailEnd type="none" w="med" len="med"/>
                        </a:lnL>
                      </a:tcPr>
                    </a:tc>
                    <a:tc>
                      <a:txBody>
                        <a:bodyPr/>
                        <a:lstStyle/>
                        <a:p>
                          <a:pPr algn="ctr">
                            <a:lnSpc>
                              <a:spcPts val="2000"/>
                            </a:lnSpc>
                            <a:spcAft>
                              <a:spcPts val="0"/>
                            </a:spcAft>
                          </a:pPr>
                          <a:r>
                            <a:rPr lang="en-US" sz="1600" b="1" kern="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16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0675" marR="100675" marT="0" marB="0" anchor="ctr"/>
                    </a:tc>
                    <a:tc>
                      <a:txBody>
                        <a:bodyPr/>
                        <a:lstStyle/>
                        <a:p>
                          <a:pPr algn="ctr">
                            <a:lnSpc>
                              <a:spcPts val="2000"/>
                            </a:lnSpc>
                            <a:spcAft>
                              <a:spcPts val="0"/>
                            </a:spcAft>
                          </a:pPr>
                          <a:r>
                            <a:rPr lang="en-US" sz="1600" b="1" kern="120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16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0675" marR="100675" marT="0" marB="0" anchor="ctr">
                        <a:lnR w="19050"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en-US" sz="1600" b="1" kern="1200" dirty="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16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0675" marR="100675" marT="0" marB="0" anchor="ctr">
                        <a:lnL w="19050" cap="flat" cmpd="sng" algn="ctr">
                          <a:solidFill>
                            <a:srgbClr val="FF0000"/>
                          </a:solidFill>
                          <a:prstDash val="solid"/>
                          <a:round/>
                          <a:headEnd type="none" w="med" len="med"/>
                          <a:tailEnd type="none" w="med" len="med"/>
                        </a:lnL>
                      </a:tcPr>
                    </a:tc>
                    <a:extLst>
                      <a:ext uri="{0D108BD9-81ED-4DB2-BD59-A6C34878D82A}">
                        <a16:rowId xmlns:a16="http://schemas.microsoft.com/office/drawing/2014/main" val="455040216"/>
                      </a:ext>
                    </a:extLst>
                  </a:tr>
                </a:tbl>
              </a:graphicData>
            </a:graphic>
          </p:graphicFrame>
        </mc:Choice>
        <mc:Fallback xmlns="">
          <p:graphicFrame>
            <p:nvGraphicFramePr>
              <p:cNvPr id="37" name="表格 36"/>
              <p:cNvGraphicFramePr>
                <a:graphicFrameLocks noGrp="1"/>
              </p:cNvGraphicFramePr>
              <p:nvPr>
                <p:extLst>
                  <p:ext uri="{D42A27DB-BD31-4B8C-83A1-F6EECF244321}">
                    <p14:modId xmlns:p14="http://schemas.microsoft.com/office/powerpoint/2010/main" val="3923387073"/>
                  </p:ext>
                </p:extLst>
              </p:nvPr>
            </p:nvGraphicFramePr>
            <p:xfrm>
              <a:off x="7102202" y="3024107"/>
              <a:ext cx="4607764" cy="3681495"/>
            </p:xfrm>
            <a:graphic>
              <a:graphicData uri="http://schemas.openxmlformats.org/drawingml/2006/table">
                <a:tbl>
                  <a:tblPr firstRow="1" firstCol="1" bandRow="1">
                    <a:tableStyleId>{B301B821-A1FF-4177-AEE7-76D212191A09}</a:tableStyleId>
                  </a:tblPr>
                  <a:tblGrid>
                    <a:gridCol w="658252">
                      <a:extLst>
                        <a:ext uri="{9D8B030D-6E8A-4147-A177-3AD203B41FA5}">
                          <a16:colId xmlns:a16="http://schemas.microsoft.com/office/drawing/2014/main" xmlns="" xmlns:a14="http://schemas.microsoft.com/office/drawing/2010/main" val="3936432509"/>
                        </a:ext>
                      </a:extLst>
                    </a:gridCol>
                    <a:gridCol w="658252">
                      <a:extLst>
                        <a:ext uri="{9D8B030D-6E8A-4147-A177-3AD203B41FA5}">
                          <a16:colId xmlns:a16="http://schemas.microsoft.com/office/drawing/2014/main" xmlns="" xmlns:a14="http://schemas.microsoft.com/office/drawing/2010/main" val="874127711"/>
                        </a:ext>
                      </a:extLst>
                    </a:gridCol>
                    <a:gridCol w="658252">
                      <a:extLst>
                        <a:ext uri="{9D8B030D-6E8A-4147-A177-3AD203B41FA5}">
                          <a16:colId xmlns:a16="http://schemas.microsoft.com/office/drawing/2014/main" xmlns="" xmlns:a14="http://schemas.microsoft.com/office/drawing/2010/main" val="3275395002"/>
                        </a:ext>
                      </a:extLst>
                    </a:gridCol>
                    <a:gridCol w="658252">
                      <a:extLst>
                        <a:ext uri="{9D8B030D-6E8A-4147-A177-3AD203B41FA5}">
                          <a16:colId xmlns:a16="http://schemas.microsoft.com/office/drawing/2014/main" xmlns="" xmlns:a14="http://schemas.microsoft.com/office/drawing/2010/main" val="2696091703"/>
                        </a:ext>
                      </a:extLst>
                    </a:gridCol>
                    <a:gridCol w="658252">
                      <a:extLst>
                        <a:ext uri="{9D8B030D-6E8A-4147-A177-3AD203B41FA5}">
                          <a16:colId xmlns:a16="http://schemas.microsoft.com/office/drawing/2014/main" xmlns="" xmlns:a14="http://schemas.microsoft.com/office/drawing/2010/main" val="53909540"/>
                        </a:ext>
                      </a:extLst>
                    </a:gridCol>
                    <a:gridCol w="658252">
                      <a:extLst>
                        <a:ext uri="{9D8B030D-6E8A-4147-A177-3AD203B41FA5}">
                          <a16:colId xmlns:a16="http://schemas.microsoft.com/office/drawing/2014/main" xmlns="" xmlns:a14="http://schemas.microsoft.com/office/drawing/2010/main" val="431493043"/>
                        </a:ext>
                      </a:extLst>
                    </a:gridCol>
                    <a:gridCol w="658252">
                      <a:extLst>
                        <a:ext uri="{9D8B030D-6E8A-4147-A177-3AD203B41FA5}">
                          <a16:colId xmlns:a16="http://schemas.microsoft.com/office/drawing/2014/main" xmlns="" xmlns:a14="http://schemas.microsoft.com/office/drawing/2010/main" val="2245964951"/>
                        </a:ext>
                      </a:extLst>
                    </a:gridCol>
                  </a:tblGrid>
                  <a:tr h="409055">
                    <a:tc>
                      <a:txBody>
                        <a:bodyPr/>
                        <a:lstStyle/>
                        <a:p>
                          <a:endParaRPr lang="zh-CN"/>
                        </a:p>
                      </a:txBody>
                      <a:tcPr marL="100675" marR="100675" marT="0" marB="0" anchor="ctr">
                        <a:blipFill rotWithShape="1">
                          <a:blip r:embed="rId6"/>
                          <a:stretch>
                            <a:fillRect r="-600000" b="-808955"/>
                          </a:stretch>
                        </a:blipFill>
                      </a:tcPr>
                    </a:tc>
                    <a:tc>
                      <a:txBody>
                        <a:bodyPr/>
                        <a:lstStyle/>
                        <a:p>
                          <a:endParaRPr lang="zh-CN"/>
                        </a:p>
                      </a:txBody>
                      <a:tcPr marL="100675" marR="100675" marT="0" marB="0" anchor="ctr">
                        <a:blipFill rotWithShape="1">
                          <a:blip r:embed="rId6"/>
                          <a:stretch>
                            <a:fillRect l="-100000" r="-500000" b="-808955"/>
                          </a:stretch>
                        </a:blipFill>
                      </a:tcPr>
                    </a:tc>
                    <a:tc>
                      <a:txBody>
                        <a:bodyPr/>
                        <a:lstStyle/>
                        <a:p>
                          <a:endParaRPr lang="zh-CN"/>
                        </a:p>
                      </a:txBody>
                      <a:tcPr marL="100675" marR="100675" marT="0" marB="0" anchor="ctr">
                        <a:lnR w="19050" cap="flat" cmpd="sng" algn="ctr">
                          <a:solidFill>
                            <a:srgbClr val="FF0000"/>
                          </a:solidFill>
                          <a:prstDash val="solid"/>
                          <a:round/>
                          <a:headEnd type="none" w="med" len="med"/>
                          <a:tailEnd type="none" w="med" len="med"/>
                        </a:lnR>
                        <a:blipFill rotWithShape="1">
                          <a:blip r:embed="rId6"/>
                          <a:stretch>
                            <a:fillRect l="-200000" r="-400000" b="-808955"/>
                          </a:stretch>
                        </a:blipFill>
                      </a:tcPr>
                    </a:tc>
                    <a:tc>
                      <a:txBody>
                        <a:bodyPr/>
                        <a:lstStyle/>
                        <a:p>
                          <a:endParaRPr lang="zh-CN"/>
                        </a:p>
                      </a:txBody>
                      <a:tcPr marL="100675" marR="100675" marT="0" marB="0" anchor="ctr">
                        <a:lnL w="19050" cap="flat" cmpd="sng" algn="ctr">
                          <a:solidFill>
                            <a:srgbClr val="FF0000"/>
                          </a:solidFill>
                          <a:prstDash val="solid"/>
                          <a:round/>
                          <a:headEnd type="none" w="med" len="med"/>
                          <a:tailEnd type="none" w="med" len="med"/>
                        </a:lnL>
                        <a:blipFill rotWithShape="1">
                          <a:blip r:embed="rId6"/>
                          <a:stretch>
                            <a:fillRect l="-300000" r="-300000" b="-808955"/>
                          </a:stretch>
                        </a:blipFill>
                      </a:tcPr>
                    </a:tc>
                    <a:tc>
                      <a:txBody>
                        <a:bodyPr/>
                        <a:lstStyle/>
                        <a:p>
                          <a:endParaRPr lang="zh-CN"/>
                        </a:p>
                      </a:txBody>
                      <a:tcPr marL="100675" marR="100675" marT="0" marB="0" anchor="ctr">
                        <a:blipFill rotWithShape="1">
                          <a:blip r:embed="rId6"/>
                          <a:stretch>
                            <a:fillRect l="-400000" r="-200000" b="-808955"/>
                          </a:stretch>
                        </a:blipFill>
                      </a:tcPr>
                    </a:tc>
                    <a:tc>
                      <a:txBody>
                        <a:bodyPr/>
                        <a:lstStyle/>
                        <a:p>
                          <a:endParaRPr lang="zh-CN"/>
                        </a:p>
                      </a:txBody>
                      <a:tcPr marL="100675" marR="100675" marT="0" marB="0" anchor="ctr">
                        <a:lnR w="19050" cap="flat" cmpd="sng" algn="ctr">
                          <a:solidFill>
                            <a:srgbClr val="FF0000"/>
                          </a:solidFill>
                          <a:prstDash val="solid"/>
                          <a:round/>
                          <a:headEnd type="none" w="med" len="med"/>
                          <a:tailEnd type="none" w="med" len="med"/>
                        </a:lnR>
                        <a:blipFill rotWithShape="1">
                          <a:blip r:embed="rId6"/>
                          <a:stretch>
                            <a:fillRect l="-500000" r="-100000" b="-808955"/>
                          </a:stretch>
                        </a:blipFill>
                      </a:tcPr>
                    </a:tc>
                    <a:tc>
                      <a:txBody>
                        <a:bodyPr/>
                        <a:lstStyle/>
                        <a:p>
                          <a:pPr algn="ctr">
                            <a:lnSpc>
                              <a:spcPts val="2000"/>
                            </a:lnSpc>
                            <a:spcAft>
                              <a:spcPts val="0"/>
                            </a:spcAft>
                          </a:pPr>
                          <a:r>
                            <a:rPr lang="en-US" sz="1600" b="1" kern="1200">
                              <a:effectLst/>
                              <a:latin typeface="Times New Roman" panose="02020603050405020304" pitchFamily="18" charset="0"/>
                              <a:ea typeface="微软雅黑" panose="020B0503020204020204" pitchFamily="34" charset="-122"/>
                              <a:cs typeface="Times New Roman" panose="02020603050405020304" pitchFamily="18" charset="0"/>
                            </a:rPr>
                            <a:t>C</a:t>
                          </a:r>
                          <a:endParaRPr lang="zh-CN" sz="16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0675" marR="100675" marT="0" marB="0" anchor="ctr">
                        <a:lnL w="19050" cap="flat" cmpd="sng" algn="ctr">
                          <a:solidFill>
                            <a:srgbClr val="FF0000"/>
                          </a:solidFill>
                          <a:prstDash val="solid"/>
                          <a:round/>
                          <a:headEnd type="none" w="med" len="med"/>
                          <a:tailEnd type="none" w="med" len="med"/>
                        </a:lnL>
                      </a:tcPr>
                    </a:tc>
                    <a:extLst>
                      <a:ext uri="{0D108BD9-81ED-4DB2-BD59-A6C34878D82A}">
                        <a16:rowId xmlns:a16="http://schemas.microsoft.com/office/drawing/2014/main" xmlns="" xmlns:a14="http://schemas.microsoft.com/office/drawing/2010/main" val="2208572993"/>
                      </a:ext>
                    </a:extLst>
                  </a:tr>
                  <a:tr h="409055">
                    <a:tc>
                      <a:txBody>
                        <a:bodyPr/>
                        <a:lstStyle/>
                        <a:p>
                          <a:pPr algn="ctr">
                            <a:lnSpc>
                              <a:spcPts val="2000"/>
                            </a:lnSpc>
                            <a:spcAft>
                              <a:spcPts val="0"/>
                            </a:spcAft>
                          </a:pPr>
                          <a:r>
                            <a:rPr lang="en-US" sz="1600" b="1" kern="120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16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0675" marR="100675" marT="0" marB="0" anchor="ctr"/>
                    </a:tc>
                    <a:tc>
                      <a:txBody>
                        <a:bodyPr/>
                        <a:lstStyle/>
                        <a:p>
                          <a:pPr algn="ctr">
                            <a:lnSpc>
                              <a:spcPts val="2000"/>
                            </a:lnSpc>
                            <a:spcAft>
                              <a:spcPts val="0"/>
                            </a:spcAft>
                          </a:pPr>
                          <a:r>
                            <a:rPr lang="en-US" sz="1600" b="1" kern="120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16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0675" marR="100675" marT="0" marB="0" anchor="ctr"/>
                    </a:tc>
                    <a:tc>
                      <a:txBody>
                        <a:bodyPr/>
                        <a:lstStyle/>
                        <a:p>
                          <a:pPr algn="ctr">
                            <a:lnSpc>
                              <a:spcPts val="2000"/>
                            </a:lnSpc>
                            <a:spcAft>
                              <a:spcPts val="0"/>
                            </a:spcAft>
                          </a:pPr>
                          <a:r>
                            <a:rPr lang="en-US" sz="1600" b="1" kern="1200" dirty="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16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0675" marR="100675" marT="0" marB="0" anchor="ctr">
                        <a:lnR w="19050"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en-US" sz="1600" b="1" kern="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16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0675" marR="100675" marT="0" marB="0" anchor="ctr">
                        <a:lnL w="19050" cap="flat" cmpd="sng" algn="ctr">
                          <a:solidFill>
                            <a:srgbClr val="FF0000"/>
                          </a:solidFill>
                          <a:prstDash val="solid"/>
                          <a:round/>
                          <a:headEnd type="none" w="med" len="med"/>
                          <a:tailEnd type="none" w="med" len="med"/>
                        </a:lnL>
                      </a:tcPr>
                    </a:tc>
                    <a:tc>
                      <a:txBody>
                        <a:bodyPr/>
                        <a:lstStyle/>
                        <a:p>
                          <a:pPr algn="ctr">
                            <a:lnSpc>
                              <a:spcPts val="2000"/>
                            </a:lnSpc>
                            <a:spcAft>
                              <a:spcPts val="0"/>
                            </a:spcAft>
                          </a:pPr>
                          <a:r>
                            <a:rPr lang="en-US" sz="1600" b="1" kern="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16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0675" marR="100675" marT="0" marB="0" anchor="ctr"/>
                    </a:tc>
                    <a:tc>
                      <a:txBody>
                        <a:bodyPr/>
                        <a:lstStyle/>
                        <a:p>
                          <a:pPr algn="ctr">
                            <a:lnSpc>
                              <a:spcPts val="2000"/>
                            </a:lnSpc>
                            <a:spcAft>
                              <a:spcPts val="0"/>
                            </a:spcAft>
                          </a:pPr>
                          <a:r>
                            <a:rPr lang="en-US" sz="1600" b="1" kern="120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16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0675" marR="100675" marT="0" marB="0" anchor="ctr">
                        <a:lnR w="19050"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en-US" sz="1600" b="1" kern="1200" dirty="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16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0675" marR="100675" marT="0" marB="0" anchor="ctr">
                        <a:lnL w="19050" cap="flat" cmpd="sng" algn="ctr">
                          <a:solidFill>
                            <a:srgbClr val="FF0000"/>
                          </a:solidFill>
                          <a:prstDash val="solid"/>
                          <a:round/>
                          <a:headEnd type="none" w="med" len="med"/>
                          <a:tailEnd type="none" w="med" len="med"/>
                        </a:lnL>
                      </a:tcPr>
                    </a:tc>
                    <a:extLst>
                      <a:ext uri="{0D108BD9-81ED-4DB2-BD59-A6C34878D82A}">
                        <a16:rowId xmlns:a16="http://schemas.microsoft.com/office/drawing/2014/main" xmlns="" xmlns:a14="http://schemas.microsoft.com/office/drawing/2010/main" val="1938138220"/>
                      </a:ext>
                    </a:extLst>
                  </a:tr>
                  <a:tr h="409055">
                    <a:tc>
                      <a:txBody>
                        <a:bodyPr/>
                        <a:lstStyle/>
                        <a:p>
                          <a:pPr algn="ctr">
                            <a:lnSpc>
                              <a:spcPts val="2000"/>
                            </a:lnSpc>
                            <a:spcAft>
                              <a:spcPts val="0"/>
                            </a:spcAft>
                          </a:pPr>
                          <a:r>
                            <a:rPr lang="en-US" sz="1600" b="1" kern="120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16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0675" marR="100675" marT="0" marB="0" anchor="ctr"/>
                    </a:tc>
                    <a:tc>
                      <a:txBody>
                        <a:bodyPr/>
                        <a:lstStyle/>
                        <a:p>
                          <a:pPr algn="ctr">
                            <a:lnSpc>
                              <a:spcPts val="2000"/>
                            </a:lnSpc>
                            <a:spcAft>
                              <a:spcPts val="0"/>
                            </a:spcAft>
                          </a:pPr>
                          <a:r>
                            <a:rPr lang="en-US" sz="1600" b="1" kern="120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16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0675" marR="100675" marT="0" marB="0" anchor="ctr"/>
                    </a:tc>
                    <a:tc>
                      <a:txBody>
                        <a:bodyPr/>
                        <a:lstStyle/>
                        <a:p>
                          <a:pPr algn="ctr">
                            <a:lnSpc>
                              <a:spcPts val="2000"/>
                            </a:lnSpc>
                            <a:spcAft>
                              <a:spcPts val="0"/>
                            </a:spcAft>
                          </a:pPr>
                          <a:r>
                            <a:rPr lang="en-US" sz="1600" b="1" kern="120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16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0675" marR="100675" marT="0" marB="0" anchor="ctr">
                        <a:lnR w="19050"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en-US" sz="1600" b="1" kern="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16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0675" marR="100675" marT="0" marB="0" anchor="ctr">
                        <a:lnL w="19050" cap="flat" cmpd="sng" algn="ctr">
                          <a:solidFill>
                            <a:srgbClr val="FF0000"/>
                          </a:solidFill>
                          <a:prstDash val="solid"/>
                          <a:round/>
                          <a:headEnd type="none" w="med" len="med"/>
                          <a:tailEnd type="none" w="med" len="med"/>
                        </a:lnL>
                      </a:tcPr>
                    </a:tc>
                    <a:tc>
                      <a:txBody>
                        <a:bodyPr/>
                        <a:lstStyle/>
                        <a:p>
                          <a:pPr algn="ctr">
                            <a:lnSpc>
                              <a:spcPts val="2000"/>
                            </a:lnSpc>
                            <a:spcAft>
                              <a:spcPts val="0"/>
                            </a:spcAft>
                          </a:pPr>
                          <a:r>
                            <a:rPr lang="en-US" sz="1600" b="1" kern="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16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0675" marR="100675" marT="0" marB="0" anchor="ctr"/>
                    </a:tc>
                    <a:tc>
                      <a:txBody>
                        <a:bodyPr/>
                        <a:lstStyle/>
                        <a:p>
                          <a:pPr algn="ctr">
                            <a:lnSpc>
                              <a:spcPts val="2000"/>
                            </a:lnSpc>
                            <a:spcAft>
                              <a:spcPts val="0"/>
                            </a:spcAft>
                          </a:pPr>
                          <a:r>
                            <a:rPr lang="en-US" sz="1600" b="1" kern="120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16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0675" marR="100675" marT="0" marB="0" anchor="ctr">
                        <a:lnR w="19050"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en-US" sz="1600" b="1" kern="120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16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0675" marR="100675" marT="0" marB="0" anchor="ctr">
                        <a:lnL w="19050" cap="flat" cmpd="sng" algn="ctr">
                          <a:solidFill>
                            <a:srgbClr val="FF0000"/>
                          </a:solidFill>
                          <a:prstDash val="solid"/>
                          <a:round/>
                          <a:headEnd type="none" w="med" len="med"/>
                          <a:tailEnd type="none" w="med" len="med"/>
                        </a:lnL>
                      </a:tcPr>
                    </a:tc>
                    <a:extLst>
                      <a:ext uri="{0D108BD9-81ED-4DB2-BD59-A6C34878D82A}">
                        <a16:rowId xmlns:a16="http://schemas.microsoft.com/office/drawing/2014/main" xmlns="" xmlns:a14="http://schemas.microsoft.com/office/drawing/2010/main" val="2323846801"/>
                      </a:ext>
                    </a:extLst>
                  </a:tr>
                  <a:tr h="409055">
                    <a:tc>
                      <a:txBody>
                        <a:bodyPr/>
                        <a:lstStyle/>
                        <a:p>
                          <a:pPr algn="ctr">
                            <a:lnSpc>
                              <a:spcPts val="2000"/>
                            </a:lnSpc>
                            <a:spcAft>
                              <a:spcPts val="0"/>
                            </a:spcAft>
                          </a:pPr>
                          <a:r>
                            <a:rPr lang="en-US" sz="1600" b="1" kern="1200" dirty="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16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0675" marR="100675" marT="0" marB="0" anchor="ctr"/>
                    </a:tc>
                    <a:tc>
                      <a:txBody>
                        <a:bodyPr/>
                        <a:lstStyle/>
                        <a:p>
                          <a:pPr algn="ctr">
                            <a:lnSpc>
                              <a:spcPts val="2000"/>
                            </a:lnSpc>
                            <a:spcAft>
                              <a:spcPts val="0"/>
                            </a:spcAft>
                          </a:pPr>
                          <a:r>
                            <a:rPr lang="en-US" sz="1600" b="1" kern="120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16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0675" marR="100675" marT="0" marB="0" anchor="ctr"/>
                    </a:tc>
                    <a:tc>
                      <a:txBody>
                        <a:bodyPr/>
                        <a:lstStyle/>
                        <a:p>
                          <a:pPr algn="ctr">
                            <a:lnSpc>
                              <a:spcPts val="2000"/>
                            </a:lnSpc>
                            <a:spcAft>
                              <a:spcPts val="0"/>
                            </a:spcAft>
                          </a:pPr>
                          <a:r>
                            <a:rPr lang="en-US" sz="1600" b="1" kern="120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16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0675" marR="100675" marT="0" marB="0" anchor="ctr">
                        <a:lnR w="19050"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en-US" sz="1600" b="1" kern="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16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0675" marR="100675" marT="0" marB="0" anchor="ctr">
                        <a:lnL w="19050" cap="flat" cmpd="sng" algn="ctr">
                          <a:solidFill>
                            <a:srgbClr val="FF0000"/>
                          </a:solidFill>
                          <a:prstDash val="solid"/>
                          <a:round/>
                          <a:headEnd type="none" w="med" len="med"/>
                          <a:tailEnd type="none" w="med" len="med"/>
                        </a:lnL>
                      </a:tcPr>
                    </a:tc>
                    <a:tc>
                      <a:txBody>
                        <a:bodyPr/>
                        <a:lstStyle/>
                        <a:p>
                          <a:pPr algn="ctr">
                            <a:lnSpc>
                              <a:spcPts val="2000"/>
                            </a:lnSpc>
                            <a:spcAft>
                              <a:spcPts val="0"/>
                            </a:spcAft>
                          </a:pPr>
                          <a:r>
                            <a:rPr lang="en-US" sz="1600" b="1" kern="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16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0675" marR="100675" marT="0" marB="0" anchor="ctr"/>
                    </a:tc>
                    <a:tc>
                      <a:txBody>
                        <a:bodyPr/>
                        <a:lstStyle/>
                        <a:p>
                          <a:pPr algn="ctr">
                            <a:lnSpc>
                              <a:spcPts val="2000"/>
                            </a:lnSpc>
                            <a:spcAft>
                              <a:spcPts val="0"/>
                            </a:spcAft>
                          </a:pPr>
                          <a:r>
                            <a:rPr lang="en-US" sz="1600" b="1" kern="120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16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0675" marR="100675" marT="0" marB="0" anchor="ctr">
                        <a:lnR w="19050"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en-US" sz="1600" b="1" kern="120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16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0675" marR="100675" marT="0" marB="0" anchor="ctr">
                        <a:lnL w="19050" cap="flat" cmpd="sng" algn="ctr">
                          <a:solidFill>
                            <a:srgbClr val="FF0000"/>
                          </a:solidFill>
                          <a:prstDash val="solid"/>
                          <a:round/>
                          <a:headEnd type="none" w="med" len="med"/>
                          <a:tailEnd type="none" w="med" len="med"/>
                        </a:lnL>
                      </a:tcPr>
                    </a:tc>
                    <a:extLst>
                      <a:ext uri="{0D108BD9-81ED-4DB2-BD59-A6C34878D82A}">
                        <a16:rowId xmlns:a16="http://schemas.microsoft.com/office/drawing/2014/main" xmlns="" xmlns:a14="http://schemas.microsoft.com/office/drawing/2010/main" val="2856262852"/>
                      </a:ext>
                    </a:extLst>
                  </a:tr>
                  <a:tr h="409055">
                    <a:tc>
                      <a:txBody>
                        <a:bodyPr/>
                        <a:lstStyle/>
                        <a:p>
                          <a:pPr algn="ctr">
                            <a:lnSpc>
                              <a:spcPts val="2000"/>
                            </a:lnSpc>
                            <a:spcAft>
                              <a:spcPts val="0"/>
                            </a:spcAft>
                          </a:pPr>
                          <a:r>
                            <a:rPr lang="en-US" sz="1600" b="1" kern="120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16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0675" marR="100675" marT="0" marB="0" anchor="ctr"/>
                    </a:tc>
                    <a:tc>
                      <a:txBody>
                        <a:bodyPr/>
                        <a:lstStyle/>
                        <a:p>
                          <a:pPr algn="ctr">
                            <a:lnSpc>
                              <a:spcPts val="2000"/>
                            </a:lnSpc>
                            <a:spcAft>
                              <a:spcPts val="0"/>
                            </a:spcAft>
                          </a:pPr>
                          <a:r>
                            <a:rPr lang="en-US" sz="1600" b="1" kern="120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16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0675" marR="100675" marT="0" marB="0" anchor="ctr"/>
                    </a:tc>
                    <a:tc>
                      <a:txBody>
                        <a:bodyPr/>
                        <a:lstStyle/>
                        <a:p>
                          <a:pPr algn="ctr">
                            <a:lnSpc>
                              <a:spcPts val="2000"/>
                            </a:lnSpc>
                            <a:spcAft>
                              <a:spcPts val="0"/>
                            </a:spcAft>
                          </a:pPr>
                          <a:r>
                            <a:rPr lang="en-US" sz="1600" b="1" kern="120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16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0675" marR="100675" marT="0" marB="0" anchor="ctr">
                        <a:lnR w="19050"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en-US" sz="1600" b="1" kern="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16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0675" marR="100675" marT="0" marB="0" anchor="ctr">
                        <a:lnL w="19050" cap="flat" cmpd="sng" algn="ctr">
                          <a:solidFill>
                            <a:srgbClr val="FF0000"/>
                          </a:solidFill>
                          <a:prstDash val="solid"/>
                          <a:round/>
                          <a:headEnd type="none" w="med" len="med"/>
                          <a:tailEnd type="none" w="med" len="med"/>
                        </a:lnL>
                      </a:tcPr>
                    </a:tc>
                    <a:tc>
                      <a:txBody>
                        <a:bodyPr/>
                        <a:lstStyle/>
                        <a:p>
                          <a:pPr algn="ctr">
                            <a:lnSpc>
                              <a:spcPts val="2000"/>
                            </a:lnSpc>
                            <a:spcAft>
                              <a:spcPts val="0"/>
                            </a:spcAft>
                          </a:pPr>
                          <a:r>
                            <a:rPr lang="en-US" sz="1600" b="1" kern="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16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0675" marR="100675" marT="0" marB="0" anchor="ctr"/>
                    </a:tc>
                    <a:tc>
                      <a:txBody>
                        <a:bodyPr/>
                        <a:lstStyle/>
                        <a:p>
                          <a:pPr algn="ctr">
                            <a:lnSpc>
                              <a:spcPts val="2000"/>
                            </a:lnSpc>
                            <a:spcAft>
                              <a:spcPts val="0"/>
                            </a:spcAft>
                          </a:pPr>
                          <a:r>
                            <a:rPr lang="en-US" sz="1600" b="1" kern="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16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0675" marR="100675" marT="0" marB="0" anchor="ctr">
                        <a:lnR w="19050"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en-US" sz="1600" b="1" kern="120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16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0675" marR="100675" marT="0" marB="0" anchor="ctr">
                        <a:lnL w="19050" cap="flat" cmpd="sng" algn="ctr">
                          <a:solidFill>
                            <a:srgbClr val="FF0000"/>
                          </a:solidFill>
                          <a:prstDash val="solid"/>
                          <a:round/>
                          <a:headEnd type="none" w="med" len="med"/>
                          <a:tailEnd type="none" w="med" len="med"/>
                        </a:lnL>
                      </a:tcPr>
                    </a:tc>
                    <a:extLst>
                      <a:ext uri="{0D108BD9-81ED-4DB2-BD59-A6C34878D82A}">
                        <a16:rowId xmlns:a16="http://schemas.microsoft.com/office/drawing/2014/main" xmlns="" xmlns:a14="http://schemas.microsoft.com/office/drawing/2010/main" val="2235776245"/>
                      </a:ext>
                    </a:extLst>
                  </a:tr>
                  <a:tr h="409055">
                    <a:tc>
                      <a:txBody>
                        <a:bodyPr/>
                        <a:lstStyle/>
                        <a:p>
                          <a:pPr algn="ctr">
                            <a:lnSpc>
                              <a:spcPts val="2000"/>
                            </a:lnSpc>
                            <a:spcAft>
                              <a:spcPts val="0"/>
                            </a:spcAft>
                          </a:pPr>
                          <a:r>
                            <a:rPr lang="en-US" sz="1600" b="1" kern="120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16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0675" marR="100675" marT="0" marB="0" anchor="ctr"/>
                    </a:tc>
                    <a:tc>
                      <a:txBody>
                        <a:bodyPr/>
                        <a:lstStyle/>
                        <a:p>
                          <a:pPr algn="ctr">
                            <a:lnSpc>
                              <a:spcPts val="2000"/>
                            </a:lnSpc>
                            <a:spcAft>
                              <a:spcPts val="0"/>
                            </a:spcAft>
                          </a:pPr>
                          <a:r>
                            <a:rPr lang="en-US" sz="1600" b="1" kern="120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16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0675" marR="100675" marT="0" marB="0" anchor="ctr"/>
                    </a:tc>
                    <a:tc>
                      <a:txBody>
                        <a:bodyPr/>
                        <a:lstStyle/>
                        <a:p>
                          <a:pPr algn="ctr">
                            <a:lnSpc>
                              <a:spcPts val="2000"/>
                            </a:lnSpc>
                            <a:spcAft>
                              <a:spcPts val="0"/>
                            </a:spcAft>
                          </a:pPr>
                          <a:r>
                            <a:rPr lang="en-US" sz="1600" b="1" kern="120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16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0675" marR="100675" marT="0" marB="0" anchor="ctr">
                        <a:lnR w="19050"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en-US" sz="1600" b="1" kern="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16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0675" marR="100675" marT="0" marB="0" anchor="ctr">
                        <a:lnL w="19050" cap="flat" cmpd="sng" algn="ctr">
                          <a:solidFill>
                            <a:srgbClr val="FF0000"/>
                          </a:solidFill>
                          <a:prstDash val="solid"/>
                          <a:round/>
                          <a:headEnd type="none" w="med" len="med"/>
                          <a:tailEnd type="none" w="med" len="med"/>
                        </a:lnL>
                      </a:tcPr>
                    </a:tc>
                    <a:tc>
                      <a:txBody>
                        <a:bodyPr/>
                        <a:lstStyle/>
                        <a:p>
                          <a:pPr algn="ctr">
                            <a:lnSpc>
                              <a:spcPts val="2000"/>
                            </a:lnSpc>
                            <a:spcAft>
                              <a:spcPts val="0"/>
                            </a:spcAft>
                          </a:pPr>
                          <a:r>
                            <a:rPr lang="en-US" sz="1600" b="1" kern="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16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0675" marR="100675" marT="0" marB="0" anchor="ctr"/>
                    </a:tc>
                    <a:tc>
                      <a:txBody>
                        <a:bodyPr/>
                        <a:lstStyle/>
                        <a:p>
                          <a:pPr algn="ctr">
                            <a:lnSpc>
                              <a:spcPts val="2000"/>
                            </a:lnSpc>
                            <a:spcAft>
                              <a:spcPts val="0"/>
                            </a:spcAft>
                          </a:pPr>
                          <a:r>
                            <a:rPr lang="en-US" sz="1600" b="1" kern="1200" dirty="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16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0675" marR="100675" marT="0" marB="0" anchor="ctr">
                        <a:lnR w="19050"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en-US" sz="1600" b="1" kern="120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16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0675" marR="100675" marT="0" marB="0" anchor="ctr">
                        <a:lnL w="19050" cap="flat" cmpd="sng" algn="ctr">
                          <a:solidFill>
                            <a:srgbClr val="FF0000"/>
                          </a:solidFill>
                          <a:prstDash val="solid"/>
                          <a:round/>
                          <a:headEnd type="none" w="med" len="med"/>
                          <a:tailEnd type="none" w="med" len="med"/>
                        </a:lnL>
                      </a:tcPr>
                    </a:tc>
                    <a:extLst>
                      <a:ext uri="{0D108BD9-81ED-4DB2-BD59-A6C34878D82A}">
                        <a16:rowId xmlns:a16="http://schemas.microsoft.com/office/drawing/2014/main" xmlns="" xmlns:a14="http://schemas.microsoft.com/office/drawing/2010/main" val="2943131199"/>
                      </a:ext>
                    </a:extLst>
                  </a:tr>
                  <a:tr h="409055">
                    <a:tc>
                      <a:txBody>
                        <a:bodyPr/>
                        <a:lstStyle/>
                        <a:p>
                          <a:pPr algn="ctr">
                            <a:lnSpc>
                              <a:spcPts val="2000"/>
                            </a:lnSpc>
                            <a:spcAft>
                              <a:spcPts val="0"/>
                            </a:spcAft>
                          </a:pPr>
                          <a:r>
                            <a:rPr lang="en-US" sz="1600" b="1" kern="1200" dirty="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16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0675" marR="100675" marT="0" marB="0" anchor="ctr"/>
                    </a:tc>
                    <a:tc>
                      <a:txBody>
                        <a:bodyPr/>
                        <a:lstStyle/>
                        <a:p>
                          <a:pPr algn="ctr">
                            <a:lnSpc>
                              <a:spcPts val="2000"/>
                            </a:lnSpc>
                            <a:spcAft>
                              <a:spcPts val="0"/>
                            </a:spcAft>
                          </a:pPr>
                          <a:r>
                            <a:rPr lang="en-US" sz="1600" b="1" kern="120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16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0675" marR="100675" marT="0" marB="0" anchor="ctr"/>
                    </a:tc>
                    <a:tc>
                      <a:txBody>
                        <a:bodyPr/>
                        <a:lstStyle/>
                        <a:p>
                          <a:pPr algn="ctr">
                            <a:lnSpc>
                              <a:spcPts val="2000"/>
                            </a:lnSpc>
                            <a:spcAft>
                              <a:spcPts val="0"/>
                            </a:spcAft>
                          </a:pPr>
                          <a:r>
                            <a:rPr lang="en-US" sz="1600" b="1" kern="120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16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0675" marR="100675" marT="0" marB="0" anchor="ctr">
                        <a:lnR w="19050"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en-US" sz="1600" b="1" kern="120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16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0675" marR="100675" marT="0" marB="0" anchor="ctr">
                        <a:lnL w="19050" cap="flat" cmpd="sng" algn="ctr">
                          <a:solidFill>
                            <a:srgbClr val="FF0000"/>
                          </a:solidFill>
                          <a:prstDash val="solid"/>
                          <a:round/>
                          <a:headEnd type="none" w="med" len="med"/>
                          <a:tailEnd type="none" w="med" len="med"/>
                        </a:lnL>
                      </a:tcPr>
                    </a:tc>
                    <a:tc>
                      <a:txBody>
                        <a:bodyPr/>
                        <a:lstStyle/>
                        <a:p>
                          <a:pPr algn="ctr">
                            <a:lnSpc>
                              <a:spcPts val="2000"/>
                            </a:lnSpc>
                            <a:spcAft>
                              <a:spcPts val="0"/>
                            </a:spcAft>
                          </a:pPr>
                          <a:r>
                            <a:rPr lang="en-US" sz="1600" b="1" kern="120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16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0675" marR="100675" marT="0" marB="0" anchor="ctr"/>
                    </a:tc>
                    <a:tc>
                      <a:txBody>
                        <a:bodyPr/>
                        <a:lstStyle/>
                        <a:p>
                          <a:pPr algn="ctr">
                            <a:lnSpc>
                              <a:spcPts val="2000"/>
                            </a:lnSpc>
                            <a:spcAft>
                              <a:spcPts val="0"/>
                            </a:spcAft>
                          </a:pPr>
                          <a:r>
                            <a:rPr lang="en-US" sz="1600" b="1" kern="120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16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0675" marR="100675" marT="0" marB="0" anchor="ctr">
                        <a:lnR w="19050"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en-US" sz="1600" b="1" kern="120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16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0675" marR="100675" marT="0" marB="0" anchor="ctr">
                        <a:lnL w="19050" cap="flat" cmpd="sng" algn="ctr">
                          <a:solidFill>
                            <a:srgbClr val="FF0000"/>
                          </a:solidFill>
                          <a:prstDash val="solid"/>
                          <a:round/>
                          <a:headEnd type="none" w="med" len="med"/>
                          <a:tailEnd type="none" w="med" len="med"/>
                        </a:lnL>
                      </a:tcPr>
                    </a:tc>
                    <a:extLst>
                      <a:ext uri="{0D108BD9-81ED-4DB2-BD59-A6C34878D82A}">
                        <a16:rowId xmlns:a16="http://schemas.microsoft.com/office/drawing/2014/main" xmlns="" xmlns:a14="http://schemas.microsoft.com/office/drawing/2010/main" val="2701905359"/>
                      </a:ext>
                    </a:extLst>
                  </a:tr>
                  <a:tr h="409055">
                    <a:tc>
                      <a:txBody>
                        <a:bodyPr/>
                        <a:lstStyle/>
                        <a:p>
                          <a:pPr algn="ctr">
                            <a:lnSpc>
                              <a:spcPts val="2000"/>
                            </a:lnSpc>
                            <a:spcAft>
                              <a:spcPts val="0"/>
                            </a:spcAft>
                          </a:pPr>
                          <a:r>
                            <a:rPr lang="en-US" sz="1600" b="1" kern="120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16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0675" marR="100675" marT="0" marB="0" anchor="ctr"/>
                    </a:tc>
                    <a:tc>
                      <a:txBody>
                        <a:bodyPr/>
                        <a:lstStyle/>
                        <a:p>
                          <a:pPr algn="ctr">
                            <a:lnSpc>
                              <a:spcPts val="2000"/>
                            </a:lnSpc>
                            <a:spcAft>
                              <a:spcPts val="0"/>
                            </a:spcAft>
                          </a:pPr>
                          <a:r>
                            <a:rPr lang="en-US" sz="1600" b="1" kern="120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16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0675" marR="100675" marT="0" marB="0" anchor="ctr"/>
                    </a:tc>
                    <a:tc>
                      <a:txBody>
                        <a:bodyPr/>
                        <a:lstStyle/>
                        <a:p>
                          <a:pPr algn="ctr">
                            <a:lnSpc>
                              <a:spcPts val="2000"/>
                            </a:lnSpc>
                            <a:spcAft>
                              <a:spcPts val="0"/>
                            </a:spcAft>
                          </a:pPr>
                          <a:r>
                            <a:rPr lang="en-US" sz="1600" b="1" kern="120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16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0675" marR="100675" marT="0" marB="0" anchor="ctr">
                        <a:lnR w="19050"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en-US" sz="1600" b="1" kern="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16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0675" marR="100675" marT="0" marB="0" anchor="ctr">
                        <a:lnL w="19050" cap="flat" cmpd="sng" algn="ctr">
                          <a:solidFill>
                            <a:srgbClr val="FF0000"/>
                          </a:solidFill>
                          <a:prstDash val="solid"/>
                          <a:round/>
                          <a:headEnd type="none" w="med" len="med"/>
                          <a:tailEnd type="none" w="med" len="med"/>
                        </a:lnL>
                      </a:tcPr>
                    </a:tc>
                    <a:tc>
                      <a:txBody>
                        <a:bodyPr/>
                        <a:lstStyle/>
                        <a:p>
                          <a:pPr algn="ctr">
                            <a:lnSpc>
                              <a:spcPts val="2000"/>
                            </a:lnSpc>
                            <a:spcAft>
                              <a:spcPts val="0"/>
                            </a:spcAft>
                          </a:pPr>
                          <a:r>
                            <a:rPr lang="en-US" sz="1600" b="1" kern="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16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0675" marR="100675" marT="0" marB="0" anchor="ctr"/>
                    </a:tc>
                    <a:tc>
                      <a:txBody>
                        <a:bodyPr/>
                        <a:lstStyle/>
                        <a:p>
                          <a:pPr algn="ctr">
                            <a:lnSpc>
                              <a:spcPts val="2000"/>
                            </a:lnSpc>
                            <a:spcAft>
                              <a:spcPts val="0"/>
                            </a:spcAft>
                          </a:pPr>
                          <a:r>
                            <a:rPr lang="en-US" sz="1600" b="1" kern="120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16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0675" marR="100675" marT="0" marB="0" anchor="ctr">
                        <a:lnR w="19050"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en-US" sz="1600" b="1" kern="120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16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0675" marR="100675" marT="0" marB="0" anchor="ctr">
                        <a:lnL w="19050" cap="flat" cmpd="sng" algn="ctr">
                          <a:solidFill>
                            <a:srgbClr val="FF0000"/>
                          </a:solidFill>
                          <a:prstDash val="solid"/>
                          <a:round/>
                          <a:headEnd type="none" w="med" len="med"/>
                          <a:tailEnd type="none" w="med" len="med"/>
                        </a:lnL>
                      </a:tcPr>
                    </a:tc>
                    <a:extLst>
                      <a:ext uri="{0D108BD9-81ED-4DB2-BD59-A6C34878D82A}">
                        <a16:rowId xmlns:a16="http://schemas.microsoft.com/office/drawing/2014/main" xmlns="" xmlns:a14="http://schemas.microsoft.com/office/drawing/2010/main" val="2805964908"/>
                      </a:ext>
                    </a:extLst>
                  </a:tr>
                  <a:tr h="409055">
                    <a:tc>
                      <a:txBody>
                        <a:bodyPr/>
                        <a:lstStyle/>
                        <a:p>
                          <a:pPr algn="ctr">
                            <a:lnSpc>
                              <a:spcPts val="2000"/>
                            </a:lnSpc>
                            <a:spcAft>
                              <a:spcPts val="0"/>
                            </a:spcAft>
                          </a:pPr>
                          <a:r>
                            <a:rPr lang="en-US" sz="1600" b="1" kern="120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16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0675" marR="100675" marT="0" marB="0" anchor="ctr"/>
                    </a:tc>
                    <a:tc>
                      <a:txBody>
                        <a:bodyPr/>
                        <a:lstStyle/>
                        <a:p>
                          <a:pPr algn="ctr">
                            <a:lnSpc>
                              <a:spcPts val="2000"/>
                            </a:lnSpc>
                            <a:spcAft>
                              <a:spcPts val="0"/>
                            </a:spcAft>
                          </a:pPr>
                          <a:r>
                            <a:rPr lang="en-US" sz="1600" b="1" kern="120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16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0675" marR="100675" marT="0" marB="0" anchor="ctr"/>
                    </a:tc>
                    <a:tc>
                      <a:txBody>
                        <a:bodyPr/>
                        <a:lstStyle/>
                        <a:p>
                          <a:pPr algn="ctr">
                            <a:lnSpc>
                              <a:spcPts val="2000"/>
                            </a:lnSpc>
                            <a:spcAft>
                              <a:spcPts val="0"/>
                            </a:spcAft>
                          </a:pPr>
                          <a:r>
                            <a:rPr lang="en-US" sz="1600" b="1" kern="120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16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0675" marR="100675" marT="0" marB="0" anchor="ctr">
                        <a:lnR w="19050"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en-US" sz="1600" b="1" kern="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16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0675" marR="100675" marT="0" marB="0" anchor="ctr">
                        <a:lnL w="19050" cap="flat" cmpd="sng" algn="ctr">
                          <a:solidFill>
                            <a:srgbClr val="FF0000"/>
                          </a:solidFill>
                          <a:prstDash val="solid"/>
                          <a:round/>
                          <a:headEnd type="none" w="med" len="med"/>
                          <a:tailEnd type="none" w="med" len="med"/>
                        </a:lnL>
                      </a:tcPr>
                    </a:tc>
                    <a:tc>
                      <a:txBody>
                        <a:bodyPr/>
                        <a:lstStyle/>
                        <a:p>
                          <a:pPr algn="ctr">
                            <a:lnSpc>
                              <a:spcPts val="2000"/>
                            </a:lnSpc>
                            <a:spcAft>
                              <a:spcPts val="0"/>
                            </a:spcAft>
                          </a:pPr>
                          <a:r>
                            <a:rPr lang="en-US" sz="1600" b="1" kern="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16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0675" marR="100675" marT="0" marB="0" anchor="ctr"/>
                    </a:tc>
                    <a:tc>
                      <a:txBody>
                        <a:bodyPr/>
                        <a:lstStyle/>
                        <a:p>
                          <a:pPr algn="ctr">
                            <a:lnSpc>
                              <a:spcPts val="2000"/>
                            </a:lnSpc>
                            <a:spcAft>
                              <a:spcPts val="0"/>
                            </a:spcAft>
                          </a:pPr>
                          <a:r>
                            <a:rPr lang="en-US" sz="1600" b="1" kern="120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16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0675" marR="100675" marT="0" marB="0" anchor="ctr">
                        <a:lnR w="19050"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en-US" sz="1600" b="1" kern="1200" dirty="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16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0675" marR="100675" marT="0" marB="0" anchor="ctr">
                        <a:lnL w="19050" cap="flat" cmpd="sng" algn="ctr">
                          <a:solidFill>
                            <a:srgbClr val="FF0000"/>
                          </a:solidFill>
                          <a:prstDash val="solid"/>
                          <a:round/>
                          <a:headEnd type="none" w="med" len="med"/>
                          <a:tailEnd type="none" w="med" len="med"/>
                        </a:lnL>
                      </a:tcPr>
                    </a:tc>
                    <a:extLst>
                      <a:ext uri="{0D108BD9-81ED-4DB2-BD59-A6C34878D82A}">
                        <a16:rowId xmlns:a16="http://schemas.microsoft.com/office/drawing/2014/main" xmlns="" xmlns:a14="http://schemas.microsoft.com/office/drawing/2010/main" val="455040216"/>
                      </a:ext>
                    </a:extLst>
                  </a:tr>
                </a:tbl>
              </a:graphicData>
            </a:graphic>
          </p:graphicFrame>
        </mc:Fallback>
      </mc:AlternateContent>
    </p:spTree>
    <p:extLst>
      <p:ext uri="{BB962C8B-B14F-4D97-AF65-F5344CB8AC3E}">
        <p14:creationId xmlns:p14="http://schemas.microsoft.com/office/powerpoint/2010/main" val="1040101868"/>
      </p:ext>
    </p:extLst>
  </p:cSld>
  <p:clrMapOvr>
    <a:masterClrMapping/>
  </p:clrMapOvr>
  <mc:AlternateContent xmlns:mc="http://schemas.openxmlformats.org/markup-compatibility/2006" xmlns:p14="http://schemas.microsoft.com/office/powerpoint/2010/main">
    <mc:Choice Requires="p14">
      <p:transition spd="slow" p14:dur="1250">
        <p:randomBar dir="vert"/>
      </p:transition>
    </mc:Choice>
    <mc:Fallback xmlns="">
      <p:transition spd="slow">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1000"/>
                                        <p:tgtEl>
                                          <p:spTgt spid="6">
                                            <p:txEl>
                                              <p:pRg st="0" end="0"/>
                                            </p:txEl>
                                          </p:spTgt>
                                        </p:tgtEl>
                                      </p:cBhvr>
                                    </p:animEffect>
                                    <p:anim calcmode="lin" valueType="num">
                                      <p:cBhvr>
                                        <p:cTn id="8"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7" presetClass="entr" presetSubtype="0" fill="hold" grpId="0" nodeType="after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animEffect transition="in" filter="fade">
                                      <p:cBhvr>
                                        <p:cTn id="13" dur="1000"/>
                                        <p:tgtEl>
                                          <p:spTgt spid="6">
                                            <p:txEl>
                                              <p:pRg st="1" end="1"/>
                                            </p:txEl>
                                          </p:spTgt>
                                        </p:tgtEl>
                                      </p:cBhvr>
                                    </p:animEffect>
                                    <p:anim calcmode="lin" valueType="num">
                                      <p:cBhvr>
                                        <p:cTn id="14" dur="1000" fill="hold"/>
                                        <p:tgtEl>
                                          <p:spTgt spid="6">
                                            <p:txEl>
                                              <p:pRg st="1" end="1"/>
                                            </p:txEl>
                                          </p:spTgt>
                                        </p:tgtEl>
                                        <p:attrNameLst>
                                          <p:attrName>ppt_x</p:attrName>
                                        </p:attrNameLst>
                                      </p:cBhvr>
                                      <p:tavLst>
                                        <p:tav tm="0">
                                          <p:val>
                                            <p:strVal val="#ppt_x"/>
                                          </p:val>
                                        </p:tav>
                                        <p:tav tm="100000">
                                          <p:val>
                                            <p:strVal val="#ppt_x"/>
                                          </p:val>
                                        </p:tav>
                                      </p:tavLst>
                                    </p:anim>
                                    <p:anim calcmode="lin" valueType="num">
                                      <p:cBhvr>
                                        <p:cTn id="15" dur="1000" fill="hold"/>
                                        <p:tgtEl>
                                          <p:spTgt spid="6">
                                            <p:txEl>
                                              <p:pRg st="1" end="1"/>
                                            </p:txEl>
                                          </p:spTgt>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7" presetClass="entr" presetSubtype="0" fill="hold" grpId="0" nodeType="after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animEffect transition="in" filter="fade">
                                      <p:cBhvr>
                                        <p:cTn id="19" dur="1000"/>
                                        <p:tgtEl>
                                          <p:spTgt spid="6">
                                            <p:txEl>
                                              <p:pRg st="2" end="2"/>
                                            </p:txEl>
                                          </p:spTgt>
                                        </p:tgtEl>
                                      </p:cBhvr>
                                    </p:animEffect>
                                    <p:anim calcmode="lin" valueType="num">
                                      <p:cBhvr>
                                        <p:cTn id="20" dur="1000" fill="hold"/>
                                        <p:tgtEl>
                                          <p:spTgt spid="6">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6">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25"/>
                                        </p:tgtEl>
                                        <p:attrNameLst>
                                          <p:attrName>style.visibility</p:attrName>
                                        </p:attrNameLst>
                                      </p:cBhvr>
                                      <p:to>
                                        <p:strVal val="visible"/>
                                      </p:to>
                                    </p:set>
                                    <p:animEffect transition="in" filter="fade">
                                      <p:cBhvr>
                                        <p:cTn id="26" dur="1000"/>
                                        <p:tgtEl>
                                          <p:spTgt spid="25"/>
                                        </p:tgtEl>
                                      </p:cBhvr>
                                    </p:animEffect>
                                    <p:anim calcmode="lin" valueType="num">
                                      <p:cBhvr>
                                        <p:cTn id="27" dur="1000" fill="hold"/>
                                        <p:tgtEl>
                                          <p:spTgt spid="25"/>
                                        </p:tgtEl>
                                        <p:attrNameLst>
                                          <p:attrName>ppt_x</p:attrName>
                                        </p:attrNameLst>
                                      </p:cBhvr>
                                      <p:tavLst>
                                        <p:tav tm="0">
                                          <p:val>
                                            <p:strVal val="#ppt_x"/>
                                          </p:val>
                                        </p:tav>
                                        <p:tav tm="100000">
                                          <p:val>
                                            <p:strVal val="#ppt_x"/>
                                          </p:val>
                                        </p:tav>
                                      </p:tavLst>
                                    </p:anim>
                                    <p:anim calcmode="lin" valueType="num">
                                      <p:cBhvr>
                                        <p:cTn id="28"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53" presetClass="entr" presetSubtype="16" fill="hold" grpId="0" nodeType="clickEffect">
                                  <p:stCondLst>
                                    <p:cond delay="0"/>
                                  </p:stCondLst>
                                  <p:childTnLst>
                                    <p:set>
                                      <p:cBhvr>
                                        <p:cTn id="32" dur="1" fill="hold">
                                          <p:stCondLst>
                                            <p:cond delay="0"/>
                                          </p:stCondLst>
                                        </p:cTn>
                                        <p:tgtEl>
                                          <p:spTgt spid="24"/>
                                        </p:tgtEl>
                                        <p:attrNameLst>
                                          <p:attrName>style.visibility</p:attrName>
                                        </p:attrNameLst>
                                      </p:cBhvr>
                                      <p:to>
                                        <p:strVal val="visible"/>
                                      </p:to>
                                    </p:set>
                                    <p:anim calcmode="lin" valueType="num">
                                      <p:cBhvr>
                                        <p:cTn id="33" dur="500" fill="hold"/>
                                        <p:tgtEl>
                                          <p:spTgt spid="24"/>
                                        </p:tgtEl>
                                        <p:attrNameLst>
                                          <p:attrName>ppt_w</p:attrName>
                                        </p:attrNameLst>
                                      </p:cBhvr>
                                      <p:tavLst>
                                        <p:tav tm="0">
                                          <p:val>
                                            <p:fltVal val="0"/>
                                          </p:val>
                                        </p:tav>
                                        <p:tav tm="100000">
                                          <p:val>
                                            <p:strVal val="#ppt_w"/>
                                          </p:val>
                                        </p:tav>
                                      </p:tavLst>
                                    </p:anim>
                                    <p:anim calcmode="lin" valueType="num">
                                      <p:cBhvr>
                                        <p:cTn id="34" dur="500" fill="hold"/>
                                        <p:tgtEl>
                                          <p:spTgt spid="24"/>
                                        </p:tgtEl>
                                        <p:attrNameLst>
                                          <p:attrName>ppt_h</p:attrName>
                                        </p:attrNameLst>
                                      </p:cBhvr>
                                      <p:tavLst>
                                        <p:tav tm="0">
                                          <p:val>
                                            <p:fltVal val="0"/>
                                          </p:val>
                                        </p:tav>
                                        <p:tav tm="100000">
                                          <p:val>
                                            <p:strVal val="#ppt_h"/>
                                          </p:val>
                                        </p:tav>
                                      </p:tavLst>
                                    </p:anim>
                                    <p:animEffect transition="in" filter="fade">
                                      <p:cBhvr>
                                        <p:cTn id="35" dur="500"/>
                                        <p:tgtEl>
                                          <p:spTgt spid="24"/>
                                        </p:tgtEl>
                                      </p:cBhvr>
                                    </p:animEffect>
                                  </p:childTnLst>
                                </p:cTn>
                              </p:par>
                              <p:par>
                                <p:cTn id="36" presetID="53" presetClass="entr" presetSubtype="16" fill="hold" nodeType="withEffect">
                                  <p:stCondLst>
                                    <p:cond delay="0"/>
                                  </p:stCondLst>
                                  <p:childTnLst>
                                    <p:set>
                                      <p:cBhvr>
                                        <p:cTn id="37" dur="1" fill="hold">
                                          <p:stCondLst>
                                            <p:cond delay="0"/>
                                          </p:stCondLst>
                                        </p:cTn>
                                        <p:tgtEl>
                                          <p:spTgt spid="37"/>
                                        </p:tgtEl>
                                        <p:attrNameLst>
                                          <p:attrName>style.visibility</p:attrName>
                                        </p:attrNameLst>
                                      </p:cBhvr>
                                      <p:to>
                                        <p:strVal val="visible"/>
                                      </p:to>
                                    </p:set>
                                    <p:anim calcmode="lin" valueType="num">
                                      <p:cBhvr>
                                        <p:cTn id="38" dur="500" fill="hold"/>
                                        <p:tgtEl>
                                          <p:spTgt spid="37"/>
                                        </p:tgtEl>
                                        <p:attrNameLst>
                                          <p:attrName>ppt_w</p:attrName>
                                        </p:attrNameLst>
                                      </p:cBhvr>
                                      <p:tavLst>
                                        <p:tav tm="0">
                                          <p:val>
                                            <p:fltVal val="0"/>
                                          </p:val>
                                        </p:tav>
                                        <p:tav tm="100000">
                                          <p:val>
                                            <p:strVal val="#ppt_w"/>
                                          </p:val>
                                        </p:tav>
                                      </p:tavLst>
                                    </p:anim>
                                    <p:anim calcmode="lin" valueType="num">
                                      <p:cBhvr>
                                        <p:cTn id="39" dur="500" fill="hold"/>
                                        <p:tgtEl>
                                          <p:spTgt spid="37"/>
                                        </p:tgtEl>
                                        <p:attrNameLst>
                                          <p:attrName>ppt_h</p:attrName>
                                        </p:attrNameLst>
                                      </p:cBhvr>
                                      <p:tavLst>
                                        <p:tav tm="0">
                                          <p:val>
                                            <p:fltVal val="0"/>
                                          </p:val>
                                        </p:tav>
                                        <p:tav tm="100000">
                                          <p:val>
                                            <p:strVal val="#ppt_h"/>
                                          </p:val>
                                        </p:tav>
                                      </p:tavLst>
                                    </p:anim>
                                    <p:animEffect transition="in" filter="fade">
                                      <p:cBhvr>
                                        <p:cTn id="40"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24"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平行四边形 9"/>
          <p:cNvSpPr/>
          <p:nvPr/>
        </p:nvSpPr>
        <p:spPr>
          <a:xfrm>
            <a:off x="304512" y="129448"/>
            <a:ext cx="1739441" cy="612000"/>
          </a:xfrm>
          <a:prstGeom prst="parallelogram">
            <a:avLst/>
          </a:prstGeom>
          <a:effectLst>
            <a:glow rad="63500">
              <a:schemeClr val="accent1">
                <a:satMod val="175000"/>
                <a:alpha val="40000"/>
              </a:schemeClr>
            </a:glow>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latin typeface="微软雅黑" panose="020B0503020204020204" pitchFamily="34" charset="-122"/>
                <a:ea typeface="微软雅黑" panose="020B0503020204020204" pitchFamily="34" charset="-122"/>
                <a:cs typeface="Times New Roman" panose="02020603050405020304" pitchFamily="18" charset="0"/>
              </a:rPr>
              <a:t>6.5.2</a:t>
            </a:r>
            <a:endParaRPr lang="zh-CN" altLang="en-US" sz="36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3" name="标题 2"/>
          <p:cNvSpPr>
            <a:spLocks noGrp="1"/>
          </p:cNvSpPr>
          <p:nvPr>
            <p:ph type="title"/>
          </p:nvPr>
        </p:nvSpPr>
        <p:spPr>
          <a:xfrm>
            <a:off x="2187686" y="97943"/>
            <a:ext cx="6291295" cy="732155"/>
          </a:xfrm>
        </p:spPr>
        <p:txBody>
          <a:bodyPr>
            <a:normAutofit/>
          </a:bodyPr>
          <a:lstStyle/>
          <a:p>
            <a:r>
              <a:rPr lang="zh-CN" altLang="en-US" dirty="0">
                <a:effectLst>
                  <a:outerShdw blurRad="38100" dist="38100" dir="2700000" algn="tl">
                    <a:srgbClr val="000000">
                      <a:alpha val="43137"/>
                    </a:srgbClr>
                  </a:outerShdw>
                </a:effectLst>
              </a:rPr>
              <a:t>二进制计数器</a:t>
            </a:r>
          </a:p>
        </p:txBody>
      </p:sp>
      <p:sp>
        <p:nvSpPr>
          <p:cNvPr id="9" name="页脚占位符 3"/>
          <p:cNvSpPr>
            <a:spLocks noGrp="1"/>
          </p:cNvSpPr>
          <p:nvPr>
            <p:ph type="ftr" sz="quarter" idx="11"/>
          </p:nvPr>
        </p:nvSpPr>
        <p:spPr>
          <a:xfrm>
            <a:off x="9642764" y="0"/>
            <a:ext cx="2549236" cy="510988"/>
          </a:xfrm>
        </p:spPr>
        <p:txBody>
          <a:bodyPr/>
          <a:lstStyle/>
          <a:p>
            <a:r>
              <a:rPr lang="zh-CN" altLang="en-US"/>
              <a:t>第</a:t>
            </a:r>
            <a:r>
              <a:rPr lang="en-US" altLang="zh-CN"/>
              <a:t>6</a:t>
            </a:r>
            <a:r>
              <a:rPr lang="zh-CN" altLang="en-US"/>
              <a:t>章 同步时序逻辑电路</a:t>
            </a:r>
            <a:endParaRPr lang="zh-CN" altLang="en-US" dirty="0"/>
          </a:p>
        </p:txBody>
      </p:sp>
      <p:sp>
        <p:nvSpPr>
          <p:cNvPr id="38" name="文本框 37"/>
          <p:cNvSpPr txBox="1"/>
          <p:nvPr/>
        </p:nvSpPr>
        <p:spPr>
          <a:xfrm>
            <a:off x="446809" y="1020462"/>
            <a:ext cx="4420466" cy="646331"/>
          </a:xfrm>
          <a:prstGeom prst="rect">
            <a:avLst/>
          </a:prstGeom>
          <a:noFill/>
        </p:spPr>
        <p:txBody>
          <a:bodyPr wrap="square" rtlCol="0">
            <a:spAutoFit/>
          </a:bodyPr>
          <a:lstStyle/>
          <a:p>
            <a:pPr marL="342900" indent="-342900" defTabSz="468000">
              <a:lnSpc>
                <a:spcPct val="150000"/>
              </a:lnSpc>
              <a:buClr>
                <a:srgbClr val="3859CD"/>
              </a:buClr>
              <a:buFont typeface="Wingdings" panose="05000000000000000000" pitchFamily="2" charset="2"/>
              <a:buChar char="n"/>
            </a:pPr>
            <a:r>
              <a:rPr lang="zh-CN" altLang="en-US" sz="2400" b="1" dirty="0">
                <a:solidFill>
                  <a:srgbClr val="0000CC"/>
                </a:solidFill>
                <a:latin typeface="微软雅黑" panose="020B0503020204020204" pitchFamily="34" charset="-122"/>
                <a:ea typeface="微软雅黑" panose="020B0503020204020204" pitchFamily="34" charset="-122"/>
              </a:rPr>
              <a:t>输出和状态变量的卡诺图：</a:t>
            </a:r>
          </a:p>
        </p:txBody>
      </p:sp>
      <p:graphicFrame>
        <p:nvGraphicFramePr>
          <p:cNvPr id="6" name="对象 5"/>
          <p:cNvGraphicFramePr>
            <a:graphicFrameLocks noChangeAspect="1"/>
          </p:cNvGraphicFramePr>
          <p:nvPr>
            <p:extLst>
              <p:ext uri="{D42A27DB-BD31-4B8C-83A1-F6EECF244321}">
                <p14:modId xmlns:p14="http://schemas.microsoft.com/office/powerpoint/2010/main" val="919662696"/>
              </p:ext>
            </p:extLst>
          </p:nvPr>
        </p:nvGraphicFramePr>
        <p:xfrm>
          <a:off x="453737" y="1775623"/>
          <a:ext cx="2933700" cy="1812961"/>
        </p:xfrm>
        <a:graphic>
          <a:graphicData uri="http://schemas.openxmlformats.org/presentationml/2006/ole">
            <mc:AlternateContent xmlns:mc="http://schemas.openxmlformats.org/markup-compatibility/2006">
              <mc:Choice xmlns:v="urn:schemas-microsoft-com:vml" Requires="v">
                <p:oleObj spid="_x0000_s459005" name="Visio" r:id="rId4" imgW="1559748" imgH="947700" progId="Visio.Drawing.11">
                  <p:embed/>
                </p:oleObj>
              </mc:Choice>
              <mc:Fallback>
                <p:oleObj name="Visio" r:id="rId4" imgW="1559748" imgH="947700" progId="Visio.Drawing.11">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3737" y="1775623"/>
                        <a:ext cx="2933700" cy="1812961"/>
                      </a:xfrm>
                      <a:prstGeom prst="rect">
                        <a:avLst/>
                      </a:prstGeom>
                      <a:solidFill>
                        <a:schemeClr val="accent6">
                          <a:lumMod val="40000"/>
                          <a:lumOff val="60000"/>
                        </a:schemeClr>
                      </a:solidFill>
                    </p:spPr>
                  </p:pic>
                </p:oleObj>
              </mc:Fallback>
            </mc:AlternateContent>
          </a:graphicData>
        </a:graphic>
      </p:graphicFrame>
      <p:graphicFrame>
        <p:nvGraphicFramePr>
          <p:cNvPr id="39" name="对象 38"/>
          <p:cNvGraphicFramePr>
            <a:graphicFrameLocks noChangeAspect="1"/>
          </p:cNvGraphicFramePr>
          <p:nvPr>
            <p:extLst>
              <p:ext uri="{D42A27DB-BD31-4B8C-83A1-F6EECF244321}">
                <p14:modId xmlns:p14="http://schemas.microsoft.com/office/powerpoint/2010/main" val="3272395616"/>
              </p:ext>
            </p:extLst>
          </p:nvPr>
        </p:nvGraphicFramePr>
        <p:xfrm>
          <a:off x="3594827" y="1959890"/>
          <a:ext cx="2600571" cy="1628694"/>
        </p:xfrm>
        <a:graphic>
          <a:graphicData uri="http://schemas.openxmlformats.org/presentationml/2006/ole">
            <mc:AlternateContent xmlns:mc="http://schemas.openxmlformats.org/markup-compatibility/2006">
              <mc:Choice xmlns:v="urn:schemas-microsoft-com:vml" Requires="v">
                <p:oleObj spid="_x0000_s459006" name="Visio" r:id="rId6" imgW="1541649" imgH="975510" progId="Visio.Drawing.11">
                  <p:embed/>
                </p:oleObj>
              </mc:Choice>
              <mc:Fallback>
                <p:oleObj name="Visio" r:id="rId6" imgW="1541649" imgH="975510" progId="Visio.Drawing.11">
                  <p:embed/>
                  <p:pic>
                    <p:nvPicPr>
                      <p:cNvPr id="0"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94827" y="1959890"/>
                        <a:ext cx="2600571" cy="1628694"/>
                      </a:xfrm>
                      <a:prstGeom prst="rect">
                        <a:avLst/>
                      </a:prstGeom>
                      <a:solidFill>
                        <a:schemeClr val="accent6">
                          <a:lumMod val="40000"/>
                          <a:lumOff val="60000"/>
                        </a:schemeClr>
                      </a:solidFill>
                    </p:spPr>
                  </p:pic>
                </p:oleObj>
              </mc:Fallback>
            </mc:AlternateContent>
          </a:graphicData>
        </a:graphic>
      </p:graphicFrame>
      <p:graphicFrame>
        <p:nvGraphicFramePr>
          <p:cNvPr id="51" name="对象 50"/>
          <p:cNvGraphicFramePr>
            <a:graphicFrameLocks noChangeAspect="1"/>
          </p:cNvGraphicFramePr>
          <p:nvPr>
            <p:extLst>
              <p:ext uri="{D42A27DB-BD31-4B8C-83A1-F6EECF244321}">
                <p14:modId xmlns:p14="http://schemas.microsoft.com/office/powerpoint/2010/main" val="2481403871"/>
              </p:ext>
            </p:extLst>
          </p:nvPr>
        </p:nvGraphicFramePr>
        <p:xfrm>
          <a:off x="6435640" y="1943185"/>
          <a:ext cx="2755026" cy="1645399"/>
        </p:xfrm>
        <a:graphic>
          <a:graphicData uri="http://schemas.openxmlformats.org/presentationml/2006/ole">
            <mc:AlternateContent xmlns:mc="http://schemas.openxmlformats.org/markup-compatibility/2006">
              <mc:Choice xmlns:v="urn:schemas-microsoft-com:vml" Requires="v">
                <p:oleObj spid="_x0000_s459007" name="Visio" r:id="rId8" imgW="1613504" imgH="947700" progId="Visio.Drawing.11">
                  <p:embed/>
                </p:oleObj>
              </mc:Choice>
              <mc:Fallback>
                <p:oleObj name="Visio" r:id="rId8" imgW="1613504" imgH="947700" progId="Visio.Drawing.11">
                  <p:embed/>
                  <p:pic>
                    <p:nvPicPr>
                      <p:cNvPr id="0" name="Object 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435640" y="1943185"/>
                        <a:ext cx="2755026" cy="1645399"/>
                      </a:xfrm>
                      <a:prstGeom prst="rect">
                        <a:avLst/>
                      </a:prstGeom>
                      <a:solidFill>
                        <a:schemeClr val="accent6">
                          <a:lumMod val="40000"/>
                          <a:lumOff val="60000"/>
                        </a:schemeClr>
                      </a:solidFill>
                    </p:spPr>
                  </p:pic>
                </p:oleObj>
              </mc:Fallback>
            </mc:AlternateContent>
          </a:graphicData>
        </a:graphic>
      </p:graphicFrame>
      <p:graphicFrame>
        <p:nvGraphicFramePr>
          <p:cNvPr id="52" name="对象 51"/>
          <p:cNvGraphicFramePr>
            <a:graphicFrameLocks noChangeAspect="1"/>
          </p:cNvGraphicFramePr>
          <p:nvPr>
            <p:extLst>
              <p:ext uri="{D42A27DB-BD31-4B8C-83A1-F6EECF244321}">
                <p14:modId xmlns:p14="http://schemas.microsoft.com/office/powerpoint/2010/main" val="3356949647"/>
              </p:ext>
            </p:extLst>
          </p:nvPr>
        </p:nvGraphicFramePr>
        <p:xfrm>
          <a:off x="9414675" y="2006130"/>
          <a:ext cx="2549821" cy="1582454"/>
        </p:xfrm>
        <a:graphic>
          <a:graphicData uri="http://schemas.openxmlformats.org/presentationml/2006/ole">
            <mc:AlternateContent xmlns:mc="http://schemas.openxmlformats.org/markup-compatibility/2006">
              <mc:Choice xmlns:v="urn:schemas-microsoft-com:vml" Requires="v">
                <p:oleObj spid="_x0000_s459008" name="Visio" r:id="rId10" imgW="1445211" imgH="905310" progId="Visio.Drawing.11">
                  <p:embed/>
                </p:oleObj>
              </mc:Choice>
              <mc:Fallback>
                <p:oleObj name="Visio" r:id="rId10" imgW="1445211" imgH="905310" progId="Visio.Drawing.11">
                  <p:embed/>
                  <p:pic>
                    <p:nvPicPr>
                      <p:cNvPr id="0" name="Object 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414675" y="2006130"/>
                        <a:ext cx="2549821" cy="1582454"/>
                      </a:xfrm>
                      <a:prstGeom prst="rect">
                        <a:avLst/>
                      </a:prstGeom>
                      <a:solidFill>
                        <a:schemeClr val="accent6">
                          <a:lumMod val="40000"/>
                          <a:lumOff val="60000"/>
                        </a:schemeClr>
                      </a:solidFill>
                    </p:spPr>
                  </p:pic>
                </p:oleObj>
              </mc:Fallback>
            </mc:AlternateContent>
          </a:graphicData>
        </a:graphic>
      </p:graphicFrame>
      <p:sp>
        <p:nvSpPr>
          <p:cNvPr id="3" name="灯片编号占位符 2"/>
          <p:cNvSpPr>
            <a:spLocks noGrp="1"/>
          </p:cNvSpPr>
          <p:nvPr>
            <p:ph type="sldNum" sz="quarter" idx="12"/>
          </p:nvPr>
        </p:nvSpPr>
        <p:spPr/>
        <p:txBody>
          <a:bodyPr/>
          <a:lstStyle/>
          <a:p>
            <a:fld id="{B6D9C768-8413-45FA-BDC7-53DA68035736}" type="slidenum">
              <a:rPr lang="zh-CN" altLang="en-US" smtClean="0"/>
              <a:t>36</a:t>
            </a:fld>
            <a:endParaRPr lang="zh-CN" altLang="en-US"/>
          </a:p>
        </p:txBody>
      </p:sp>
      <mc:AlternateContent xmlns:mc="http://schemas.openxmlformats.org/markup-compatibility/2006" xmlns:a14="http://schemas.microsoft.com/office/drawing/2010/main">
        <mc:Choice Requires="a14">
          <p:sp>
            <p:nvSpPr>
              <p:cNvPr id="55" name="文本框 5"/>
              <p:cNvSpPr txBox="1"/>
              <p:nvPr/>
            </p:nvSpPr>
            <p:spPr>
              <a:xfrm>
                <a:off x="514349" y="3545456"/>
                <a:ext cx="11372851" cy="3183564"/>
              </a:xfrm>
              <a:prstGeom prst="rect">
                <a:avLst/>
              </a:prstGeom>
              <a:noFill/>
            </p:spPr>
            <p:txBody>
              <a:bodyPr wrap="square" rtlCol="0">
                <a:spAutoFit/>
              </a:bodyPr>
              <a:lstStyle/>
              <a:p>
                <a:pPr marL="342900" indent="-342900" defTabSz="468000">
                  <a:lnSpc>
                    <a:spcPct val="150000"/>
                  </a:lnSpc>
                  <a:buClr>
                    <a:srgbClr val="3859CD"/>
                  </a:buClr>
                  <a:buFont typeface="Wingdings" panose="05000000000000000000" pitchFamily="2" charset="2"/>
                  <a:buChar char="n"/>
                </a:pPr>
                <a:r>
                  <a:rPr lang="zh-CN" altLang="en-US" sz="2400" b="1" dirty="0">
                    <a:solidFill>
                      <a:srgbClr val="0000CC"/>
                    </a:solidFill>
                    <a:latin typeface="微软雅黑" panose="020B0503020204020204" pitchFamily="34" charset="-122"/>
                    <a:ea typeface="微软雅黑" panose="020B0503020204020204" pitchFamily="34" charset="-122"/>
                  </a:rPr>
                  <a:t>选择</a:t>
                </a:r>
                <a:r>
                  <a:rPr lang="en-US" altLang="zh-CN" sz="2400" b="1" dirty="0">
                    <a:solidFill>
                      <a:srgbClr val="0000CC"/>
                    </a:solidFill>
                    <a:latin typeface="微软雅黑" panose="020B0503020204020204" pitchFamily="34" charset="-122"/>
                    <a:ea typeface="微软雅黑" panose="020B0503020204020204" pitchFamily="34" charset="-122"/>
                  </a:rPr>
                  <a:t>T</a:t>
                </a:r>
                <a:r>
                  <a:rPr lang="zh-CN" altLang="en-US" sz="2400" b="1" dirty="0">
                    <a:solidFill>
                      <a:srgbClr val="0000CC"/>
                    </a:solidFill>
                    <a:latin typeface="微软雅黑" panose="020B0503020204020204" pitchFamily="34" charset="-122"/>
                    <a:ea typeface="微软雅黑" panose="020B0503020204020204" pitchFamily="34" charset="-122"/>
                  </a:rPr>
                  <a:t>触发器，状态方程和输出方程为</a:t>
                </a:r>
                <a:r>
                  <a:rPr lang="zh-CN" altLang="en-US" sz="2400" b="1" dirty="0">
                    <a:latin typeface="微软雅黑" panose="020B0503020204020204" pitchFamily="34" charset="-122"/>
                    <a:ea typeface="微软雅黑" panose="020B0503020204020204" pitchFamily="34" charset="-122"/>
                  </a:rPr>
                  <a:t>：</a:t>
                </a:r>
              </a:p>
              <a:p>
                <a:pPr algn="just">
                  <a:lnSpc>
                    <a:spcPct val="150000"/>
                  </a:lnSpc>
                  <a:spcAft>
                    <a:spcPts val="0"/>
                  </a:spcAft>
                </a:pPr>
                <a:r>
                  <a:rPr lang="en-US" altLang="zh-CN" sz="2400" kern="100" dirty="0">
                    <a:ea typeface="Cambria Math" panose="02040503050406030204" pitchFamily="18" charset="0"/>
                    <a:cs typeface="Times New Roman" panose="02020603050405020304" pitchFamily="18" charset="0"/>
                  </a:rPr>
                  <a:t>	</a:t>
                </a:r>
                <a14:m>
                  <m:oMath xmlns:m="http://schemas.openxmlformats.org/officeDocument/2006/math">
                    <m:sSubSup>
                      <m:sSubSupPr>
                        <m:ctrlPr>
                          <a:rPr lang="zh-CN" altLang="zh-CN" sz="2400" b="1" i="1" kern="100"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𝑸</m:t>
                        </m:r>
                      </m:e>
                      <m:sub>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𝟐</m:t>
                        </m:r>
                      </m:sub>
                      <m:sup>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𝒏</m:t>
                        </m:r>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𝟏</m:t>
                        </m:r>
                      </m:sup>
                    </m:sSubSup>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m:t>
                    </m:r>
                    <m:acc>
                      <m:accPr>
                        <m:chr m:val="̅"/>
                        <m:ctrlPr>
                          <a:rPr lang="zh-CN" altLang="zh-CN" sz="2400" b="1" i="1" kern="100">
                            <a:solidFill>
                              <a:srgbClr val="FF0000"/>
                            </a:solidFill>
                            <a:effectLst/>
                            <a:latin typeface="Cambria Math" panose="02040503050406030204" pitchFamily="18" charset="0"/>
                            <a:ea typeface="Cambria Math" panose="02040503050406030204" pitchFamily="18" charset="0"/>
                            <a:cs typeface="Times New Roman" panose="02020603050405020304" pitchFamily="18" charset="0"/>
                          </a:rPr>
                        </m:ctrlPr>
                      </m:accPr>
                      <m:e>
                        <m:sSubSup>
                          <m:sSubSupPr>
                            <m:ctrlPr>
                              <a:rPr lang="zh-CN" altLang="zh-CN" sz="2400" b="1" i="1" kern="100">
                                <a:solidFill>
                                  <a:srgbClr val="FF0000"/>
                                </a:solidFill>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𝑸</m:t>
                            </m:r>
                          </m:e>
                          <m:sub>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𝟐</m:t>
                            </m:r>
                          </m:sub>
                          <m:sup>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𝒏</m:t>
                            </m:r>
                          </m:sup>
                        </m:sSubSup>
                      </m:e>
                    </m:acc>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 </m:t>
                    </m:r>
                    <m:acc>
                      <m:accPr>
                        <m:chr m:val="̅"/>
                        <m:ctrlPr>
                          <a:rPr lang="zh-CN" altLang="zh-CN" sz="2400" b="1" i="1" kern="100">
                            <a:solidFill>
                              <a:srgbClr val="FF0000"/>
                            </a:solidFill>
                            <a:effectLst/>
                            <a:latin typeface="Cambria Math" panose="02040503050406030204" pitchFamily="18" charset="0"/>
                            <a:ea typeface="Cambria Math" panose="02040503050406030204" pitchFamily="18" charset="0"/>
                            <a:cs typeface="Times New Roman" panose="02020603050405020304" pitchFamily="18" charset="0"/>
                          </a:rPr>
                        </m:ctrlPr>
                      </m:accPr>
                      <m:e>
                        <m:sSubSup>
                          <m:sSubSupPr>
                            <m:ctrlPr>
                              <a:rPr lang="zh-CN" altLang="zh-CN" sz="2400" b="1" i="1" kern="100">
                                <a:solidFill>
                                  <a:srgbClr val="FF0000"/>
                                </a:solidFill>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𝑸</m:t>
                            </m:r>
                          </m:e>
                          <m:sub>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𝟏</m:t>
                            </m:r>
                          </m:sub>
                          <m:sup>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𝒏</m:t>
                            </m:r>
                          </m:sup>
                        </m:sSubSup>
                      </m:e>
                    </m:acc>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 </m:t>
                    </m:r>
                    <m:acc>
                      <m:accPr>
                        <m:chr m:val="̅"/>
                        <m:ctrlPr>
                          <a:rPr lang="zh-CN" altLang="zh-CN" sz="2400" b="1" i="1" kern="100">
                            <a:solidFill>
                              <a:srgbClr val="FF0000"/>
                            </a:solidFill>
                            <a:effectLst/>
                            <a:latin typeface="Cambria Math" panose="02040503050406030204" pitchFamily="18" charset="0"/>
                            <a:ea typeface="Cambria Math" panose="02040503050406030204" pitchFamily="18" charset="0"/>
                            <a:cs typeface="Times New Roman" panose="02020603050405020304" pitchFamily="18" charset="0"/>
                          </a:rPr>
                        </m:ctrlPr>
                      </m:accPr>
                      <m:e>
                        <m:sSubSup>
                          <m:sSubSupPr>
                            <m:ctrlPr>
                              <a:rPr lang="zh-CN" altLang="zh-CN" sz="2400" b="1" i="1" kern="100">
                                <a:solidFill>
                                  <a:srgbClr val="FF0000"/>
                                </a:solidFill>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𝑸</m:t>
                            </m:r>
                          </m:e>
                          <m:sub>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𝟎</m:t>
                            </m:r>
                          </m:sub>
                          <m:sup>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𝒏</m:t>
                            </m:r>
                          </m:sup>
                        </m:sSubSup>
                      </m:e>
                    </m:acc>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altLang="zh-CN" sz="2400" b="1" i="1" kern="100">
                            <a:solidFill>
                              <a:srgbClr val="FF0000"/>
                            </a:solidFill>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𝑸</m:t>
                        </m:r>
                      </m:e>
                      <m:sub>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𝟐</m:t>
                        </m:r>
                      </m:sub>
                      <m:sup>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𝒏</m:t>
                        </m:r>
                      </m:sup>
                    </m:sSubSup>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 </m:t>
                    </m:r>
                    <m:acc>
                      <m:accPr>
                        <m:chr m:val="̅"/>
                        <m:ctrlPr>
                          <a:rPr lang="zh-CN" altLang="zh-CN" sz="2400" b="1" i="1" kern="100">
                            <a:solidFill>
                              <a:srgbClr val="FF0000"/>
                            </a:solidFill>
                            <a:effectLst/>
                            <a:latin typeface="Cambria Math" panose="02040503050406030204" pitchFamily="18" charset="0"/>
                            <a:ea typeface="Cambria Math" panose="02040503050406030204" pitchFamily="18" charset="0"/>
                            <a:cs typeface="Times New Roman" panose="02020603050405020304" pitchFamily="18" charset="0"/>
                          </a:rPr>
                        </m:ctrlPr>
                      </m:accPr>
                      <m:e>
                        <m:sSubSup>
                          <m:sSubSupPr>
                            <m:ctrlPr>
                              <a:rPr lang="zh-CN" altLang="zh-CN" sz="2400" b="1" i="1" kern="100">
                                <a:solidFill>
                                  <a:srgbClr val="FF0000"/>
                                </a:solidFill>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𝑸</m:t>
                            </m:r>
                          </m:e>
                          <m:sub>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𝟏</m:t>
                            </m:r>
                          </m:sub>
                          <m:sup>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𝒏</m:t>
                            </m:r>
                          </m:sup>
                        </m:sSubSup>
                      </m:e>
                    </m:acc>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 </m:t>
                    </m:r>
                    <m:sSubSup>
                      <m:sSubSupPr>
                        <m:ctrlPr>
                          <a:rPr lang="zh-CN" altLang="zh-CN" sz="2400" b="1" i="1" kern="100">
                            <a:solidFill>
                              <a:srgbClr val="FF0000"/>
                            </a:solidFill>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𝑸</m:t>
                        </m:r>
                      </m:e>
                      <m:sub>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𝟎</m:t>
                        </m:r>
                      </m:sub>
                      <m:sup>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𝒏</m:t>
                        </m:r>
                      </m:sup>
                    </m:sSubSup>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altLang="zh-CN" sz="2400" b="1" i="1" kern="100">
                            <a:solidFill>
                              <a:srgbClr val="FF0000"/>
                            </a:solidFill>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𝑸</m:t>
                        </m:r>
                      </m:e>
                      <m:sub>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𝟐</m:t>
                        </m:r>
                      </m:sub>
                      <m:sup>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𝒏</m:t>
                        </m:r>
                      </m:sup>
                    </m:sSubSup>
                    <m:sSubSup>
                      <m:sSubSupPr>
                        <m:ctrlPr>
                          <a:rPr lang="zh-CN" altLang="zh-CN" sz="2400" b="1" i="1" kern="100">
                            <a:solidFill>
                              <a:srgbClr val="FF0000"/>
                            </a:solidFill>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𝑸</m:t>
                        </m:r>
                      </m:e>
                      <m:sub>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𝟏</m:t>
                        </m:r>
                      </m:sub>
                      <m:sup>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𝒏</m:t>
                        </m:r>
                      </m:sup>
                    </m:sSubSup>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m:t>
                    </m:r>
                    <m:acc>
                      <m:accPr>
                        <m:chr m:val="̅"/>
                        <m:ctrlPr>
                          <a:rPr lang="zh-CN" altLang="zh-CN" sz="2400" b="1" i="1" kern="100">
                            <a:solidFill>
                              <a:srgbClr val="FF0000"/>
                            </a:solidFill>
                            <a:effectLst/>
                            <a:latin typeface="Cambria Math" panose="02040503050406030204" pitchFamily="18" charset="0"/>
                            <a:ea typeface="Cambria Math" panose="02040503050406030204" pitchFamily="18" charset="0"/>
                            <a:cs typeface="Times New Roman" panose="02020603050405020304" pitchFamily="18" charset="0"/>
                          </a:rPr>
                        </m:ctrlPr>
                      </m:accPr>
                      <m:e>
                        <m:sSubSup>
                          <m:sSubSupPr>
                            <m:ctrlPr>
                              <a:rPr lang="zh-CN" altLang="zh-CN" sz="2400" b="1" i="1" kern="100">
                                <a:solidFill>
                                  <a:srgbClr val="FF0000"/>
                                </a:solidFill>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𝑸</m:t>
                            </m:r>
                          </m:e>
                          <m:sub>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𝟐</m:t>
                            </m:r>
                          </m:sub>
                          <m:sup>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𝒏</m:t>
                            </m:r>
                          </m:sup>
                        </m:sSubSup>
                      </m:e>
                    </m:acc>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 </m:t>
                    </m:r>
                    <m:acc>
                      <m:accPr>
                        <m:chr m:val="̅"/>
                        <m:ctrlPr>
                          <a:rPr lang="zh-CN" altLang="zh-CN" sz="2400" b="1" i="1" kern="100">
                            <a:solidFill>
                              <a:srgbClr val="FF0000"/>
                            </a:solidFill>
                            <a:effectLst/>
                            <a:latin typeface="Cambria Math" panose="02040503050406030204" pitchFamily="18" charset="0"/>
                            <a:ea typeface="Cambria Math" panose="02040503050406030204" pitchFamily="18" charset="0"/>
                            <a:cs typeface="Times New Roman" panose="02020603050405020304" pitchFamily="18" charset="0"/>
                          </a:rPr>
                        </m:ctrlPr>
                      </m:accPr>
                      <m:e>
                        <m:sSubSup>
                          <m:sSubSupPr>
                            <m:ctrlPr>
                              <a:rPr lang="zh-CN" altLang="zh-CN" sz="2400" b="1" i="1" kern="100">
                                <a:solidFill>
                                  <a:srgbClr val="FF0000"/>
                                </a:solidFill>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𝑸</m:t>
                            </m:r>
                          </m:e>
                          <m:sub>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𝟏</m:t>
                            </m:r>
                          </m:sub>
                          <m:sup>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𝒏</m:t>
                            </m:r>
                          </m:sup>
                        </m:sSubSup>
                      </m:e>
                    </m:acc>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 </m:t>
                    </m:r>
                    <m:acc>
                      <m:accPr>
                        <m:chr m:val="̅"/>
                        <m:ctrlPr>
                          <a:rPr lang="zh-CN" altLang="zh-CN" sz="2400" b="1" i="1" kern="100">
                            <a:solidFill>
                              <a:srgbClr val="FF0000"/>
                            </a:solidFill>
                            <a:effectLst/>
                            <a:latin typeface="Cambria Math" panose="02040503050406030204" pitchFamily="18" charset="0"/>
                            <a:ea typeface="Cambria Math" panose="02040503050406030204" pitchFamily="18" charset="0"/>
                            <a:cs typeface="Times New Roman" panose="02020603050405020304" pitchFamily="18" charset="0"/>
                          </a:rPr>
                        </m:ctrlPr>
                      </m:accPr>
                      <m:e>
                        <m:sSubSup>
                          <m:sSubSupPr>
                            <m:ctrlPr>
                              <a:rPr lang="zh-CN" altLang="zh-CN" sz="2400" b="1" i="1" kern="100">
                                <a:solidFill>
                                  <a:srgbClr val="FF0000"/>
                                </a:solidFill>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𝑸</m:t>
                            </m:r>
                          </m:e>
                          <m:sub>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𝟎</m:t>
                            </m:r>
                          </m:sub>
                          <m:sup>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𝒏</m:t>
                            </m:r>
                          </m:sup>
                        </m:sSubSup>
                      </m:e>
                    </m:acc>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altLang="zh-CN" sz="2400" b="1" i="1" kern="100">
                            <a:solidFill>
                              <a:srgbClr val="FF0000"/>
                            </a:solidFill>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𝑸</m:t>
                        </m:r>
                      </m:e>
                      <m:sub>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𝟐</m:t>
                        </m:r>
                      </m:sub>
                      <m:sup>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𝒏</m:t>
                        </m:r>
                      </m:sup>
                    </m:sSubSup>
                    <m:d>
                      <m:dPr>
                        <m:ctrlPr>
                          <a:rPr lang="zh-CN" altLang="zh-CN" sz="2400" b="1" i="1" kern="100">
                            <a:solidFill>
                              <a:srgbClr val="FF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acc>
                          <m:accPr>
                            <m:chr m:val="̅"/>
                            <m:ctrlPr>
                              <a:rPr lang="zh-CN" altLang="zh-CN" sz="2400" b="1" i="1" kern="100">
                                <a:solidFill>
                                  <a:srgbClr val="FF0000"/>
                                </a:solidFill>
                                <a:effectLst/>
                                <a:latin typeface="Cambria Math" panose="02040503050406030204" pitchFamily="18" charset="0"/>
                                <a:ea typeface="Cambria Math" panose="02040503050406030204" pitchFamily="18" charset="0"/>
                                <a:cs typeface="Times New Roman" panose="02020603050405020304" pitchFamily="18" charset="0"/>
                              </a:rPr>
                            </m:ctrlPr>
                          </m:accPr>
                          <m:e>
                            <m:sSubSup>
                              <m:sSubSupPr>
                                <m:ctrlPr>
                                  <a:rPr lang="zh-CN" altLang="zh-CN" sz="2400" b="1" i="1" kern="100">
                                    <a:solidFill>
                                      <a:srgbClr val="FF0000"/>
                                    </a:solidFill>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𝑸</m:t>
                                </m:r>
                              </m:e>
                              <m:sub>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𝟏</m:t>
                                </m:r>
                              </m:sub>
                              <m:sup>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𝒏</m:t>
                                </m:r>
                              </m:sup>
                            </m:sSubSup>
                          </m:e>
                        </m:acc>
                        <m:sSubSup>
                          <m:sSubSupPr>
                            <m:ctrlPr>
                              <a:rPr lang="zh-CN" altLang="zh-CN" sz="2400" b="1" i="1" kern="100">
                                <a:solidFill>
                                  <a:srgbClr val="FF0000"/>
                                </a:solidFill>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𝑸</m:t>
                            </m:r>
                          </m:e>
                          <m:sub>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𝟎</m:t>
                            </m:r>
                          </m:sub>
                          <m:sup>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𝒏</m:t>
                            </m:r>
                          </m:sup>
                        </m:sSubSup>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altLang="zh-CN" sz="2400" b="1" i="1" kern="100">
                                <a:solidFill>
                                  <a:srgbClr val="FF0000"/>
                                </a:solidFill>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𝑸</m:t>
                            </m:r>
                          </m:e>
                          <m:sub>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𝟏</m:t>
                            </m:r>
                          </m:sub>
                          <m:sup>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𝒏</m:t>
                            </m:r>
                          </m:sup>
                        </m:sSubSup>
                      </m:e>
                    </m:d>
                  </m:oMath>
                </a14:m>
                <a:r>
                  <a:rPr lang="en-US" altLang="zh-CN" sz="2400" b="1"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 </a:t>
                </a:r>
                <a:endParaRPr lang="zh-CN" altLang="zh-CN" sz="2400" b="1"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endParaRPr>
              </a:p>
              <a:p>
                <a:pPr algn="just">
                  <a:lnSpc>
                    <a:spcPct val="150000"/>
                  </a:lnSpc>
                  <a:spcAft>
                    <a:spcPts val="0"/>
                  </a:spcAft>
                </a:pPr>
                <a:r>
                  <a:rPr lang="en-US" altLang="zh-CN" sz="2400" b="1" kern="100" dirty="0">
                    <a:solidFill>
                      <a:srgbClr val="FF0000"/>
                    </a:solidFill>
                    <a:effectLst/>
                    <a:ea typeface="宋体" panose="02010600030101010101" pitchFamily="2" charset="-122"/>
                    <a:cs typeface="Times New Roman" panose="02020603050405020304" pitchFamily="18" charset="0"/>
                  </a:rPr>
                  <a:t>	</a:t>
                </a:r>
                <a14:m>
                  <m:oMath xmlns:m="http://schemas.openxmlformats.org/officeDocument/2006/math">
                    <m:r>
                      <a:rPr lang="en-US" altLang="zh-CN" sz="2400" b="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           </m:t>
                    </m:r>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m:t>
                    </m:r>
                    <m:acc>
                      <m:accPr>
                        <m:chr m:val="̅"/>
                        <m:ctrlPr>
                          <a:rPr lang="zh-CN" altLang="zh-CN" sz="2400" b="1" i="1" kern="100">
                            <a:solidFill>
                              <a:srgbClr val="FF0000"/>
                            </a:solidFill>
                            <a:effectLst/>
                            <a:latin typeface="Cambria Math" panose="02040503050406030204" pitchFamily="18" charset="0"/>
                            <a:ea typeface="Cambria Math" panose="02040503050406030204" pitchFamily="18" charset="0"/>
                            <a:cs typeface="Times New Roman" panose="02020603050405020304" pitchFamily="18" charset="0"/>
                          </a:rPr>
                        </m:ctrlPr>
                      </m:accPr>
                      <m:e>
                        <m:sSubSup>
                          <m:sSubSupPr>
                            <m:ctrlPr>
                              <a:rPr lang="zh-CN" altLang="zh-CN" sz="2400" b="1" i="1" kern="100">
                                <a:solidFill>
                                  <a:srgbClr val="FF0000"/>
                                </a:solidFill>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𝑸</m:t>
                            </m:r>
                          </m:e>
                          <m:sub>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𝟐</m:t>
                            </m:r>
                          </m:sub>
                          <m:sup>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𝒏</m:t>
                            </m:r>
                          </m:sup>
                        </m:sSubSup>
                      </m:e>
                    </m:acc>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 </m:t>
                    </m:r>
                    <m:acc>
                      <m:accPr>
                        <m:chr m:val="̅"/>
                        <m:ctrlPr>
                          <a:rPr lang="zh-CN" altLang="zh-CN" sz="2400" b="1" i="1" kern="100">
                            <a:solidFill>
                              <a:srgbClr val="FF0000"/>
                            </a:solidFill>
                            <a:effectLst/>
                            <a:latin typeface="Cambria Math" panose="02040503050406030204" pitchFamily="18" charset="0"/>
                            <a:ea typeface="Cambria Math" panose="02040503050406030204" pitchFamily="18" charset="0"/>
                            <a:cs typeface="Times New Roman" panose="02020603050405020304" pitchFamily="18" charset="0"/>
                          </a:rPr>
                        </m:ctrlPr>
                      </m:accPr>
                      <m:e>
                        <m:sSubSup>
                          <m:sSubSupPr>
                            <m:ctrlPr>
                              <a:rPr lang="zh-CN" altLang="zh-CN" sz="2400" b="1" i="1" kern="100">
                                <a:solidFill>
                                  <a:srgbClr val="FF0000"/>
                                </a:solidFill>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𝑸</m:t>
                            </m:r>
                          </m:e>
                          <m:sub>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𝟏</m:t>
                            </m:r>
                          </m:sub>
                          <m:sup>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𝒏</m:t>
                            </m:r>
                          </m:sup>
                        </m:sSubSup>
                      </m:e>
                    </m:acc>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 </m:t>
                    </m:r>
                    <m:acc>
                      <m:accPr>
                        <m:chr m:val="̅"/>
                        <m:ctrlPr>
                          <a:rPr lang="zh-CN" altLang="zh-CN" sz="2400" b="1" i="1" kern="100">
                            <a:solidFill>
                              <a:srgbClr val="FF0000"/>
                            </a:solidFill>
                            <a:effectLst/>
                            <a:latin typeface="Cambria Math" panose="02040503050406030204" pitchFamily="18" charset="0"/>
                            <a:ea typeface="Cambria Math" panose="02040503050406030204" pitchFamily="18" charset="0"/>
                            <a:cs typeface="Times New Roman" panose="02020603050405020304" pitchFamily="18" charset="0"/>
                          </a:rPr>
                        </m:ctrlPr>
                      </m:accPr>
                      <m:e>
                        <m:sSubSup>
                          <m:sSubSupPr>
                            <m:ctrlPr>
                              <a:rPr lang="zh-CN" altLang="zh-CN" sz="2400" b="1" i="1" kern="100">
                                <a:solidFill>
                                  <a:srgbClr val="FF0000"/>
                                </a:solidFill>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𝑸</m:t>
                            </m:r>
                          </m:e>
                          <m:sub>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𝟎</m:t>
                            </m:r>
                          </m:sub>
                          <m:sup>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𝒏</m:t>
                            </m:r>
                          </m:sup>
                        </m:sSubSup>
                      </m:e>
                    </m:acc>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altLang="zh-CN" sz="2400" b="1" i="1" kern="100">
                            <a:solidFill>
                              <a:srgbClr val="FF0000"/>
                            </a:solidFill>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𝑸</m:t>
                        </m:r>
                      </m:e>
                      <m:sub>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𝟐</m:t>
                        </m:r>
                      </m:sub>
                      <m:sup>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𝒏</m:t>
                        </m:r>
                      </m:sup>
                    </m:sSubSup>
                    <m:d>
                      <m:dPr>
                        <m:ctrlPr>
                          <a:rPr lang="zh-CN" altLang="zh-CN" sz="2400" b="1" i="1" kern="100">
                            <a:solidFill>
                              <a:srgbClr val="FF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sSubSup>
                          <m:sSubSupPr>
                            <m:ctrlPr>
                              <a:rPr lang="zh-CN" altLang="zh-CN" sz="2400" b="1" i="1" kern="100">
                                <a:solidFill>
                                  <a:srgbClr val="FF0000"/>
                                </a:solidFill>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𝑸</m:t>
                            </m:r>
                          </m:e>
                          <m:sub>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𝟎</m:t>
                            </m:r>
                          </m:sub>
                          <m:sup>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𝒏</m:t>
                            </m:r>
                          </m:sup>
                        </m:sSubSup>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altLang="zh-CN" sz="2400" b="1" i="1" kern="100">
                                <a:solidFill>
                                  <a:srgbClr val="FF0000"/>
                                </a:solidFill>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𝑸</m:t>
                            </m:r>
                          </m:e>
                          <m:sub>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𝟏</m:t>
                            </m:r>
                          </m:sub>
                          <m:sup>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𝒏</m:t>
                            </m:r>
                          </m:sup>
                        </m:sSubSup>
                      </m:e>
                    </m:d>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m:t>
                    </m:r>
                    <m:acc>
                      <m:accPr>
                        <m:chr m:val="̅"/>
                        <m:ctrlPr>
                          <a:rPr lang="zh-CN" altLang="zh-CN" sz="2400" b="1" i="1" kern="100">
                            <a:solidFill>
                              <a:srgbClr val="FF0000"/>
                            </a:solidFill>
                            <a:effectLst/>
                            <a:latin typeface="Cambria Math" panose="02040503050406030204" pitchFamily="18" charset="0"/>
                            <a:ea typeface="Cambria Math" panose="02040503050406030204" pitchFamily="18" charset="0"/>
                            <a:cs typeface="Times New Roman" panose="02020603050405020304" pitchFamily="18" charset="0"/>
                          </a:rPr>
                        </m:ctrlPr>
                      </m:accPr>
                      <m:e>
                        <m:sSubSup>
                          <m:sSubSupPr>
                            <m:ctrlPr>
                              <a:rPr lang="zh-CN" altLang="zh-CN" sz="2400" b="1" i="1" kern="100">
                                <a:solidFill>
                                  <a:srgbClr val="FF0000"/>
                                </a:solidFill>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𝑸</m:t>
                            </m:r>
                          </m:e>
                          <m:sub>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𝟐</m:t>
                            </m:r>
                          </m:sub>
                          <m:sup>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𝒏</m:t>
                            </m:r>
                          </m:sup>
                        </m:sSubSup>
                      </m:e>
                    </m:acc>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 </m:t>
                    </m:r>
                    <m:acc>
                      <m:accPr>
                        <m:chr m:val="̅"/>
                        <m:ctrlPr>
                          <a:rPr lang="zh-CN" altLang="zh-CN" sz="2400" b="1" i="1" kern="100">
                            <a:solidFill>
                              <a:srgbClr val="FF0000"/>
                            </a:solidFill>
                            <a:effectLst/>
                            <a:latin typeface="Cambria Math" panose="02040503050406030204" pitchFamily="18" charset="0"/>
                            <a:ea typeface="Cambria Math" panose="02040503050406030204" pitchFamily="18" charset="0"/>
                            <a:cs typeface="Times New Roman" panose="02020603050405020304" pitchFamily="18" charset="0"/>
                          </a:rPr>
                        </m:ctrlPr>
                      </m:accPr>
                      <m:e>
                        <m:sSubSup>
                          <m:sSubSupPr>
                            <m:ctrlPr>
                              <a:rPr lang="zh-CN" altLang="zh-CN" sz="2400" b="1" i="1" kern="100">
                                <a:solidFill>
                                  <a:srgbClr val="FF0000"/>
                                </a:solidFill>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𝑸</m:t>
                            </m:r>
                          </m:e>
                          <m:sub>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𝟏</m:t>
                            </m:r>
                          </m:sub>
                          <m:sup>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𝒏</m:t>
                            </m:r>
                          </m:sup>
                        </m:sSubSup>
                      </m:e>
                    </m:acc>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 </m:t>
                    </m:r>
                    <m:acc>
                      <m:accPr>
                        <m:chr m:val="̅"/>
                        <m:ctrlPr>
                          <a:rPr lang="zh-CN" altLang="zh-CN" sz="2400" b="1" i="1" kern="100">
                            <a:solidFill>
                              <a:srgbClr val="FF0000"/>
                            </a:solidFill>
                            <a:effectLst/>
                            <a:latin typeface="Cambria Math" panose="02040503050406030204" pitchFamily="18" charset="0"/>
                            <a:ea typeface="Cambria Math" panose="02040503050406030204" pitchFamily="18" charset="0"/>
                            <a:cs typeface="Times New Roman" panose="02020603050405020304" pitchFamily="18" charset="0"/>
                          </a:rPr>
                        </m:ctrlPr>
                      </m:accPr>
                      <m:e>
                        <m:sSubSup>
                          <m:sSubSupPr>
                            <m:ctrlPr>
                              <a:rPr lang="zh-CN" altLang="zh-CN" sz="2400" b="1" i="1" kern="100">
                                <a:solidFill>
                                  <a:srgbClr val="FF0000"/>
                                </a:solidFill>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𝑸</m:t>
                            </m:r>
                          </m:e>
                          <m:sub>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𝟎</m:t>
                            </m:r>
                          </m:sub>
                          <m:sup>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𝒏</m:t>
                            </m:r>
                          </m:sup>
                        </m:sSubSup>
                      </m:e>
                    </m:acc>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altLang="zh-CN" sz="2400" b="1" i="1" kern="100">
                            <a:solidFill>
                              <a:srgbClr val="FF0000"/>
                            </a:solidFill>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𝑸</m:t>
                        </m:r>
                      </m:e>
                      <m:sub>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𝟐</m:t>
                        </m:r>
                      </m:sub>
                      <m:sup>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𝒏</m:t>
                        </m:r>
                      </m:sup>
                    </m:sSubSup>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 </m:t>
                    </m:r>
                    <m:acc>
                      <m:accPr>
                        <m:chr m:val="̅"/>
                        <m:ctrlPr>
                          <a:rPr lang="zh-CN" altLang="zh-CN" sz="2400" b="1" i="1" kern="100">
                            <a:solidFill>
                              <a:srgbClr val="FF0000"/>
                            </a:solidFill>
                            <a:effectLst/>
                            <a:latin typeface="Cambria Math" panose="02040503050406030204" pitchFamily="18" charset="0"/>
                            <a:ea typeface="Cambria Math" panose="02040503050406030204" pitchFamily="18" charset="0"/>
                            <a:cs typeface="Times New Roman" panose="02020603050405020304" pitchFamily="18" charset="0"/>
                          </a:rPr>
                        </m:ctrlPr>
                      </m:accPr>
                      <m:e>
                        <m:acc>
                          <m:accPr>
                            <m:chr m:val="̅"/>
                            <m:ctrlPr>
                              <a:rPr lang="zh-CN" altLang="zh-CN" sz="2400" b="1" i="1" kern="100">
                                <a:solidFill>
                                  <a:srgbClr val="FF0000"/>
                                </a:solidFill>
                                <a:effectLst/>
                                <a:latin typeface="Cambria Math" panose="02040503050406030204" pitchFamily="18" charset="0"/>
                                <a:ea typeface="Cambria Math" panose="02040503050406030204" pitchFamily="18" charset="0"/>
                                <a:cs typeface="Times New Roman" panose="02020603050405020304" pitchFamily="18" charset="0"/>
                              </a:rPr>
                            </m:ctrlPr>
                          </m:accPr>
                          <m:e>
                            <m:sSubSup>
                              <m:sSubSupPr>
                                <m:ctrlPr>
                                  <a:rPr lang="zh-CN" altLang="zh-CN" sz="2400" b="1" i="1" kern="100">
                                    <a:solidFill>
                                      <a:srgbClr val="FF0000"/>
                                    </a:solidFill>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𝑸</m:t>
                                </m:r>
                              </m:e>
                              <m:sub>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𝟎</m:t>
                                </m:r>
                              </m:sub>
                              <m:sup>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𝒏</m:t>
                                </m:r>
                              </m:sup>
                            </m:sSubSup>
                          </m:e>
                        </m:acc>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  </m:t>
                        </m:r>
                        <m:acc>
                          <m:accPr>
                            <m:chr m:val="̅"/>
                            <m:ctrlPr>
                              <a:rPr lang="zh-CN" altLang="zh-CN" sz="2400" b="1" i="1" kern="100">
                                <a:solidFill>
                                  <a:srgbClr val="FF0000"/>
                                </a:solidFill>
                                <a:effectLst/>
                                <a:latin typeface="Cambria Math" panose="02040503050406030204" pitchFamily="18" charset="0"/>
                                <a:ea typeface="Cambria Math" panose="02040503050406030204" pitchFamily="18" charset="0"/>
                                <a:cs typeface="Times New Roman" panose="02020603050405020304" pitchFamily="18" charset="0"/>
                              </a:rPr>
                            </m:ctrlPr>
                          </m:accPr>
                          <m:e>
                            <m:sSubSup>
                              <m:sSubSupPr>
                                <m:ctrlPr>
                                  <a:rPr lang="zh-CN" altLang="zh-CN" sz="2400" b="1" i="1" kern="100">
                                    <a:solidFill>
                                      <a:srgbClr val="FF0000"/>
                                    </a:solidFill>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𝑸</m:t>
                                </m:r>
                              </m:e>
                              <m:sub>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𝟏</m:t>
                                </m:r>
                              </m:sub>
                              <m:sup>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𝒏</m:t>
                                </m:r>
                              </m:sup>
                            </m:sSubSup>
                          </m:e>
                        </m:acc>
                      </m:e>
                    </m:acc>
                    <m:r>
                      <a:rPr lang="en-US" altLang="zh-CN" sz="2400" b="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m:t>
                    </m:r>
                    <m:acc>
                      <m:accPr>
                        <m:chr m:val="̅"/>
                        <m:ctrlPr>
                          <a:rPr lang="zh-CN" altLang="zh-CN" sz="2400" b="1" i="1" kern="100" smtClean="0">
                            <a:solidFill>
                              <a:srgbClr val="0000CC"/>
                            </a:solidFill>
                            <a:effectLst/>
                            <a:latin typeface="Cambria Math" panose="02040503050406030204" pitchFamily="18" charset="0"/>
                            <a:ea typeface="Cambria Math" panose="02040503050406030204" pitchFamily="18" charset="0"/>
                            <a:cs typeface="Times New Roman" panose="02020603050405020304" pitchFamily="18" charset="0"/>
                          </a:rPr>
                        </m:ctrlPr>
                      </m:accPr>
                      <m:e>
                        <m:sSubSup>
                          <m:sSubSupPr>
                            <m:ctrlPr>
                              <a:rPr lang="zh-CN" altLang="zh-CN" sz="2400" b="1" i="1" kern="100">
                                <a:solidFill>
                                  <a:srgbClr val="0000CC"/>
                                </a:solidFill>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400" b="1" i="1" kern="100">
                                <a:solidFill>
                                  <a:srgbClr val="0000CC"/>
                                </a:solidFill>
                                <a:effectLst/>
                                <a:latin typeface="Cambria Math" panose="02040503050406030204" pitchFamily="18" charset="0"/>
                                <a:ea typeface="宋体" panose="02010600030101010101" pitchFamily="2" charset="-122"/>
                                <a:cs typeface="Times New Roman" panose="02020603050405020304" pitchFamily="18" charset="0"/>
                              </a:rPr>
                              <m:t>𝑸</m:t>
                            </m:r>
                          </m:e>
                          <m:sub>
                            <m:r>
                              <a:rPr lang="en-US" altLang="zh-CN" sz="2400" b="1" i="1" kern="100">
                                <a:solidFill>
                                  <a:srgbClr val="0000CC"/>
                                </a:solidFill>
                                <a:effectLst/>
                                <a:latin typeface="Cambria Math" panose="02040503050406030204" pitchFamily="18" charset="0"/>
                                <a:ea typeface="宋体" panose="02010600030101010101" pitchFamily="2" charset="-122"/>
                                <a:cs typeface="Times New Roman" panose="02020603050405020304" pitchFamily="18" charset="0"/>
                              </a:rPr>
                              <m:t>𝟏</m:t>
                            </m:r>
                          </m:sub>
                          <m:sup>
                            <m:r>
                              <a:rPr lang="en-US" altLang="zh-CN" sz="2400" b="1" i="1" kern="100">
                                <a:solidFill>
                                  <a:srgbClr val="0000CC"/>
                                </a:solidFill>
                                <a:effectLst/>
                                <a:latin typeface="Cambria Math" panose="02040503050406030204" pitchFamily="18" charset="0"/>
                                <a:ea typeface="宋体" panose="02010600030101010101" pitchFamily="2" charset="-122"/>
                                <a:cs typeface="Times New Roman" panose="02020603050405020304" pitchFamily="18" charset="0"/>
                              </a:rPr>
                              <m:t>𝒏</m:t>
                            </m:r>
                          </m:sup>
                        </m:sSubSup>
                      </m:e>
                    </m:acc>
                    <m:r>
                      <a:rPr lang="en-US" altLang="zh-CN" sz="2400" b="1" i="1" kern="100">
                        <a:solidFill>
                          <a:srgbClr val="0000CC"/>
                        </a:solidFill>
                        <a:effectLst/>
                        <a:latin typeface="Cambria Math" panose="02040503050406030204" pitchFamily="18" charset="0"/>
                        <a:ea typeface="宋体" panose="02010600030101010101" pitchFamily="2" charset="-122"/>
                        <a:cs typeface="Times New Roman" panose="02020603050405020304" pitchFamily="18" charset="0"/>
                      </a:rPr>
                      <m:t> </m:t>
                    </m:r>
                    <m:acc>
                      <m:accPr>
                        <m:chr m:val="̅"/>
                        <m:ctrlPr>
                          <a:rPr lang="zh-CN" altLang="zh-CN" sz="2400" b="1" i="1" kern="100">
                            <a:solidFill>
                              <a:srgbClr val="0000CC"/>
                            </a:solidFill>
                            <a:effectLst/>
                            <a:latin typeface="Cambria Math" panose="02040503050406030204" pitchFamily="18" charset="0"/>
                            <a:ea typeface="Cambria Math" panose="02040503050406030204" pitchFamily="18" charset="0"/>
                            <a:cs typeface="Times New Roman" panose="02020603050405020304" pitchFamily="18" charset="0"/>
                          </a:rPr>
                        </m:ctrlPr>
                      </m:accPr>
                      <m:e>
                        <m:sSubSup>
                          <m:sSubSupPr>
                            <m:ctrlPr>
                              <a:rPr lang="zh-CN" altLang="zh-CN" sz="2400" b="1" i="1" kern="100">
                                <a:solidFill>
                                  <a:srgbClr val="0000CC"/>
                                </a:solidFill>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400" b="1" i="1" kern="100">
                                <a:solidFill>
                                  <a:srgbClr val="0000CC"/>
                                </a:solidFill>
                                <a:effectLst/>
                                <a:latin typeface="Cambria Math" panose="02040503050406030204" pitchFamily="18" charset="0"/>
                                <a:ea typeface="宋体" panose="02010600030101010101" pitchFamily="2" charset="-122"/>
                                <a:cs typeface="Times New Roman" panose="02020603050405020304" pitchFamily="18" charset="0"/>
                              </a:rPr>
                              <m:t>𝑸</m:t>
                            </m:r>
                          </m:e>
                          <m:sub>
                            <m:r>
                              <a:rPr lang="en-US" altLang="zh-CN" sz="2400" b="1" i="1" kern="100">
                                <a:solidFill>
                                  <a:srgbClr val="0000CC"/>
                                </a:solidFill>
                                <a:effectLst/>
                                <a:latin typeface="Cambria Math" panose="02040503050406030204" pitchFamily="18" charset="0"/>
                                <a:ea typeface="宋体" panose="02010600030101010101" pitchFamily="2" charset="-122"/>
                                <a:cs typeface="Times New Roman" panose="02020603050405020304" pitchFamily="18" charset="0"/>
                              </a:rPr>
                              <m:t>𝟎</m:t>
                            </m:r>
                          </m:sub>
                          <m:sup>
                            <m:r>
                              <a:rPr lang="en-US" altLang="zh-CN" sz="2400" b="1" i="1" kern="100">
                                <a:solidFill>
                                  <a:srgbClr val="0000CC"/>
                                </a:solidFill>
                                <a:effectLst/>
                                <a:latin typeface="Cambria Math" panose="02040503050406030204" pitchFamily="18" charset="0"/>
                                <a:ea typeface="宋体" panose="02010600030101010101" pitchFamily="2" charset="-122"/>
                                <a:cs typeface="Times New Roman" panose="02020603050405020304" pitchFamily="18" charset="0"/>
                              </a:rPr>
                              <m:t>𝒏</m:t>
                            </m:r>
                          </m:sup>
                        </m:sSubSup>
                      </m:e>
                    </m:acc>
                    <m:r>
                      <a:rPr lang="en-US" altLang="zh-CN" sz="2400" b="1" kern="100">
                        <a:solidFill>
                          <a:srgbClr val="0000CC"/>
                        </a:solidFill>
                        <a:effectLst/>
                        <a:latin typeface="Cambria Math" panose="02040503050406030204" pitchFamily="18" charset="0"/>
                        <a:ea typeface="宋体" panose="02010600030101010101" pitchFamily="2" charset="-122"/>
                        <a:cs typeface="Times New Roman" panose="02020603050405020304" pitchFamily="18" charset="0"/>
                      </a:rPr>
                      <m:t> ⨁ </m:t>
                    </m:r>
                    <m:sSubSup>
                      <m:sSubSupPr>
                        <m:ctrlPr>
                          <a:rPr lang="zh-CN" altLang="zh-CN" sz="2400" b="1" i="1" kern="100">
                            <a:solidFill>
                              <a:srgbClr val="0000CC"/>
                            </a:solidFill>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400" b="1" i="1" kern="100">
                            <a:solidFill>
                              <a:srgbClr val="0000CC"/>
                            </a:solidFill>
                            <a:effectLst/>
                            <a:latin typeface="Cambria Math" panose="02040503050406030204" pitchFamily="18" charset="0"/>
                            <a:ea typeface="宋体" panose="02010600030101010101" pitchFamily="2" charset="-122"/>
                            <a:cs typeface="Times New Roman" panose="02020603050405020304" pitchFamily="18" charset="0"/>
                          </a:rPr>
                          <m:t>𝑸</m:t>
                        </m:r>
                      </m:e>
                      <m:sub>
                        <m:r>
                          <a:rPr lang="en-US" altLang="zh-CN" sz="2400" b="1" i="1" kern="100">
                            <a:solidFill>
                              <a:srgbClr val="0000CC"/>
                            </a:solidFill>
                            <a:effectLst/>
                            <a:latin typeface="Cambria Math" panose="02040503050406030204" pitchFamily="18" charset="0"/>
                            <a:ea typeface="宋体" panose="02010600030101010101" pitchFamily="2" charset="-122"/>
                            <a:cs typeface="Times New Roman" panose="02020603050405020304" pitchFamily="18" charset="0"/>
                          </a:rPr>
                          <m:t>𝟐</m:t>
                        </m:r>
                      </m:sub>
                      <m:sup>
                        <m:r>
                          <a:rPr lang="en-US" altLang="zh-CN" sz="2400" b="1" i="1" kern="100">
                            <a:solidFill>
                              <a:srgbClr val="0000CC"/>
                            </a:solidFill>
                            <a:effectLst/>
                            <a:latin typeface="Cambria Math" panose="02040503050406030204" pitchFamily="18" charset="0"/>
                            <a:ea typeface="宋体" panose="02010600030101010101" pitchFamily="2" charset="-122"/>
                            <a:cs typeface="Times New Roman" panose="02020603050405020304" pitchFamily="18" charset="0"/>
                          </a:rPr>
                          <m:t>𝒏</m:t>
                        </m:r>
                      </m:sup>
                    </m:sSubSup>
                  </m:oMath>
                </a14:m>
                <a:r>
                  <a:rPr lang="en-US" altLang="zh-CN" sz="2400" b="1" kern="100" dirty="0">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rPr>
                  <a:t> </a:t>
                </a:r>
                <a:endParaRPr lang="zh-CN" altLang="zh-CN" sz="2400" b="1" kern="100" dirty="0">
                  <a:solidFill>
                    <a:srgbClr val="0000CC"/>
                  </a:solidFill>
                  <a:effectLst/>
                  <a:latin typeface="Calibri" panose="020F0502020204030204" pitchFamily="34" charset="0"/>
                  <a:ea typeface="宋体" panose="02010600030101010101" pitchFamily="2" charset="-122"/>
                  <a:cs typeface="Times New Roman" panose="02020603050405020304" pitchFamily="18" charset="0"/>
                </a:endParaRPr>
              </a:p>
              <a:p>
                <a:pPr>
                  <a:lnSpc>
                    <a:spcPct val="150000"/>
                  </a:lnSpc>
                </a:pPr>
                <a:r>
                  <a:rPr lang="en-US" altLang="zh-CN" sz="2400" b="1" kern="100" dirty="0">
                    <a:solidFill>
                      <a:srgbClr val="FF0000"/>
                    </a:solidFill>
                    <a:effectLst/>
                    <a:ea typeface="Cambria Math" panose="02040503050406030204" pitchFamily="18" charset="0"/>
                    <a:cs typeface="Times New Roman" panose="02020603050405020304" pitchFamily="18" charset="0"/>
                  </a:rPr>
                  <a:t>	</a:t>
                </a:r>
                <a14:m>
                  <m:oMath xmlns:m="http://schemas.openxmlformats.org/officeDocument/2006/math">
                    <m:sSubSup>
                      <m:sSubSupPr>
                        <m:ctrlPr>
                          <a:rPr lang="zh-CN" altLang="zh-CN" sz="2400" b="1" i="1" kern="100">
                            <a:solidFill>
                              <a:srgbClr val="FF0000"/>
                            </a:solidFill>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𝑸</m:t>
                        </m:r>
                      </m:e>
                      <m:sub>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𝟏</m:t>
                        </m:r>
                      </m:sub>
                      <m:sup>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𝒏</m:t>
                        </m:r>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𝟏</m:t>
                        </m:r>
                      </m:sup>
                    </m:sSubSup>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m:t>
                    </m:r>
                    <m:acc>
                      <m:accPr>
                        <m:chr m:val="̅"/>
                        <m:ctrlPr>
                          <a:rPr lang="zh-CN" altLang="zh-CN" sz="2400" b="1" i="1" kern="100">
                            <a:solidFill>
                              <a:srgbClr val="FF0000"/>
                            </a:solidFill>
                            <a:effectLst/>
                            <a:latin typeface="Cambria Math" panose="02040503050406030204" pitchFamily="18" charset="0"/>
                            <a:ea typeface="Cambria Math" panose="02040503050406030204" pitchFamily="18" charset="0"/>
                            <a:cs typeface="Times New Roman" panose="02020603050405020304" pitchFamily="18" charset="0"/>
                          </a:rPr>
                        </m:ctrlPr>
                      </m:accPr>
                      <m:e>
                        <m:sSubSup>
                          <m:sSubSupPr>
                            <m:ctrlPr>
                              <a:rPr lang="zh-CN" altLang="zh-CN" sz="2400" b="1" i="1" kern="100">
                                <a:solidFill>
                                  <a:srgbClr val="FF0000"/>
                                </a:solidFill>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𝑸</m:t>
                            </m:r>
                          </m:e>
                          <m:sub>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𝟏</m:t>
                            </m:r>
                          </m:sub>
                          <m:sup>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𝒏</m:t>
                            </m:r>
                          </m:sup>
                        </m:sSubSup>
                      </m:e>
                    </m:acc>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 </m:t>
                    </m:r>
                    <m:acc>
                      <m:accPr>
                        <m:chr m:val="̅"/>
                        <m:ctrlPr>
                          <a:rPr lang="zh-CN" altLang="zh-CN" sz="2400" b="1" i="1" kern="100">
                            <a:solidFill>
                              <a:srgbClr val="FF0000"/>
                            </a:solidFill>
                            <a:effectLst/>
                            <a:latin typeface="Cambria Math" panose="02040503050406030204" pitchFamily="18" charset="0"/>
                            <a:ea typeface="Cambria Math" panose="02040503050406030204" pitchFamily="18" charset="0"/>
                            <a:cs typeface="Times New Roman" panose="02020603050405020304" pitchFamily="18" charset="0"/>
                          </a:rPr>
                        </m:ctrlPr>
                      </m:accPr>
                      <m:e>
                        <m:sSubSup>
                          <m:sSubSupPr>
                            <m:ctrlPr>
                              <a:rPr lang="zh-CN" altLang="zh-CN" sz="2400" b="1" i="1" kern="100">
                                <a:solidFill>
                                  <a:srgbClr val="FF0000"/>
                                </a:solidFill>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𝑸</m:t>
                            </m:r>
                          </m:e>
                          <m:sub>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𝟎</m:t>
                            </m:r>
                          </m:sub>
                          <m:sup>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𝒏</m:t>
                            </m:r>
                          </m:sup>
                        </m:sSubSup>
                      </m:e>
                    </m:acc>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altLang="zh-CN" sz="2400" b="1" i="1" kern="100">
                            <a:solidFill>
                              <a:srgbClr val="FF0000"/>
                            </a:solidFill>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𝑸</m:t>
                        </m:r>
                      </m:e>
                      <m:sub>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𝟏</m:t>
                        </m:r>
                      </m:sub>
                      <m:sup>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𝒏</m:t>
                        </m:r>
                      </m:sup>
                    </m:sSubSup>
                    <m:sSubSup>
                      <m:sSubSupPr>
                        <m:ctrlPr>
                          <a:rPr lang="zh-CN" altLang="zh-CN" sz="2400" b="1" i="1" kern="100">
                            <a:solidFill>
                              <a:srgbClr val="FF0000"/>
                            </a:solidFill>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𝑸</m:t>
                        </m:r>
                      </m:e>
                      <m:sub>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𝟎</m:t>
                        </m:r>
                      </m:sub>
                      <m:sup>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𝒏</m:t>
                        </m:r>
                      </m:sup>
                    </m:sSubSup>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m:t>
                    </m:r>
                    <m:acc>
                      <m:accPr>
                        <m:chr m:val="̅"/>
                        <m:ctrlPr>
                          <a:rPr lang="zh-CN" altLang="zh-CN" sz="2400" b="1" i="1" kern="100" smtClean="0">
                            <a:solidFill>
                              <a:srgbClr val="0000CC"/>
                            </a:solidFill>
                            <a:effectLst/>
                            <a:latin typeface="Cambria Math" panose="02040503050406030204" pitchFamily="18" charset="0"/>
                            <a:ea typeface="Cambria Math" panose="02040503050406030204" pitchFamily="18" charset="0"/>
                            <a:cs typeface="Times New Roman" panose="02020603050405020304" pitchFamily="18" charset="0"/>
                          </a:rPr>
                        </m:ctrlPr>
                      </m:accPr>
                      <m:e>
                        <m:sSubSup>
                          <m:sSubSupPr>
                            <m:ctrlPr>
                              <a:rPr lang="zh-CN" altLang="zh-CN" sz="2400" b="1" i="1" kern="100">
                                <a:solidFill>
                                  <a:srgbClr val="0000CC"/>
                                </a:solidFill>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400" b="1" i="1" kern="100">
                                <a:solidFill>
                                  <a:srgbClr val="0000CC"/>
                                </a:solidFill>
                                <a:effectLst/>
                                <a:latin typeface="Cambria Math" panose="02040503050406030204" pitchFamily="18" charset="0"/>
                                <a:ea typeface="宋体" panose="02010600030101010101" pitchFamily="2" charset="-122"/>
                                <a:cs typeface="Times New Roman" panose="02020603050405020304" pitchFamily="18" charset="0"/>
                              </a:rPr>
                              <m:t>𝑸</m:t>
                            </m:r>
                          </m:e>
                          <m:sub>
                            <m:r>
                              <a:rPr lang="en-US" altLang="zh-CN" sz="2400" b="1" i="1" kern="100">
                                <a:solidFill>
                                  <a:srgbClr val="0000CC"/>
                                </a:solidFill>
                                <a:effectLst/>
                                <a:latin typeface="Cambria Math" panose="02040503050406030204" pitchFamily="18" charset="0"/>
                                <a:ea typeface="宋体" panose="02010600030101010101" pitchFamily="2" charset="-122"/>
                                <a:cs typeface="Times New Roman" panose="02020603050405020304" pitchFamily="18" charset="0"/>
                              </a:rPr>
                              <m:t>𝟎</m:t>
                            </m:r>
                          </m:sub>
                          <m:sup>
                            <m:r>
                              <a:rPr lang="en-US" altLang="zh-CN" sz="2400" b="1" i="1" kern="100">
                                <a:solidFill>
                                  <a:srgbClr val="0000CC"/>
                                </a:solidFill>
                                <a:effectLst/>
                                <a:latin typeface="Cambria Math" panose="02040503050406030204" pitchFamily="18" charset="0"/>
                                <a:ea typeface="宋体" panose="02010600030101010101" pitchFamily="2" charset="-122"/>
                                <a:cs typeface="Times New Roman" panose="02020603050405020304" pitchFamily="18" charset="0"/>
                              </a:rPr>
                              <m:t>𝒏</m:t>
                            </m:r>
                          </m:sup>
                        </m:sSubSup>
                      </m:e>
                    </m:acc>
                    <m:r>
                      <a:rPr lang="en-US" altLang="zh-CN" sz="2400" b="1" kern="100">
                        <a:solidFill>
                          <a:srgbClr val="0000CC"/>
                        </a:solidFill>
                        <a:effectLst/>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altLang="zh-CN" sz="2400" b="1" i="1" kern="100">
                            <a:solidFill>
                              <a:srgbClr val="0000CC"/>
                            </a:solidFill>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400" b="1" i="1" kern="100">
                            <a:solidFill>
                              <a:srgbClr val="0000CC"/>
                            </a:solidFill>
                            <a:effectLst/>
                            <a:latin typeface="Cambria Math" panose="02040503050406030204" pitchFamily="18" charset="0"/>
                            <a:ea typeface="宋体" panose="02010600030101010101" pitchFamily="2" charset="-122"/>
                            <a:cs typeface="Times New Roman" panose="02020603050405020304" pitchFamily="18" charset="0"/>
                          </a:rPr>
                          <m:t>𝑸</m:t>
                        </m:r>
                      </m:e>
                      <m:sub>
                        <m:r>
                          <a:rPr lang="en-US" altLang="zh-CN" sz="2400" b="1" i="1" kern="100">
                            <a:solidFill>
                              <a:srgbClr val="0000CC"/>
                            </a:solidFill>
                            <a:effectLst/>
                            <a:latin typeface="Cambria Math" panose="02040503050406030204" pitchFamily="18" charset="0"/>
                            <a:ea typeface="宋体" panose="02010600030101010101" pitchFamily="2" charset="-122"/>
                            <a:cs typeface="Times New Roman" panose="02020603050405020304" pitchFamily="18" charset="0"/>
                          </a:rPr>
                          <m:t>𝟏</m:t>
                        </m:r>
                      </m:sub>
                      <m:sup>
                        <m:r>
                          <a:rPr lang="en-US" altLang="zh-CN" sz="2400" b="1" i="1" kern="100">
                            <a:solidFill>
                              <a:srgbClr val="0000CC"/>
                            </a:solidFill>
                            <a:effectLst/>
                            <a:latin typeface="Cambria Math" panose="02040503050406030204" pitchFamily="18" charset="0"/>
                            <a:ea typeface="宋体" panose="02010600030101010101" pitchFamily="2" charset="-122"/>
                            <a:cs typeface="Times New Roman" panose="02020603050405020304" pitchFamily="18" charset="0"/>
                          </a:rPr>
                          <m:t>𝒏</m:t>
                        </m:r>
                      </m:sup>
                    </m:sSubSup>
                  </m:oMath>
                </a14:m>
                <a:r>
                  <a:rPr lang="en-US" altLang="zh-CN" sz="2400" b="1"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 </a:t>
                </a:r>
                <a:endParaRPr lang="zh-CN" altLang="zh-CN" sz="2400" b="1"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endParaRPr>
              </a:p>
              <a:p>
                <a:pPr>
                  <a:lnSpc>
                    <a:spcPct val="150000"/>
                  </a:lnSpc>
                </a:pPr>
                <a:r>
                  <a:rPr lang="en-US" altLang="zh-CN" sz="2400" b="1" kern="100" dirty="0">
                    <a:solidFill>
                      <a:srgbClr val="FF0000"/>
                    </a:solidFill>
                    <a:effectLst/>
                    <a:ea typeface="Cambria Math" panose="02040503050406030204" pitchFamily="18" charset="0"/>
                    <a:cs typeface="Times New Roman" panose="02020603050405020304" pitchFamily="18" charset="0"/>
                  </a:rPr>
                  <a:t>	</a:t>
                </a:r>
                <a14:m>
                  <m:oMath xmlns:m="http://schemas.openxmlformats.org/officeDocument/2006/math">
                    <m:sSubSup>
                      <m:sSubSupPr>
                        <m:ctrlPr>
                          <a:rPr lang="zh-CN" altLang="zh-CN" sz="2400" b="1" i="1" kern="100">
                            <a:solidFill>
                              <a:srgbClr val="FF0000"/>
                            </a:solidFill>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𝑸</m:t>
                        </m:r>
                      </m:e>
                      <m:sub>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𝟎</m:t>
                        </m:r>
                      </m:sub>
                      <m:sup>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𝒏</m:t>
                        </m:r>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𝟏</m:t>
                        </m:r>
                      </m:sup>
                    </m:sSubSup>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m:t>
                    </m:r>
                    <m:acc>
                      <m:accPr>
                        <m:chr m:val="̅"/>
                        <m:ctrlPr>
                          <a:rPr lang="zh-CN" altLang="zh-CN" sz="2400" b="1" i="1" kern="100">
                            <a:solidFill>
                              <a:srgbClr val="FF0000"/>
                            </a:solidFill>
                            <a:effectLst/>
                            <a:latin typeface="Cambria Math" panose="02040503050406030204" pitchFamily="18" charset="0"/>
                            <a:ea typeface="Cambria Math" panose="02040503050406030204" pitchFamily="18" charset="0"/>
                            <a:cs typeface="Times New Roman" panose="02020603050405020304" pitchFamily="18" charset="0"/>
                          </a:rPr>
                        </m:ctrlPr>
                      </m:accPr>
                      <m:e>
                        <m:sSubSup>
                          <m:sSubSupPr>
                            <m:ctrlPr>
                              <a:rPr lang="zh-CN" altLang="zh-CN" sz="2400" b="1" i="1" kern="100">
                                <a:solidFill>
                                  <a:srgbClr val="FF0000"/>
                                </a:solidFill>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𝑸</m:t>
                            </m:r>
                          </m:e>
                          <m:sub>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𝟎</m:t>
                            </m:r>
                          </m:sub>
                          <m:sup>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𝒏</m:t>
                            </m:r>
                          </m:sup>
                        </m:sSubSup>
                      </m:e>
                    </m:acc>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kern="100" smtClean="0">
                        <a:solidFill>
                          <a:srgbClr val="0000CC"/>
                        </a:solidFill>
                        <a:effectLst/>
                        <a:latin typeface="Cambria Math" panose="02040503050406030204" pitchFamily="18" charset="0"/>
                        <a:ea typeface="宋体" panose="02010600030101010101" pitchFamily="2" charset="-122"/>
                        <a:cs typeface="Times New Roman" panose="02020603050405020304" pitchFamily="18" charset="0"/>
                      </a:rPr>
                      <m:t>𝟏</m:t>
                    </m:r>
                    <m:r>
                      <a:rPr lang="en-US" altLang="zh-CN" sz="2400" b="1" kern="100">
                        <a:solidFill>
                          <a:srgbClr val="0000CC"/>
                        </a:solidFill>
                        <a:effectLst/>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altLang="zh-CN" sz="2400" b="1" i="1" kern="100">
                            <a:solidFill>
                              <a:srgbClr val="0000CC"/>
                            </a:solidFill>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400" b="1" i="1" kern="100">
                            <a:solidFill>
                              <a:srgbClr val="0000CC"/>
                            </a:solidFill>
                            <a:effectLst/>
                            <a:latin typeface="Cambria Math" panose="02040503050406030204" pitchFamily="18" charset="0"/>
                            <a:ea typeface="宋体" panose="02010600030101010101" pitchFamily="2" charset="-122"/>
                            <a:cs typeface="Times New Roman" panose="02020603050405020304" pitchFamily="18" charset="0"/>
                          </a:rPr>
                          <m:t>𝑸</m:t>
                        </m:r>
                      </m:e>
                      <m:sub>
                        <m:r>
                          <a:rPr lang="en-US" altLang="zh-CN" sz="2400" b="1" i="1" kern="100">
                            <a:solidFill>
                              <a:srgbClr val="0000CC"/>
                            </a:solidFill>
                            <a:effectLst/>
                            <a:latin typeface="Cambria Math" panose="02040503050406030204" pitchFamily="18" charset="0"/>
                            <a:ea typeface="宋体" panose="02010600030101010101" pitchFamily="2" charset="-122"/>
                            <a:cs typeface="Times New Roman" panose="02020603050405020304" pitchFamily="18" charset="0"/>
                          </a:rPr>
                          <m:t>𝟎</m:t>
                        </m:r>
                      </m:sub>
                      <m:sup>
                        <m:r>
                          <a:rPr lang="en-US" altLang="zh-CN" sz="2400" b="1" i="1" kern="100">
                            <a:solidFill>
                              <a:srgbClr val="0000CC"/>
                            </a:solidFill>
                            <a:effectLst/>
                            <a:latin typeface="Cambria Math" panose="02040503050406030204" pitchFamily="18" charset="0"/>
                            <a:ea typeface="宋体" panose="02010600030101010101" pitchFamily="2" charset="-122"/>
                            <a:cs typeface="Times New Roman" panose="02020603050405020304" pitchFamily="18" charset="0"/>
                          </a:rPr>
                          <m:t>𝒏</m:t>
                        </m:r>
                      </m:sup>
                    </m:sSubSup>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 </m:t>
                    </m:r>
                  </m:oMath>
                </a14:m>
                <a:r>
                  <a:rPr lang="en-US" altLang="zh-CN" sz="2400" b="1"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2400" b="1" dirty="0">
                    <a:solidFill>
                      <a:srgbClr val="FF0000"/>
                    </a:solidFill>
                    <a:effectLst/>
                    <a:ea typeface="宋体" panose="02010600030101010101" pitchFamily="2" charset="-122"/>
                    <a:cs typeface="Times New Roman" panose="02020603050405020304" pitchFamily="18" charset="0"/>
                  </a:rPr>
                  <a:t>   	</a:t>
                </a:r>
                <a14:m>
                  <m:oMath xmlns:m="http://schemas.openxmlformats.org/officeDocument/2006/math">
                    <m:r>
                      <a:rPr lang="en-US" altLang="zh-CN" sz="2400" b="1" i="1" smtClean="0">
                        <a:solidFill>
                          <a:srgbClr val="0000CC"/>
                        </a:solidFill>
                        <a:effectLst/>
                        <a:latin typeface="Cambria Math" panose="02040503050406030204" pitchFamily="18" charset="0"/>
                        <a:ea typeface="宋体" panose="02010600030101010101" pitchFamily="2" charset="-122"/>
                        <a:cs typeface="Times New Roman" panose="02020603050405020304" pitchFamily="18" charset="0"/>
                      </a:rPr>
                      <m:t>𝑩</m:t>
                    </m:r>
                    <m:r>
                      <a:rPr lang="en-US" altLang="zh-CN" sz="2400" b="1" i="1" smtClean="0">
                        <a:solidFill>
                          <a:srgbClr val="0000CC"/>
                        </a:solidFill>
                        <a:effectLst/>
                        <a:latin typeface="Cambria Math" panose="02040503050406030204" pitchFamily="18" charset="0"/>
                        <a:ea typeface="宋体" panose="02010600030101010101" pitchFamily="2" charset="-122"/>
                        <a:cs typeface="Times New Roman" panose="02020603050405020304" pitchFamily="18" charset="0"/>
                      </a:rPr>
                      <m:t>=</m:t>
                    </m:r>
                    <m:acc>
                      <m:accPr>
                        <m:chr m:val="̅"/>
                        <m:ctrlPr>
                          <a:rPr lang="zh-CN" altLang="zh-CN" sz="2400" b="1" i="1" smtClean="0">
                            <a:solidFill>
                              <a:srgbClr val="0000CC"/>
                            </a:solidFill>
                            <a:effectLst/>
                            <a:latin typeface="Cambria Math" panose="02040503050406030204" pitchFamily="18" charset="0"/>
                            <a:ea typeface="Cambria Math" panose="02040503050406030204" pitchFamily="18" charset="0"/>
                            <a:cs typeface="Times New Roman" panose="02020603050405020304" pitchFamily="18" charset="0"/>
                          </a:rPr>
                        </m:ctrlPr>
                      </m:accPr>
                      <m:e>
                        <m:sSubSup>
                          <m:sSubSupPr>
                            <m:ctrlPr>
                              <a:rPr lang="zh-CN" altLang="zh-CN" sz="2400" b="1" i="1">
                                <a:solidFill>
                                  <a:srgbClr val="0000CC"/>
                                </a:solidFill>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400" b="1" i="1">
                                <a:solidFill>
                                  <a:srgbClr val="0000CC"/>
                                </a:solidFill>
                                <a:effectLst/>
                                <a:latin typeface="Cambria Math" panose="02040503050406030204" pitchFamily="18" charset="0"/>
                                <a:ea typeface="宋体" panose="02010600030101010101" pitchFamily="2" charset="-122"/>
                                <a:cs typeface="Times New Roman" panose="02020603050405020304" pitchFamily="18" charset="0"/>
                              </a:rPr>
                              <m:t>𝑸</m:t>
                            </m:r>
                          </m:e>
                          <m:sub>
                            <m:r>
                              <a:rPr lang="en-US" altLang="zh-CN" sz="2400" b="1" i="1">
                                <a:solidFill>
                                  <a:srgbClr val="0000CC"/>
                                </a:solidFill>
                                <a:effectLst/>
                                <a:latin typeface="Cambria Math" panose="02040503050406030204" pitchFamily="18" charset="0"/>
                                <a:ea typeface="宋体" panose="02010600030101010101" pitchFamily="2" charset="-122"/>
                                <a:cs typeface="Times New Roman" panose="02020603050405020304" pitchFamily="18" charset="0"/>
                              </a:rPr>
                              <m:t>𝟐</m:t>
                            </m:r>
                          </m:sub>
                          <m:sup>
                            <m:r>
                              <a:rPr lang="en-US" altLang="zh-CN" sz="2400" b="1" i="1">
                                <a:solidFill>
                                  <a:srgbClr val="0000CC"/>
                                </a:solidFill>
                                <a:effectLst/>
                                <a:latin typeface="Cambria Math" panose="02040503050406030204" pitchFamily="18" charset="0"/>
                                <a:ea typeface="宋体" panose="02010600030101010101" pitchFamily="2" charset="-122"/>
                                <a:cs typeface="Times New Roman" panose="02020603050405020304" pitchFamily="18" charset="0"/>
                              </a:rPr>
                              <m:t>𝒏</m:t>
                            </m:r>
                          </m:sup>
                        </m:sSubSup>
                      </m:e>
                    </m:acc>
                    <m:r>
                      <a:rPr lang="en-US" altLang="zh-CN" sz="2400" b="1" i="1">
                        <a:solidFill>
                          <a:srgbClr val="0000CC"/>
                        </a:solidFill>
                        <a:effectLst/>
                        <a:latin typeface="Cambria Math" panose="02040503050406030204" pitchFamily="18" charset="0"/>
                        <a:ea typeface="宋体" panose="02010600030101010101" pitchFamily="2" charset="-122"/>
                        <a:cs typeface="Times New Roman" panose="02020603050405020304" pitchFamily="18" charset="0"/>
                      </a:rPr>
                      <m:t> </m:t>
                    </m:r>
                    <m:acc>
                      <m:accPr>
                        <m:chr m:val="̅"/>
                        <m:ctrlPr>
                          <a:rPr lang="zh-CN" altLang="zh-CN" sz="2400" b="1" i="1">
                            <a:solidFill>
                              <a:srgbClr val="0000CC"/>
                            </a:solidFill>
                            <a:effectLst/>
                            <a:latin typeface="Cambria Math" panose="02040503050406030204" pitchFamily="18" charset="0"/>
                            <a:ea typeface="Cambria Math" panose="02040503050406030204" pitchFamily="18" charset="0"/>
                            <a:cs typeface="Times New Roman" panose="02020603050405020304" pitchFamily="18" charset="0"/>
                          </a:rPr>
                        </m:ctrlPr>
                      </m:accPr>
                      <m:e>
                        <m:sSubSup>
                          <m:sSubSupPr>
                            <m:ctrlPr>
                              <a:rPr lang="zh-CN" altLang="zh-CN" sz="2400" b="1" i="1">
                                <a:solidFill>
                                  <a:srgbClr val="0000CC"/>
                                </a:solidFill>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400" b="1" i="1">
                                <a:solidFill>
                                  <a:srgbClr val="0000CC"/>
                                </a:solidFill>
                                <a:effectLst/>
                                <a:latin typeface="Cambria Math" panose="02040503050406030204" pitchFamily="18" charset="0"/>
                                <a:ea typeface="宋体" panose="02010600030101010101" pitchFamily="2" charset="-122"/>
                                <a:cs typeface="Times New Roman" panose="02020603050405020304" pitchFamily="18" charset="0"/>
                              </a:rPr>
                              <m:t>𝑸</m:t>
                            </m:r>
                          </m:e>
                          <m:sub>
                            <m:r>
                              <a:rPr lang="en-US" altLang="zh-CN" sz="2400" b="1" i="1">
                                <a:solidFill>
                                  <a:srgbClr val="0000CC"/>
                                </a:solidFill>
                                <a:effectLst/>
                                <a:latin typeface="Cambria Math" panose="02040503050406030204" pitchFamily="18" charset="0"/>
                                <a:ea typeface="宋体" panose="02010600030101010101" pitchFamily="2" charset="-122"/>
                                <a:cs typeface="Times New Roman" panose="02020603050405020304" pitchFamily="18" charset="0"/>
                              </a:rPr>
                              <m:t>𝟏</m:t>
                            </m:r>
                          </m:sub>
                          <m:sup>
                            <m:r>
                              <a:rPr lang="en-US" altLang="zh-CN" sz="2400" b="1" i="1">
                                <a:solidFill>
                                  <a:srgbClr val="0000CC"/>
                                </a:solidFill>
                                <a:effectLst/>
                                <a:latin typeface="Cambria Math" panose="02040503050406030204" pitchFamily="18" charset="0"/>
                                <a:ea typeface="宋体" panose="02010600030101010101" pitchFamily="2" charset="-122"/>
                                <a:cs typeface="Times New Roman" panose="02020603050405020304" pitchFamily="18" charset="0"/>
                              </a:rPr>
                              <m:t>𝒏</m:t>
                            </m:r>
                          </m:sup>
                        </m:sSubSup>
                      </m:e>
                    </m:acc>
                    <m:r>
                      <a:rPr lang="en-US" altLang="zh-CN" sz="2400" b="1" i="1">
                        <a:solidFill>
                          <a:srgbClr val="0000CC"/>
                        </a:solidFill>
                        <a:effectLst/>
                        <a:latin typeface="Cambria Math" panose="02040503050406030204" pitchFamily="18" charset="0"/>
                        <a:ea typeface="宋体" panose="02010600030101010101" pitchFamily="2" charset="-122"/>
                        <a:cs typeface="Times New Roman" panose="02020603050405020304" pitchFamily="18" charset="0"/>
                      </a:rPr>
                      <m:t> </m:t>
                    </m:r>
                    <m:acc>
                      <m:accPr>
                        <m:chr m:val="̅"/>
                        <m:ctrlPr>
                          <a:rPr lang="zh-CN" altLang="zh-CN" sz="2400" b="1" i="1">
                            <a:solidFill>
                              <a:srgbClr val="0000CC"/>
                            </a:solidFill>
                            <a:effectLst/>
                            <a:latin typeface="Cambria Math" panose="02040503050406030204" pitchFamily="18" charset="0"/>
                            <a:ea typeface="Cambria Math" panose="02040503050406030204" pitchFamily="18" charset="0"/>
                            <a:cs typeface="Times New Roman" panose="02020603050405020304" pitchFamily="18" charset="0"/>
                          </a:rPr>
                        </m:ctrlPr>
                      </m:accPr>
                      <m:e>
                        <m:sSubSup>
                          <m:sSubSupPr>
                            <m:ctrlPr>
                              <a:rPr lang="zh-CN" altLang="zh-CN" sz="2400" b="1" i="1">
                                <a:solidFill>
                                  <a:srgbClr val="0000CC"/>
                                </a:solidFill>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400" b="1" i="1">
                                <a:solidFill>
                                  <a:srgbClr val="0000CC"/>
                                </a:solidFill>
                                <a:effectLst/>
                                <a:latin typeface="Cambria Math" panose="02040503050406030204" pitchFamily="18" charset="0"/>
                                <a:ea typeface="宋体" panose="02010600030101010101" pitchFamily="2" charset="-122"/>
                                <a:cs typeface="Times New Roman" panose="02020603050405020304" pitchFamily="18" charset="0"/>
                              </a:rPr>
                              <m:t>𝑸</m:t>
                            </m:r>
                          </m:e>
                          <m:sub>
                            <m:r>
                              <a:rPr lang="en-US" altLang="zh-CN" sz="2400" b="1" i="1">
                                <a:solidFill>
                                  <a:srgbClr val="0000CC"/>
                                </a:solidFill>
                                <a:effectLst/>
                                <a:latin typeface="Cambria Math" panose="02040503050406030204" pitchFamily="18" charset="0"/>
                                <a:ea typeface="宋体" panose="02010600030101010101" pitchFamily="2" charset="-122"/>
                                <a:cs typeface="Times New Roman" panose="02020603050405020304" pitchFamily="18" charset="0"/>
                              </a:rPr>
                              <m:t>𝟎</m:t>
                            </m:r>
                          </m:sub>
                          <m:sup>
                            <m:r>
                              <a:rPr lang="en-US" altLang="zh-CN" sz="2400" b="1" i="1">
                                <a:solidFill>
                                  <a:srgbClr val="0000CC"/>
                                </a:solidFill>
                                <a:effectLst/>
                                <a:latin typeface="Cambria Math" panose="02040503050406030204" pitchFamily="18" charset="0"/>
                                <a:ea typeface="宋体" panose="02010600030101010101" pitchFamily="2" charset="-122"/>
                                <a:cs typeface="Times New Roman" panose="02020603050405020304" pitchFamily="18" charset="0"/>
                              </a:rPr>
                              <m:t>𝒏</m:t>
                            </m:r>
                          </m:sup>
                        </m:sSubSup>
                      </m:e>
                    </m:acc>
                  </m:oMath>
                </a14:m>
                <a:endParaRPr lang="en-US" altLang="zh-CN" sz="2400" b="1" dirty="0">
                  <a:latin typeface="微软雅黑" panose="020B0503020204020204" pitchFamily="34" charset="-122"/>
                  <a:ea typeface="微软雅黑" panose="020B0503020204020204" pitchFamily="34" charset="-122"/>
                </a:endParaRPr>
              </a:p>
            </p:txBody>
          </p:sp>
        </mc:Choice>
        <mc:Fallback xmlns="">
          <p:sp>
            <p:nvSpPr>
              <p:cNvPr id="55" name="文本框 5"/>
              <p:cNvSpPr txBox="1">
                <a:spLocks noRot="1" noChangeAspect="1" noMove="1" noResize="1" noEditPoints="1" noAdjustHandles="1" noChangeArrowheads="1" noChangeShapeType="1" noTextEdit="1"/>
              </p:cNvSpPr>
              <p:nvPr/>
            </p:nvSpPr>
            <p:spPr>
              <a:xfrm>
                <a:off x="514349" y="3545456"/>
                <a:ext cx="11372851" cy="3183564"/>
              </a:xfrm>
              <a:prstGeom prst="rect">
                <a:avLst/>
              </a:prstGeom>
              <a:blipFill rotWithShape="1">
                <a:blip r:embed="rId12"/>
                <a:stretch>
                  <a:fillRect l="-69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968537088"/>
      </p:ext>
    </p:extLst>
  </p:cSld>
  <p:clrMapOvr>
    <a:masterClrMapping/>
  </p:clrMapOvr>
  <mc:AlternateContent xmlns:mc="http://schemas.openxmlformats.org/markup-compatibility/2006" xmlns:p14="http://schemas.microsoft.com/office/powerpoint/2010/main">
    <mc:Choice Requires="p14">
      <p:transition spd="slow" p14:dur="1250">
        <p:randomBar dir="vert"/>
      </p:transition>
    </mc:Choice>
    <mc:Fallback xmlns="">
      <p:transition spd="slow">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38"/>
                                        </p:tgtEl>
                                        <p:attrNameLst>
                                          <p:attrName>style.visibility</p:attrName>
                                        </p:attrNameLst>
                                      </p:cBhvr>
                                      <p:to>
                                        <p:strVal val="visible"/>
                                      </p:to>
                                    </p:set>
                                    <p:anim calcmode="lin" valueType="num">
                                      <p:cBhvr additive="base">
                                        <p:cTn id="7" dur="500" fill="hold"/>
                                        <p:tgtEl>
                                          <p:spTgt spid="38"/>
                                        </p:tgtEl>
                                        <p:attrNameLst>
                                          <p:attrName>ppt_x</p:attrName>
                                        </p:attrNameLst>
                                      </p:cBhvr>
                                      <p:tavLst>
                                        <p:tav tm="0">
                                          <p:val>
                                            <p:strVal val="#ppt_x"/>
                                          </p:val>
                                        </p:tav>
                                        <p:tav tm="100000">
                                          <p:val>
                                            <p:strVal val="#ppt_x"/>
                                          </p:val>
                                        </p:tav>
                                      </p:tavLst>
                                    </p:anim>
                                    <p:anim calcmode="lin" valueType="num">
                                      <p:cBhvr additive="base">
                                        <p:cTn id="8" dur="500" fill="hold"/>
                                        <p:tgtEl>
                                          <p:spTgt spid="38"/>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9"/>
                                        </p:tgtEl>
                                        <p:attrNameLst>
                                          <p:attrName>style.visibility</p:attrName>
                                        </p:attrNameLst>
                                      </p:cBhvr>
                                      <p:to>
                                        <p:strVal val="visible"/>
                                      </p:to>
                                    </p:set>
                                    <p:anim calcmode="lin" valueType="num">
                                      <p:cBhvr additive="base">
                                        <p:cTn id="15" dur="500" fill="hold"/>
                                        <p:tgtEl>
                                          <p:spTgt spid="39"/>
                                        </p:tgtEl>
                                        <p:attrNameLst>
                                          <p:attrName>ppt_x</p:attrName>
                                        </p:attrNameLst>
                                      </p:cBhvr>
                                      <p:tavLst>
                                        <p:tav tm="0">
                                          <p:val>
                                            <p:strVal val="#ppt_x"/>
                                          </p:val>
                                        </p:tav>
                                        <p:tav tm="100000">
                                          <p:val>
                                            <p:strVal val="#ppt_x"/>
                                          </p:val>
                                        </p:tav>
                                      </p:tavLst>
                                    </p:anim>
                                    <p:anim calcmode="lin" valueType="num">
                                      <p:cBhvr additive="base">
                                        <p:cTn id="16" dur="500" fill="hold"/>
                                        <p:tgtEl>
                                          <p:spTgt spid="39"/>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51"/>
                                        </p:tgtEl>
                                        <p:attrNameLst>
                                          <p:attrName>style.visibility</p:attrName>
                                        </p:attrNameLst>
                                      </p:cBhvr>
                                      <p:to>
                                        <p:strVal val="visible"/>
                                      </p:to>
                                    </p:set>
                                    <p:anim calcmode="lin" valueType="num">
                                      <p:cBhvr additive="base">
                                        <p:cTn id="19" dur="500" fill="hold"/>
                                        <p:tgtEl>
                                          <p:spTgt spid="51"/>
                                        </p:tgtEl>
                                        <p:attrNameLst>
                                          <p:attrName>ppt_x</p:attrName>
                                        </p:attrNameLst>
                                      </p:cBhvr>
                                      <p:tavLst>
                                        <p:tav tm="0">
                                          <p:val>
                                            <p:strVal val="#ppt_x"/>
                                          </p:val>
                                        </p:tav>
                                        <p:tav tm="100000">
                                          <p:val>
                                            <p:strVal val="#ppt_x"/>
                                          </p:val>
                                        </p:tav>
                                      </p:tavLst>
                                    </p:anim>
                                    <p:anim calcmode="lin" valueType="num">
                                      <p:cBhvr additive="base">
                                        <p:cTn id="20" dur="500" fill="hold"/>
                                        <p:tgtEl>
                                          <p:spTgt spid="51"/>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52"/>
                                        </p:tgtEl>
                                        <p:attrNameLst>
                                          <p:attrName>style.visibility</p:attrName>
                                        </p:attrNameLst>
                                      </p:cBhvr>
                                      <p:to>
                                        <p:strVal val="visible"/>
                                      </p:to>
                                    </p:set>
                                    <p:anim calcmode="lin" valueType="num">
                                      <p:cBhvr additive="base">
                                        <p:cTn id="23" dur="500" fill="hold"/>
                                        <p:tgtEl>
                                          <p:spTgt spid="52"/>
                                        </p:tgtEl>
                                        <p:attrNameLst>
                                          <p:attrName>ppt_x</p:attrName>
                                        </p:attrNameLst>
                                      </p:cBhvr>
                                      <p:tavLst>
                                        <p:tav tm="0">
                                          <p:val>
                                            <p:strVal val="#ppt_x"/>
                                          </p:val>
                                        </p:tav>
                                        <p:tav tm="100000">
                                          <p:val>
                                            <p:strVal val="#ppt_x"/>
                                          </p:val>
                                        </p:tav>
                                      </p:tavLst>
                                    </p:anim>
                                    <p:anim calcmode="lin" valueType="num">
                                      <p:cBhvr additive="base">
                                        <p:cTn id="24" dur="500" fill="hold"/>
                                        <p:tgtEl>
                                          <p:spTgt spid="52"/>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55">
                                            <p:txEl>
                                              <p:pRg st="0" end="0"/>
                                            </p:txEl>
                                          </p:spTgt>
                                        </p:tgtEl>
                                        <p:attrNameLst>
                                          <p:attrName>style.visibility</p:attrName>
                                        </p:attrNameLst>
                                      </p:cBhvr>
                                      <p:to>
                                        <p:strVal val="visible"/>
                                      </p:to>
                                    </p:set>
                                    <p:animEffect transition="in" filter="wipe(left)">
                                      <p:cBhvr>
                                        <p:cTn id="29" dur="500"/>
                                        <p:tgtEl>
                                          <p:spTgt spid="55">
                                            <p:txEl>
                                              <p:pRg st="0" end="0"/>
                                            </p:txEl>
                                          </p:spTgt>
                                        </p:tgtEl>
                                      </p:cBhvr>
                                    </p:animEffect>
                                  </p:childTnLst>
                                </p:cTn>
                              </p:par>
                            </p:childTnLst>
                          </p:cTn>
                        </p:par>
                        <p:par>
                          <p:cTn id="30" fill="hold">
                            <p:stCondLst>
                              <p:cond delay="500"/>
                            </p:stCondLst>
                            <p:childTnLst>
                              <p:par>
                                <p:cTn id="31" presetID="22" presetClass="entr" presetSubtype="8" fill="hold" grpId="0" nodeType="afterEffect">
                                  <p:stCondLst>
                                    <p:cond delay="0"/>
                                  </p:stCondLst>
                                  <p:childTnLst>
                                    <p:set>
                                      <p:cBhvr>
                                        <p:cTn id="32" dur="1" fill="hold">
                                          <p:stCondLst>
                                            <p:cond delay="0"/>
                                          </p:stCondLst>
                                        </p:cTn>
                                        <p:tgtEl>
                                          <p:spTgt spid="55">
                                            <p:txEl>
                                              <p:pRg st="1" end="1"/>
                                            </p:txEl>
                                          </p:spTgt>
                                        </p:tgtEl>
                                        <p:attrNameLst>
                                          <p:attrName>style.visibility</p:attrName>
                                        </p:attrNameLst>
                                      </p:cBhvr>
                                      <p:to>
                                        <p:strVal val="visible"/>
                                      </p:to>
                                    </p:set>
                                    <p:animEffect transition="in" filter="wipe(left)">
                                      <p:cBhvr>
                                        <p:cTn id="33" dur="500"/>
                                        <p:tgtEl>
                                          <p:spTgt spid="55">
                                            <p:txEl>
                                              <p:pRg st="1" end="1"/>
                                            </p:txEl>
                                          </p:spTgt>
                                        </p:tgtEl>
                                      </p:cBhvr>
                                    </p:animEffect>
                                  </p:childTnLst>
                                </p:cTn>
                              </p:par>
                            </p:childTnLst>
                          </p:cTn>
                        </p:par>
                        <p:par>
                          <p:cTn id="34" fill="hold">
                            <p:stCondLst>
                              <p:cond delay="1000"/>
                            </p:stCondLst>
                            <p:childTnLst>
                              <p:par>
                                <p:cTn id="35" presetID="22" presetClass="entr" presetSubtype="8" fill="hold" grpId="0" nodeType="afterEffect">
                                  <p:stCondLst>
                                    <p:cond delay="0"/>
                                  </p:stCondLst>
                                  <p:childTnLst>
                                    <p:set>
                                      <p:cBhvr>
                                        <p:cTn id="36" dur="1" fill="hold">
                                          <p:stCondLst>
                                            <p:cond delay="0"/>
                                          </p:stCondLst>
                                        </p:cTn>
                                        <p:tgtEl>
                                          <p:spTgt spid="55">
                                            <p:txEl>
                                              <p:pRg st="2" end="2"/>
                                            </p:txEl>
                                          </p:spTgt>
                                        </p:tgtEl>
                                        <p:attrNameLst>
                                          <p:attrName>style.visibility</p:attrName>
                                        </p:attrNameLst>
                                      </p:cBhvr>
                                      <p:to>
                                        <p:strVal val="visible"/>
                                      </p:to>
                                    </p:set>
                                    <p:animEffect transition="in" filter="wipe(left)">
                                      <p:cBhvr>
                                        <p:cTn id="37" dur="500"/>
                                        <p:tgtEl>
                                          <p:spTgt spid="55">
                                            <p:txEl>
                                              <p:pRg st="2" end="2"/>
                                            </p:txEl>
                                          </p:spTgt>
                                        </p:tgtEl>
                                      </p:cBhvr>
                                    </p:animEffect>
                                  </p:childTnLst>
                                </p:cTn>
                              </p:par>
                            </p:childTnLst>
                          </p:cTn>
                        </p:par>
                        <p:par>
                          <p:cTn id="38" fill="hold">
                            <p:stCondLst>
                              <p:cond delay="1500"/>
                            </p:stCondLst>
                            <p:childTnLst>
                              <p:par>
                                <p:cTn id="39" presetID="22" presetClass="entr" presetSubtype="8" fill="hold" grpId="0" nodeType="afterEffect">
                                  <p:stCondLst>
                                    <p:cond delay="0"/>
                                  </p:stCondLst>
                                  <p:childTnLst>
                                    <p:set>
                                      <p:cBhvr>
                                        <p:cTn id="40" dur="1" fill="hold">
                                          <p:stCondLst>
                                            <p:cond delay="0"/>
                                          </p:stCondLst>
                                        </p:cTn>
                                        <p:tgtEl>
                                          <p:spTgt spid="55">
                                            <p:txEl>
                                              <p:pRg st="3" end="3"/>
                                            </p:txEl>
                                          </p:spTgt>
                                        </p:tgtEl>
                                        <p:attrNameLst>
                                          <p:attrName>style.visibility</p:attrName>
                                        </p:attrNameLst>
                                      </p:cBhvr>
                                      <p:to>
                                        <p:strVal val="visible"/>
                                      </p:to>
                                    </p:set>
                                    <p:animEffect transition="in" filter="wipe(left)">
                                      <p:cBhvr>
                                        <p:cTn id="41" dur="500"/>
                                        <p:tgtEl>
                                          <p:spTgt spid="55">
                                            <p:txEl>
                                              <p:pRg st="3" end="3"/>
                                            </p:txEl>
                                          </p:spTgt>
                                        </p:tgtEl>
                                      </p:cBhvr>
                                    </p:animEffect>
                                  </p:childTnLst>
                                </p:cTn>
                              </p:par>
                            </p:childTnLst>
                          </p:cTn>
                        </p:par>
                        <p:par>
                          <p:cTn id="42" fill="hold">
                            <p:stCondLst>
                              <p:cond delay="2000"/>
                            </p:stCondLst>
                            <p:childTnLst>
                              <p:par>
                                <p:cTn id="43" presetID="22" presetClass="entr" presetSubtype="8" fill="hold" grpId="0" nodeType="afterEffect">
                                  <p:stCondLst>
                                    <p:cond delay="0"/>
                                  </p:stCondLst>
                                  <p:childTnLst>
                                    <p:set>
                                      <p:cBhvr>
                                        <p:cTn id="44" dur="1" fill="hold">
                                          <p:stCondLst>
                                            <p:cond delay="0"/>
                                          </p:stCondLst>
                                        </p:cTn>
                                        <p:tgtEl>
                                          <p:spTgt spid="55">
                                            <p:txEl>
                                              <p:pRg st="4" end="4"/>
                                            </p:txEl>
                                          </p:spTgt>
                                        </p:tgtEl>
                                        <p:attrNameLst>
                                          <p:attrName>style.visibility</p:attrName>
                                        </p:attrNameLst>
                                      </p:cBhvr>
                                      <p:to>
                                        <p:strVal val="visible"/>
                                      </p:to>
                                    </p:set>
                                    <p:animEffect transition="in" filter="wipe(left)">
                                      <p:cBhvr>
                                        <p:cTn id="45" dur="500"/>
                                        <p:tgtEl>
                                          <p:spTgt spid="5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55" grpId="0" uiExpand="1"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B6D9C768-8413-45FA-BDC7-53DA68035736}" type="slidenum">
              <a:rPr lang="zh-CN" altLang="en-US" smtClean="0"/>
              <a:t>37</a:t>
            </a:fld>
            <a:endParaRPr lang="zh-CN" altLang="en-US"/>
          </a:p>
        </p:txBody>
      </p:sp>
      <p:sp>
        <p:nvSpPr>
          <p:cNvPr id="10" name="平行四边形 9"/>
          <p:cNvSpPr/>
          <p:nvPr/>
        </p:nvSpPr>
        <p:spPr>
          <a:xfrm>
            <a:off x="304512" y="129448"/>
            <a:ext cx="1739441" cy="612000"/>
          </a:xfrm>
          <a:prstGeom prst="parallelogram">
            <a:avLst/>
          </a:prstGeom>
          <a:effectLst>
            <a:glow rad="63500">
              <a:schemeClr val="accent1">
                <a:satMod val="175000"/>
                <a:alpha val="40000"/>
              </a:schemeClr>
            </a:glow>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latin typeface="微软雅黑" panose="020B0503020204020204" pitchFamily="34" charset="-122"/>
                <a:ea typeface="微软雅黑" panose="020B0503020204020204" pitchFamily="34" charset="-122"/>
                <a:cs typeface="Times New Roman" panose="02020603050405020304" pitchFamily="18" charset="0"/>
              </a:rPr>
              <a:t>6.5.2</a:t>
            </a:r>
            <a:endParaRPr lang="zh-CN" altLang="en-US" sz="36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3" name="标题 2"/>
          <p:cNvSpPr>
            <a:spLocks noGrp="1"/>
          </p:cNvSpPr>
          <p:nvPr>
            <p:ph type="title"/>
          </p:nvPr>
        </p:nvSpPr>
        <p:spPr>
          <a:xfrm>
            <a:off x="2187686" y="97943"/>
            <a:ext cx="6291295" cy="732155"/>
          </a:xfrm>
        </p:spPr>
        <p:txBody>
          <a:bodyPr>
            <a:normAutofit/>
          </a:bodyPr>
          <a:lstStyle/>
          <a:p>
            <a:r>
              <a:rPr lang="zh-CN" altLang="en-US" dirty="0">
                <a:effectLst>
                  <a:outerShdw blurRad="38100" dist="38100" dir="2700000" algn="tl">
                    <a:srgbClr val="000000">
                      <a:alpha val="43137"/>
                    </a:srgbClr>
                  </a:outerShdw>
                </a:effectLst>
              </a:rPr>
              <a:t>二进制计数器</a:t>
            </a:r>
          </a:p>
        </p:txBody>
      </p:sp>
      <p:sp>
        <p:nvSpPr>
          <p:cNvPr id="9" name="页脚占位符 3"/>
          <p:cNvSpPr>
            <a:spLocks noGrp="1"/>
          </p:cNvSpPr>
          <p:nvPr>
            <p:ph type="ftr" sz="quarter" idx="11"/>
          </p:nvPr>
        </p:nvSpPr>
        <p:spPr>
          <a:xfrm>
            <a:off x="9642764" y="0"/>
            <a:ext cx="2549236" cy="510988"/>
          </a:xfrm>
        </p:spPr>
        <p:txBody>
          <a:bodyPr/>
          <a:lstStyle/>
          <a:p>
            <a:r>
              <a:rPr lang="zh-CN" altLang="en-US"/>
              <a:t>第</a:t>
            </a:r>
            <a:r>
              <a:rPr lang="en-US" altLang="zh-CN"/>
              <a:t>6</a:t>
            </a:r>
            <a:r>
              <a:rPr lang="zh-CN" altLang="en-US"/>
              <a:t>章 同步时序逻辑电路</a:t>
            </a:r>
            <a:endParaRPr lang="zh-CN" altLang="en-US" dirty="0"/>
          </a:p>
        </p:txBody>
      </p:sp>
      <p:graphicFrame>
        <p:nvGraphicFramePr>
          <p:cNvPr id="28" name="对象 27"/>
          <p:cNvGraphicFramePr>
            <a:graphicFrameLocks noChangeAspect="1"/>
          </p:cNvGraphicFramePr>
          <p:nvPr>
            <p:extLst>
              <p:ext uri="{D42A27DB-BD31-4B8C-83A1-F6EECF244321}">
                <p14:modId xmlns:p14="http://schemas.microsoft.com/office/powerpoint/2010/main" val="2480686761"/>
              </p:ext>
            </p:extLst>
          </p:nvPr>
        </p:nvGraphicFramePr>
        <p:xfrm>
          <a:off x="477981" y="3921898"/>
          <a:ext cx="7984962" cy="2582446"/>
        </p:xfrm>
        <a:graphic>
          <a:graphicData uri="http://schemas.openxmlformats.org/presentationml/2006/ole">
            <mc:AlternateContent xmlns:mc="http://schemas.openxmlformats.org/markup-compatibility/2006">
              <mc:Choice xmlns:v="urn:schemas-microsoft-com:vml" Requires="v">
                <p:oleObj spid="_x0000_s459839" name="Visio" r:id="rId4" imgW="3633288" imgH="1188000" progId="Visio.Drawing.11">
                  <p:embed/>
                </p:oleObj>
              </mc:Choice>
              <mc:Fallback>
                <p:oleObj name="Visio" r:id="rId4" imgW="3633288" imgH="1188000" progId="Visio.Drawing.11">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7981" y="3921898"/>
                        <a:ext cx="7984962" cy="2582446"/>
                      </a:xfrm>
                      <a:prstGeom prst="rect">
                        <a:avLst/>
                      </a:prstGeom>
                      <a:solidFill>
                        <a:schemeClr val="accent6">
                          <a:lumMod val="40000"/>
                          <a:lumOff val="60000"/>
                        </a:schemeClr>
                      </a:solidFill>
                    </p:spPr>
                  </p:pic>
                </p:oleObj>
              </mc:Fallback>
            </mc:AlternateContent>
          </a:graphicData>
        </a:graphic>
      </p:graphicFrame>
      <mc:AlternateContent xmlns:mc="http://schemas.openxmlformats.org/markup-compatibility/2006" xmlns:a14="http://schemas.microsoft.com/office/drawing/2010/main">
        <mc:Choice Requires="a14">
          <p:sp>
            <p:nvSpPr>
              <p:cNvPr id="39" name="文本框 5"/>
              <p:cNvSpPr txBox="1"/>
              <p:nvPr/>
            </p:nvSpPr>
            <p:spPr>
              <a:xfrm>
                <a:off x="477981" y="1030857"/>
                <a:ext cx="5881255" cy="1257780"/>
              </a:xfrm>
              <a:prstGeom prst="rect">
                <a:avLst/>
              </a:prstGeom>
              <a:noFill/>
            </p:spPr>
            <p:txBody>
              <a:bodyPr wrap="square" rtlCol="0">
                <a:spAutoFit/>
              </a:bodyPr>
              <a:lstStyle/>
              <a:p>
                <a:pPr marL="342900" indent="-342900" defTabSz="468000">
                  <a:lnSpc>
                    <a:spcPct val="150000"/>
                  </a:lnSpc>
                  <a:buClr>
                    <a:srgbClr val="3859CD"/>
                  </a:buClr>
                  <a:buFont typeface="Wingdings" panose="05000000000000000000" pitchFamily="2" charset="2"/>
                  <a:buChar char="n"/>
                </a:pPr>
                <a:r>
                  <a:rPr lang="en-US" altLang="zh-CN" sz="2400" b="1" dirty="0">
                    <a:latin typeface="微软雅黑" panose="020B0503020204020204" pitchFamily="34" charset="-122"/>
                    <a:ea typeface="微软雅黑" panose="020B0503020204020204" pitchFamily="34" charset="-122"/>
                  </a:rPr>
                  <a:t>	</a:t>
                </a:r>
                <a:r>
                  <a:rPr lang="zh-CN" altLang="en-US" sz="2400" b="1" dirty="0">
                    <a:latin typeface="微软雅黑" panose="020B0503020204020204" pitchFamily="34" charset="-122"/>
                    <a:ea typeface="微软雅黑" panose="020B0503020204020204" pitchFamily="34" charset="-122"/>
                  </a:rPr>
                  <a:t>可求取</a:t>
                </a:r>
                <a:r>
                  <a:rPr lang="en-US" altLang="zh-CN" sz="2400" b="1" dirty="0">
                    <a:solidFill>
                      <a:srgbClr val="0000CC"/>
                    </a:solidFill>
                    <a:latin typeface="微软雅黑" panose="020B0503020204020204" pitchFamily="34" charset="-122"/>
                    <a:ea typeface="微软雅黑" panose="020B0503020204020204" pitchFamily="34" charset="-122"/>
                  </a:rPr>
                  <a:t>T</a:t>
                </a:r>
                <a:r>
                  <a:rPr lang="zh-CN" altLang="en-US" sz="2400" b="1" dirty="0">
                    <a:solidFill>
                      <a:srgbClr val="0000CC"/>
                    </a:solidFill>
                    <a:latin typeface="微软雅黑" panose="020B0503020204020204" pitchFamily="34" charset="-122"/>
                    <a:ea typeface="微软雅黑" panose="020B0503020204020204" pitchFamily="34" charset="-122"/>
                  </a:rPr>
                  <a:t>触发器的激励方程</a:t>
                </a:r>
                <a:r>
                  <a:rPr lang="zh-CN" altLang="en-US" sz="2400" b="1" dirty="0">
                    <a:latin typeface="微软雅黑" panose="020B0503020204020204" pitchFamily="34" charset="-122"/>
                    <a:ea typeface="微软雅黑" panose="020B0503020204020204" pitchFamily="34" charset="-122"/>
                  </a:rPr>
                  <a:t>为：</a:t>
                </a:r>
              </a:p>
              <a:p>
                <a:pPr indent="269240" algn="just">
                  <a:lnSpc>
                    <a:spcPct val="150000"/>
                  </a:lnSpc>
                  <a:spcAft>
                    <a:spcPts val="0"/>
                  </a:spcAft>
                </a:pPr>
                <a14:m>
                  <m:oMath xmlns:m="http://schemas.openxmlformats.org/officeDocument/2006/math">
                    <m:sSub>
                      <m:sSubPr>
                        <m:ctrlPr>
                          <a:rPr lang="zh-CN" altLang="zh-CN" sz="2400" b="1" i="1" kern="100"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𝑻</m:t>
                        </m:r>
                      </m:e>
                      <m:sub>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𝟐</m:t>
                        </m:r>
                      </m:sub>
                    </m:sSub>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m:t>
                    </m:r>
                    <m:acc>
                      <m:accPr>
                        <m:chr m:val="̅"/>
                        <m:ctrlPr>
                          <a:rPr lang="zh-CN" altLang="zh-CN" sz="2400" b="1" i="1" kern="100">
                            <a:solidFill>
                              <a:srgbClr val="FF0000"/>
                            </a:solidFill>
                            <a:effectLst/>
                            <a:latin typeface="Cambria Math" panose="02040503050406030204" pitchFamily="18" charset="0"/>
                            <a:ea typeface="Cambria Math" panose="02040503050406030204" pitchFamily="18" charset="0"/>
                            <a:cs typeface="Times New Roman" panose="02020603050405020304" pitchFamily="18" charset="0"/>
                          </a:rPr>
                        </m:ctrlPr>
                      </m:accPr>
                      <m:e>
                        <m:sSubSup>
                          <m:sSubSupPr>
                            <m:ctrlPr>
                              <a:rPr lang="zh-CN" altLang="zh-CN" sz="2400" b="1" i="1" kern="100">
                                <a:solidFill>
                                  <a:srgbClr val="FF0000"/>
                                </a:solidFill>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𝑸</m:t>
                            </m:r>
                          </m:e>
                          <m:sub>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𝟏</m:t>
                            </m:r>
                          </m:sub>
                          <m:sup>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𝒏</m:t>
                            </m:r>
                          </m:sup>
                        </m:sSubSup>
                      </m:e>
                    </m:acc>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 </m:t>
                    </m:r>
                    <m:acc>
                      <m:accPr>
                        <m:chr m:val="̅"/>
                        <m:ctrlPr>
                          <a:rPr lang="zh-CN" altLang="zh-CN" sz="2400" b="1" i="1" kern="100">
                            <a:solidFill>
                              <a:srgbClr val="FF0000"/>
                            </a:solidFill>
                            <a:effectLst/>
                            <a:latin typeface="Cambria Math" panose="02040503050406030204" pitchFamily="18" charset="0"/>
                            <a:ea typeface="Cambria Math" panose="02040503050406030204" pitchFamily="18" charset="0"/>
                            <a:cs typeface="Times New Roman" panose="02020603050405020304" pitchFamily="18" charset="0"/>
                          </a:rPr>
                        </m:ctrlPr>
                      </m:accPr>
                      <m:e>
                        <m:sSubSup>
                          <m:sSubSupPr>
                            <m:ctrlPr>
                              <a:rPr lang="zh-CN" altLang="zh-CN" sz="2400" b="1" i="1" kern="100">
                                <a:solidFill>
                                  <a:srgbClr val="FF0000"/>
                                </a:solidFill>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𝑸</m:t>
                            </m:r>
                          </m:e>
                          <m:sub>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𝟎</m:t>
                            </m:r>
                          </m:sub>
                          <m:sup>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𝒏</m:t>
                            </m:r>
                          </m:sup>
                        </m:sSubSup>
                      </m:e>
                    </m:acc>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           </m:t>
                    </m:r>
                    <m:sSub>
                      <m:sSubPr>
                        <m:ctrlPr>
                          <a:rPr lang="zh-CN" altLang="zh-CN" sz="2400" b="1" i="1" kern="100">
                            <a:solidFill>
                              <a:srgbClr val="FF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𝑻</m:t>
                        </m:r>
                      </m:e>
                      <m:sub>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𝟏</m:t>
                        </m:r>
                      </m:sub>
                    </m:sSub>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m:t>
                    </m:r>
                    <m:acc>
                      <m:accPr>
                        <m:chr m:val="̅"/>
                        <m:ctrlPr>
                          <a:rPr lang="zh-CN" altLang="zh-CN" sz="2400" b="1" i="1" kern="100">
                            <a:solidFill>
                              <a:srgbClr val="FF0000"/>
                            </a:solidFill>
                            <a:effectLst/>
                            <a:latin typeface="Cambria Math" panose="02040503050406030204" pitchFamily="18" charset="0"/>
                            <a:ea typeface="Cambria Math" panose="02040503050406030204" pitchFamily="18" charset="0"/>
                            <a:cs typeface="Times New Roman" panose="02020603050405020304" pitchFamily="18" charset="0"/>
                          </a:rPr>
                        </m:ctrlPr>
                      </m:accPr>
                      <m:e>
                        <m:sSubSup>
                          <m:sSubSupPr>
                            <m:ctrlPr>
                              <a:rPr lang="zh-CN" altLang="zh-CN" sz="2400" b="1" i="1" kern="100">
                                <a:solidFill>
                                  <a:srgbClr val="FF0000"/>
                                </a:solidFill>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𝑸</m:t>
                            </m:r>
                          </m:e>
                          <m:sub>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𝟎</m:t>
                            </m:r>
                          </m:sub>
                          <m:sup>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𝒏</m:t>
                            </m:r>
                          </m:sup>
                        </m:sSubSup>
                      </m:e>
                    </m:acc>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            </m:t>
                    </m:r>
                    <m:sSub>
                      <m:sSubPr>
                        <m:ctrlPr>
                          <a:rPr lang="zh-CN" altLang="zh-CN" sz="2400" b="1" i="1" kern="100">
                            <a:solidFill>
                              <a:srgbClr val="FF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𝑻</m:t>
                        </m:r>
                      </m:e>
                      <m:sub>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𝟎</m:t>
                        </m:r>
                      </m:sub>
                    </m:sSub>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𝟏</m:t>
                    </m:r>
                  </m:oMath>
                </a14:m>
                <a:r>
                  <a:rPr lang="en-US" altLang="zh-CN" sz="2400" b="1"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 </a:t>
                </a:r>
                <a:endParaRPr lang="en-US" altLang="zh-CN" sz="2400" b="1" dirty="0">
                  <a:latin typeface="微软雅黑" panose="020B0503020204020204" pitchFamily="34" charset="-122"/>
                  <a:ea typeface="微软雅黑" panose="020B0503020204020204" pitchFamily="34" charset="-122"/>
                </a:endParaRPr>
              </a:p>
            </p:txBody>
          </p:sp>
        </mc:Choice>
        <mc:Fallback xmlns="">
          <p:sp>
            <p:nvSpPr>
              <p:cNvPr id="39" name="文本框 5"/>
              <p:cNvSpPr txBox="1">
                <a:spLocks noRot="1" noChangeAspect="1" noMove="1" noResize="1" noEditPoints="1" noAdjustHandles="1" noChangeArrowheads="1" noChangeShapeType="1" noTextEdit="1"/>
              </p:cNvSpPr>
              <p:nvPr/>
            </p:nvSpPr>
            <p:spPr>
              <a:xfrm>
                <a:off x="477981" y="1030857"/>
                <a:ext cx="5881255" cy="1257780"/>
              </a:xfrm>
              <a:prstGeom prst="rect">
                <a:avLst/>
              </a:prstGeom>
              <a:blipFill rotWithShape="1">
                <a:blip r:embed="rId6"/>
                <a:stretch>
                  <a:fillRect l="-134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 name="文本框 5"/>
              <p:cNvSpPr txBox="1"/>
              <p:nvPr/>
            </p:nvSpPr>
            <p:spPr>
              <a:xfrm>
                <a:off x="6501246" y="1030857"/>
                <a:ext cx="5493328" cy="2371547"/>
              </a:xfrm>
              <a:prstGeom prst="rect">
                <a:avLst/>
              </a:prstGeom>
              <a:noFill/>
            </p:spPr>
            <p:txBody>
              <a:bodyPr wrap="square" rtlCol="0">
                <a:spAutoFit/>
              </a:bodyPr>
              <a:lstStyle/>
              <a:p>
                <a:pPr marL="342900" indent="-342900" defTabSz="468000">
                  <a:lnSpc>
                    <a:spcPct val="150000"/>
                  </a:lnSpc>
                  <a:buClr>
                    <a:srgbClr val="3859CD"/>
                  </a:buClr>
                  <a:buFont typeface="Wingdings" panose="05000000000000000000" pitchFamily="2" charset="2"/>
                  <a:buChar char="n"/>
                </a:pPr>
                <a:r>
                  <a:rPr lang="zh-CN" altLang="en-US" sz="2400" b="1" dirty="0">
                    <a:solidFill>
                      <a:srgbClr val="FF0000"/>
                    </a:solidFill>
                    <a:latin typeface="微软雅黑" panose="020B0503020204020204" pitchFamily="34" charset="-122"/>
                    <a:ea typeface="微软雅黑" panose="020B0503020204020204" pitchFamily="34" charset="-122"/>
                  </a:rPr>
                  <a:t>总结：</a:t>
                </a:r>
                <a:r>
                  <a:rPr lang="en-US" altLang="zh-CN" sz="2400" b="1" dirty="0">
                    <a:latin typeface="微软雅黑" panose="020B0503020204020204" pitchFamily="34" charset="-122"/>
                    <a:ea typeface="微软雅黑" panose="020B0503020204020204" pitchFamily="34" charset="-122"/>
                  </a:rPr>
                  <a:t>n</a:t>
                </a:r>
                <a:r>
                  <a:rPr lang="zh-CN" altLang="en-US" sz="2400" b="1" dirty="0">
                    <a:latin typeface="微软雅黑" panose="020B0503020204020204" pitchFamily="34" charset="-122"/>
                    <a:ea typeface="微软雅黑" panose="020B0503020204020204" pitchFamily="34" charset="-122"/>
                  </a:rPr>
                  <a:t>位二进制减法计数器的</a:t>
                </a:r>
                <a:r>
                  <a:rPr lang="zh-CN" altLang="en-US" sz="2400" b="1" dirty="0">
                    <a:solidFill>
                      <a:srgbClr val="0000CC"/>
                    </a:solidFill>
                    <a:latin typeface="微软雅黑" panose="020B0503020204020204" pitchFamily="34" charset="-122"/>
                    <a:ea typeface="微软雅黑" panose="020B0503020204020204" pitchFamily="34" charset="-122"/>
                  </a:rPr>
                  <a:t>第</a:t>
                </a:r>
                <a:r>
                  <a:rPr lang="en-US" altLang="zh-CN" sz="2400" b="1" dirty="0" err="1">
                    <a:solidFill>
                      <a:srgbClr val="0000CC"/>
                    </a:solidFill>
                    <a:latin typeface="微软雅黑" panose="020B0503020204020204" pitchFamily="34" charset="-122"/>
                    <a:ea typeface="微软雅黑" panose="020B0503020204020204" pitchFamily="34" charset="-122"/>
                  </a:rPr>
                  <a:t>i</a:t>
                </a:r>
                <a:r>
                  <a:rPr lang="zh-CN" altLang="en-US" sz="2400" b="1" dirty="0">
                    <a:solidFill>
                      <a:srgbClr val="0000CC"/>
                    </a:solidFill>
                    <a:latin typeface="微软雅黑" panose="020B0503020204020204" pitchFamily="34" charset="-122"/>
                    <a:ea typeface="微软雅黑" panose="020B0503020204020204" pitchFamily="34" charset="-122"/>
                  </a:rPr>
                  <a:t>位</a:t>
                </a:r>
                <a:r>
                  <a:rPr lang="en-US" altLang="zh-CN" sz="2400" b="1" dirty="0">
                    <a:solidFill>
                      <a:srgbClr val="0000CC"/>
                    </a:solidFill>
                    <a:latin typeface="微软雅黑" panose="020B0503020204020204" pitchFamily="34" charset="-122"/>
                    <a:ea typeface="微软雅黑" panose="020B0503020204020204" pitchFamily="34" charset="-122"/>
                  </a:rPr>
                  <a:t>T</a:t>
                </a:r>
                <a:r>
                  <a:rPr lang="zh-CN" altLang="en-US" sz="2400" b="1" dirty="0">
                    <a:solidFill>
                      <a:srgbClr val="0000CC"/>
                    </a:solidFill>
                    <a:latin typeface="微软雅黑" panose="020B0503020204020204" pitchFamily="34" charset="-122"/>
                    <a:ea typeface="微软雅黑" panose="020B0503020204020204" pitchFamily="34" charset="-122"/>
                  </a:rPr>
                  <a:t>触发器的激励函数</a:t>
                </a:r>
                <a:r>
                  <a:rPr lang="zh-CN" altLang="en-US" sz="2400" b="1" dirty="0">
                    <a:latin typeface="微软雅黑" panose="020B0503020204020204" pitchFamily="34" charset="-122"/>
                    <a:ea typeface="微软雅黑" panose="020B0503020204020204" pitchFamily="34" charset="-122"/>
                  </a:rPr>
                  <a:t>为：</a:t>
                </a:r>
              </a:p>
              <a:p>
                <a:pPr indent="269240" algn="just">
                  <a:lnSpc>
                    <a:spcPct val="150000"/>
                  </a:lnSpc>
                  <a:spcAft>
                    <a:spcPts val="0"/>
                  </a:spcAft>
                </a:pPr>
                <a14:m>
                  <m:oMath xmlns:m="http://schemas.openxmlformats.org/officeDocument/2006/math">
                    <m:sSub>
                      <m:sSubPr>
                        <m:ctrlPr>
                          <a:rPr lang="zh-CN" altLang="zh-CN" sz="2400" b="1" i="1" kern="100"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𝑻</m:t>
                        </m:r>
                      </m:e>
                      <m:sub>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𝒊</m:t>
                        </m:r>
                      </m:sub>
                    </m:sSub>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m:t>
                    </m:r>
                    <m:acc>
                      <m:accPr>
                        <m:chr m:val="̅"/>
                        <m:ctrlPr>
                          <a:rPr lang="zh-CN" altLang="zh-CN" sz="2400" b="1" i="1" kern="100">
                            <a:solidFill>
                              <a:srgbClr val="FF0000"/>
                            </a:solidFill>
                            <a:effectLst/>
                            <a:latin typeface="Cambria Math" panose="02040503050406030204" pitchFamily="18" charset="0"/>
                            <a:ea typeface="Cambria Math" panose="02040503050406030204" pitchFamily="18" charset="0"/>
                            <a:cs typeface="Times New Roman" panose="02020603050405020304" pitchFamily="18" charset="0"/>
                          </a:rPr>
                        </m:ctrlPr>
                      </m:accPr>
                      <m:e>
                        <m:sSubSup>
                          <m:sSubSupPr>
                            <m:ctrlPr>
                              <a:rPr lang="zh-CN" altLang="zh-CN" sz="2400" b="1" i="1" kern="100">
                                <a:solidFill>
                                  <a:srgbClr val="FF0000"/>
                                </a:solidFill>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𝑸</m:t>
                            </m:r>
                          </m:e>
                          <m:sub>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𝒊</m:t>
                            </m:r>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𝟏</m:t>
                            </m:r>
                          </m:sub>
                          <m:sup>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𝒏</m:t>
                            </m:r>
                          </m:sup>
                        </m:sSubSup>
                      </m:e>
                    </m:acc>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 </m:t>
                    </m:r>
                    <m:acc>
                      <m:accPr>
                        <m:chr m:val="̅"/>
                        <m:ctrlPr>
                          <a:rPr lang="zh-CN" altLang="zh-CN" sz="2400" b="1" i="1" kern="100">
                            <a:solidFill>
                              <a:srgbClr val="FF0000"/>
                            </a:solidFill>
                            <a:effectLst/>
                            <a:latin typeface="Cambria Math" panose="02040503050406030204" pitchFamily="18" charset="0"/>
                            <a:ea typeface="Cambria Math" panose="02040503050406030204" pitchFamily="18" charset="0"/>
                            <a:cs typeface="Times New Roman" panose="02020603050405020304" pitchFamily="18" charset="0"/>
                          </a:rPr>
                        </m:ctrlPr>
                      </m:accPr>
                      <m:e>
                        <m:sSubSup>
                          <m:sSubSupPr>
                            <m:ctrlPr>
                              <a:rPr lang="zh-CN" altLang="zh-CN" sz="2400" b="1" i="1" kern="100">
                                <a:solidFill>
                                  <a:srgbClr val="FF0000"/>
                                </a:solidFill>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𝑸</m:t>
                            </m:r>
                          </m:e>
                          <m:sub>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𝒊</m:t>
                            </m:r>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𝟐</m:t>
                            </m:r>
                          </m:sub>
                          <m:sup>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𝒏</m:t>
                            </m:r>
                          </m:sup>
                        </m:sSubSup>
                      </m:e>
                    </m:acc>
                    <m:r>
                      <a:rPr lang="en-US" altLang="zh-CN" sz="2400" b="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m:t>
                    </m:r>
                    <m:acc>
                      <m:accPr>
                        <m:chr m:val="̅"/>
                        <m:ctrlPr>
                          <a:rPr lang="zh-CN" altLang="zh-CN" sz="2400" b="1" i="1" kern="100">
                            <a:solidFill>
                              <a:srgbClr val="FF0000"/>
                            </a:solidFill>
                            <a:effectLst/>
                            <a:latin typeface="Cambria Math" panose="02040503050406030204" pitchFamily="18" charset="0"/>
                            <a:ea typeface="Cambria Math" panose="02040503050406030204" pitchFamily="18" charset="0"/>
                            <a:cs typeface="Times New Roman" panose="02020603050405020304" pitchFamily="18" charset="0"/>
                          </a:rPr>
                        </m:ctrlPr>
                      </m:accPr>
                      <m:e>
                        <m:sSubSup>
                          <m:sSubSupPr>
                            <m:ctrlPr>
                              <a:rPr lang="zh-CN" altLang="zh-CN" sz="2400" b="1" i="1" kern="100">
                                <a:solidFill>
                                  <a:srgbClr val="FF0000"/>
                                </a:solidFill>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𝑸</m:t>
                            </m:r>
                          </m:e>
                          <m:sub>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𝟏</m:t>
                            </m:r>
                          </m:sub>
                          <m:sup>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𝒏</m:t>
                            </m:r>
                          </m:sup>
                        </m:sSubSup>
                      </m:e>
                    </m:acc>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 </m:t>
                    </m:r>
                    <m:acc>
                      <m:accPr>
                        <m:chr m:val="̅"/>
                        <m:ctrlPr>
                          <a:rPr lang="zh-CN" altLang="zh-CN" sz="2400" b="1" i="1" kern="100">
                            <a:solidFill>
                              <a:srgbClr val="FF0000"/>
                            </a:solidFill>
                            <a:effectLst/>
                            <a:latin typeface="Cambria Math" panose="02040503050406030204" pitchFamily="18" charset="0"/>
                            <a:ea typeface="Cambria Math" panose="02040503050406030204" pitchFamily="18" charset="0"/>
                            <a:cs typeface="Times New Roman" panose="02020603050405020304" pitchFamily="18" charset="0"/>
                          </a:rPr>
                        </m:ctrlPr>
                      </m:accPr>
                      <m:e>
                        <m:sSubSup>
                          <m:sSubSupPr>
                            <m:ctrlPr>
                              <a:rPr lang="zh-CN" altLang="zh-CN" sz="2400" b="1" i="1" kern="100">
                                <a:solidFill>
                                  <a:srgbClr val="FF0000"/>
                                </a:solidFill>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𝑸</m:t>
                            </m:r>
                          </m:e>
                          <m:sub>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𝟎</m:t>
                            </m:r>
                          </m:sub>
                          <m:sup>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𝒏</m:t>
                            </m:r>
                          </m:sup>
                        </m:sSubSup>
                      </m:e>
                    </m:acc>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  </m:t>
                    </m:r>
                    <m:r>
                      <a:rPr lang="en-US" altLang="zh-CN" sz="2400" b="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        </m:t>
                    </m:r>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𝐢</m:t>
                    </m:r>
                    <m:r>
                      <a:rPr lang="en-US" altLang="zh-CN" sz="2400" b="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𝟎</m:t>
                    </m:r>
                  </m:oMath>
                </a14:m>
                <a:r>
                  <a:rPr lang="en-US" altLang="zh-CN" sz="2400" b="1"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  </a:t>
                </a:r>
                <a:endParaRPr lang="en-US" altLang="zh-CN" sz="2400" b="1" i="1" dirty="0">
                  <a:solidFill>
                    <a:srgbClr val="FF0000"/>
                  </a:solidFill>
                  <a:effectLst/>
                  <a:latin typeface="Cambria Math"/>
                  <a:ea typeface="Cambria Math" panose="02040503050406030204" pitchFamily="18" charset="0"/>
                  <a:cs typeface="Times New Roman" panose="02020603050405020304" pitchFamily="18" charset="0"/>
                </a:endParaRPr>
              </a:p>
              <a:p>
                <a:pPr indent="269240" algn="just">
                  <a:lnSpc>
                    <a:spcPct val="150000"/>
                  </a:lnSpc>
                  <a:spcAft>
                    <a:spcPts val="0"/>
                  </a:spcAft>
                </a:pPr>
                <a:r>
                  <a:rPr lang="en-US" altLang="zh-CN" sz="2400" b="1" dirty="0">
                    <a:solidFill>
                      <a:srgbClr val="FF0000"/>
                    </a:solidFill>
                    <a:effectLst/>
                    <a:ea typeface="Cambria Math" panose="02040503050406030204" pitchFamily="18" charset="0"/>
                    <a:cs typeface="Times New Roman" panose="02020603050405020304" pitchFamily="18" charset="0"/>
                  </a:rPr>
                  <a:t> </a:t>
                </a:r>
                <a14:m>
                  <m:oMath xmlns:m="http://schemas.openxmlformats.org/officeDocument/2006/math">
                    <m:sSub>
                      <m:sSubPr>
                        <m:ctrlPr>
                          <a:rPr lang="zh-CN" altLang="zh-CN" sz="2400" b="1" i="1">
                            <a:solidFill>
                              <a:srgbClr val="FF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b="1" i="1">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𝑻</m:t>
                        </m:r>
                      </m:e>
                      <m:sub>
                        <m:r>
                          <a:rPr lang="en-US" altLang="zh-CN" sz="2400" b="1" i="1">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𝟎</m:t>
                        </m:r>
                      </m:sub>
                    </m:sSub>
                    <m:r>
                      <a:rPr lang="en-US" altLang="zh-CN" sz="2400" b="1" i="1">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𝟏</m:t>
                    </m:r>
                  </m:oMath>
                </a14:m>
                <a:endParaRPr lang="en-US" altLang="zh-CN" sz="2400" b="1" dirty="0">
                  <a:latin typeface="微软雅黑" panose="020B0503020204020204" pitchFamily="34" charset="-122"/>
                  <a:ea typeface="微软雅黑" panose="020B0503020204020204" pitchFamily="34" charset="-122"/>
                </a:endParaRPr>
              </a:p>
            </p:txBody>
          </p:sp>
        </mc:Choice>
        <mc:Fallback xmlns="">
          <p:sp>
            <p:nvSpPr>
              <p:cNvPr id="40" name="文本框 5"/>
              <p:cNvSpPr txBox="1">
                <a:spLocks noRot="1" noChangeAspect="1" noMove="1" noResize="1" noEditPoints="1" noAdjustHandles="1" noChangeArrowheads="1" noChangeShapeType="1" noTextEdit="1"/>
              </p:cNvSpPr>
              <p:nvPr/>
            </p:nvSpPr>
            <p:spPr>
              <a:xfrm>
                <a:off x="6501246" y="1030857"/>
                <a:ext cx="5493328" cy="2371547"/>
              </a:xfrm>
              <a:prstGeom prst="rect">
                <a:avLst/>
              </a:prstGeom>
              <a:blipFill rotWithShape="1">
                <a:blip r:embed="rId7"/>
                <a:stretch>
                  <a:fillRect l="-1441"/>
                </a:stretch>
              </a:blipFill>
            </p:spPr>
            <p:txBody>
              <a:bodyPr/>
              <a:lstStyle/>
              <a:p>
                <a:r>
                  <a:rPr lang="zh-CN" altLang="en-US">
                    <a:noFill/>
                  </a:rPr>
                  <a:t> </a:t>
                </a:r>
              </a:p>
            </p:txBody>
          </p:sp>
        </mc:Fallback>
      </mc:AlternateContent>
      <p:sp>
        <p:nvSpPr>
          <p:cNvPr id="27" name="矩形 26"/>
          <p:cNvSpPr/>
          <p:nvPr/>
        </p:nvSpPr>
        <p:spPr>
          <a:xfrm>
            <a:off x="666332" y="3178102"/>
            <a:ext cx="2503891" cy="581057"/>
          </a:xfrm>
          <a:prstGeom prst="rect">
            <a:avLst/>
          </a:prstGeom>
        </p:spPr>
        <p:txBody>
          <a:bodyPr wrap="none">
            <a:spAutoFit/>
          </a:bodyPr>
          <a:lstStyle/>
          <a:p>
            <a:pPr marL="342900" lvl="0" indent="-342900" defTabSz="468000">
              <a:lnSpc>
                <a:spcPct val="150000"/>
              </a:lnSpc>
              <a:buClr>
                <a:srgbClr val="3859CD"/>
              </a:buClr>
              <a:buFont typeface="Wingdings" panose="05000000000000000000" pitchFamily="2" charset="2"/>
              <a:buChar char="n"/>
            </a:pPr>
            <a:r>
              <a:rPr lang="en-US" altLang="zh-CN" sz="2400" b="1" dirty="0">
                <a:solidFill>
                  <a:srgbClr val="0000CC"/>
                </a:solidFill>
                <a:latin typeface="微软雅黑" panose="020B0503020204020204" pitchFamily="34" charset="-122"/>
                <a:ea typeface="微软雅黑" panose="020B0503020204020204" pitchFamily="34" charset="-122"/>
              </a:rPr>
              <a:t>	</a:t>
            </a:r>
            <a:r>
              <a:rPr lang="zh-CN" altLang="en-US" sz="2400" b="1" dirty="0">
                <a:solidFill>
                  <a:srgbClr val="0000CC"/>
                </a:solidFill>
                <a:latin typeface="微软雅黑" panose="020B0503020204020204" pitchFamily="34" charset="-122"/>
                <a:ea typeface="微软雅黑" panose="020B0503020204020204" pitchFamily="34" charset="-122"/>
              </a:rPr>
              <a:t>画出电路图：</a:t>
            </a:r>
          </a:p>
        </p:txBody>
      </p:sp>
      <p:pic>
        <p:nvPicPr>
          <p:cNvPr id="11" name="图片 10">
            <a:hlinkClick r:id="rId8" action="ppaction://hlinksldjump"/>
          </p:cNvPr>
          <p:cNvPicPr>
            <a:picLocks noChangeAspect="1"/>
          </p:cNvPicPr>
          <p:nvPr/>
        </p:nvPicPr>
        <p:blipFill>
          <a:blip r:embed="rId9" cstate="print">
            <a:lum bright="70000" contrast="-70000"/>
            <a:extLst>
              <a:ext uri="{BEBA8EAE-BF5A-486C-A8C5-ECC9F3942E4B}">
                <a14:imgProps xmlns:a14="http://schemas.microsoft.com/office/drawing/2010/main">
                  <a14:imgLayer r:embed="rId10">
                    <a14:imgEffect>
                      <a14:saturation sat="0"/>
                    </a14:imgEffect>
                  </a14:imgLayer>
                </a14:imgProps>
              </a:ext>
              <a:ext uri="{28A0092B-C50C-407E-A947-70E740481C1C}">
                <a14:useLocalDpi xmlns:a14="http://schemas.microsoft.com/office/drawing/2010/main" val="0"/>
              </a:ext>
            </a:extLst>
          </a:blip>
          <a:stretch>
            <a:fillRect/>
          </a:stretch>
        </p:blipFill>
        <p:spPr>
          <a:xfrm>
            <a:off x="9611385" y="6102921"/>
            <a:ext cx="452586" cy="452586"/>
          </a:xfrm>
          <a:prstGeom prst="rect">
            <a:avLst/>
          </a:prstGeom>
          <a:solidFill>
            <a:srgbClr val="3859CD"/>
          </a:solidFill>
          <a:effectLst>
            <a:glow rad="63500">
              <a:schemeClr val="accent1">
                <a:satMod val="175000"/>
                <a:alpha val="40000"/>
              </a:schemeClr>
            </a:glow>
            <a:softEdge rad="31750"/>
          </a:effectLst>
        </p:spPr>
      </p:pic>
    </p:spTree>
    <p:extLst>
      <p:ext uri="{BB962C8B-B14F-4D97-AF65-F5344CB8AC3E}">
        <p14:creationId xmlns:p14="http://schemas.microsoft.com/office/powerpoint/2010/main" val="855988124"/>
      </p:ext>
    </p:extLst>
  </p:cSld>
  <p:clrMapOvr>
    <a:masterClrMapping/>
  </p:clrMapOvr>
  <mc:AlternateContent xmlns:mc="http://schemas.openxmlformats.org/markup-compatibility/2006" xmlns:p14="http://schemas.microsoft.com/office/powerpoint/2010/main">
    <mc:Choice Requires="p14">
      <p:transition spd="slow" p14:dur="1250">
        <p:randomBar dir="vert"/>
      </p:transition>
    </mc:Choice>
    <mc:Fallback xmlns="">
      <p:transition spd="slow">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barn(inVertical)">
                                      <p:cBhvr>
                                        <p:cTn id="7" dur="500"/>
                                        <p:tgtEl>
                                          <p:spTgt spid="3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wipe(left)">
                                      <p:cBhvr>
                                        <p:cTn id="12" dur="500"/>
                                        <p:tgtEl>
                                          <p:spTgt spid="27"/>
                                        </p:tgtEl>
                                      </p:cBhvr>
                                    </p:animEffect>
                                  </p:childTnLst>
                                </p:cTn>
                              </p:par>
                              <p:par>
                                <p:cTn id="13" presetID="22" presetClass="entr" presetSubtype="8" fill="hold" nodeType="with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wipe(left)">
                                      <p:cBhvr>
                                        <p:cTn id="15" dur="500"/>
                                        <p:tgtEl>
                                          <p:spTgt spid="28"/>
                                        </p:tgtEl>
                                      </p:cBhvr>
                                    </p:animEffect>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grpId="0" nodeType="clickEffect">
                                  <p:stCondLst>
                                    <p:cond delay="0"/>
                                  </p:stCondLst>
                                  <p:childTnLst>
                                    <p:set>
                                      <p:cBhvr>
                                        <p:cTn id="19" dur="1" fill="hold">
                                          <p:stCondLst>
                                            <p:cond delay="0"/>
                                          </p:stCondLst>
                                        </p:cTn>
                                        <p:tgtEl>
                                          <p:spTgt spid="40">
                                            <p:txEl>
                                              <p:pRg st="0" end="0"/>
                                            </p:txEl>
                                          </p:spTgt>
                                        </p:tgtEl>
                                        <p:attrNameLst>
                                          <p:attrName>style.visibility</p:attrName>
                                        </p:attrNameLst>
                                      </p:cBhvr>
                                      <p:to>
                                        <p:strVal val="visible"/>
                                      </p:to>
                                    </p:set>
                                    <p:animEffect transition="in" filter="barn(inVertical)">
                                      <p:cBhvr>
                                        <p:cTn id="20" dur="500"/>
                                        <p:tgtEl>
                                          <p:spTgt spid="40">
                                            <p:txEl>
                                              <p:pRg st="0" end="0"/>
                                            </p:txEl>
                                          </p:spTgt>
                                        </p:tgtEl>
                                      </p:cBhvr>
                                    </p:animEffect>
                                  </p:childTnLst>
                                </p:cTn>
                              </p:par>
                            </p:childTnLst>
                          </p:cTn>
                        </p:par>
                        <p:par>
                          <p:cTn id="21" fill="hold">
                            <p:stCondLst>
                              <p:cond delay="500"/>
                            </p:stCondLst>
                            <p:childTnLst>
                              <p:par>
                                <p:cTn id="22" presetID="16" presetClass="entr" presetSubtype="21" fill="hold" grpId="0" nodeType="afterEffect">
                                  <p:stCondLst>
                                    <p:cond delay="0"/>
                                  </p:stCondLst>
                                  <p:childTnLst>
                                    <p:set>
                                      <p:cBhvr>
                                        <p:cTn id="23" dur="1" fill="hold">
                                          <p:stCondLst>
                                            <p:cond delay="0"/>
                                          </p:stCondLst>
                                        </p:cTn>
                                        <p:tgtEl>
                                          <p:spTgt spid="40">
                                            <p:txEl>
                                              <p:pRg st="1" end="1"/>
                                            </p:txEl>
                                          </p:spTgt>
                                        </p:tgtEl>
                                        <p:attrNameLst>
                                          <p:attrName>style.visibility</p:attrName>
                                        </p:attrNameLst>
                                      </p:cBhvr>
                                      <p:to>
                                        <p:strVal val="visible"/>
                                      </p:to>
                                    </p:set>
                                    <p:animEffect transition="in" filter="barn(inVertical)">
                                      <p:cBhvr>
                                        <p:cTn id="24" dur="500"/>
                                        <p:tgtEl>
                                          <p:spTgt spid="40">
                                            <p:txEl>
                                              <p:pRg st="1" end="1"/>
                                            </p:txEl>
                                          </p:spTgt>
                                        </p:tgtEl>
                                      </p:cBhvr>
                                    </p:animEffect>
                                  </p:childTnLst>
                                </p:cTn>
                              </p:par>
                            </p:childTnLst>
                          </p:cTn>
                        </p:par>
                        <p:par>
                          <p:cTn id="25" fill="hold">
                            <p:stCondLst>
                              <p:cond delay="1000"/>
                            </p:stCondLst>
                            <p:childTnLst>
                              <p:par>
                                <p:cTn id="26" presetID="16" presetClass="entr" presetSubtype="21" fill="hold" grpId="0" nodeType="afterEffect">
                                  <p:stCondLst>
                                    <p:cond delay="0"/>
                                  </p:stCondLst>
                                  <p:childTnLst>
                                    <p:set>
                                      <p:cBhvr>
                                        <p:cTn id="27" dur="1" fill="hold">
                                          <p:stCondLst>
                                            <p:cond delay="0"/>
                                          </p:stCondLst>
                                        </p:cTn>
                                        <p:tgtEl>
                                          <p:spTgt spid="40">
                                            <p:txEl>
                                              <p:pRg st="2" end="2"/>
                                            </p:txEl>
                                          </p:spTgt>
                                        </p:tgtEl>
                                        <p:attrNameLst>
                                          <p:attrName>style.visibility</p:attrName>
                                        </p:attrNameLst>
                                      </p:cBhvr>
                                      <p:to>
                                        <p:strVal val="visible"/>
                                      </p:to>
                                    </p:set>
                                    <p:animEffect transition="in" filter="barn(inVertical)">
                                      <p:cBhvr>
                                        <p:cTn id="28" dur="500"/>
                                        <p:tgtEl>
                                          <p:spTgt spid="40">
                                            <p:txEl>
                                              <p:pRg st="2" end="2"/>
                                            </p:txEl>
                                          </p:spTgt>
                                        </p:tgtEl>
                                      </p:cBhvr>
                                    </p:animEffect>
                                  </p:childTnLst>
                                </p:cTn>
                              </p:par>
                            </p:childTnLst>
                          </p:cTn>
                        </p:par>
                        <p:par>
                          <p:cTn id="29" fill="hold">
                            <p:stCondLst>
                              <p:cond delay="1500"/>
                            </p:stCondLst>
                            <p:childTnLst>
                              <p:par>
                                <p:cTn id="30" presetID="10" presetClass="entr" presetSubtype="0" fill="hold" nodeType="after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0" grpId="0" uiExpand="1" build="p"/>
      <p:bldP spid="27"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B6D9C768-8413-45FA-BDC7-53DA68035736}" type="slidenum">
              <a:rPr lang="zh-CN" altLang="en-US" smtClean="0"/>
              <a:t>38</a:t>
            </a:fld>
            <a:endParaRPr lang="zh-CN" altLang="en-US"/>
          </a:p>
        </p:txBody>
      </p:sp>
      <p:sp>
        <p:nvSpPr>
          <p:cNvPr id="10" name="平行四边形 9"/>
          <p:cNvSpPr/>
          <p:nvPr/>
        </p:nvSpPr>
        <p:spPr>
          <a:xfrm>
            <a:off x="304512" y="129448"/>
            <a:ext cx="1739441" cy="612000"/>
          </a:xfrm>
          <a:prstGeom prst="parallelogram">
            <a:avLst/>
          </a:prstGeom>
          <a:effectLst>
            <a:glow rad="63500">
              <a:schemeClr val="accent1">
                <a:satMod val="175000"/>
                <a:alpha val="40000"/>
              </a:schemeClr>
            </a:glow>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latin typeface="微软雅黑" panose="020B0503020204020204" pitchFamily="34" charset="-122"/>
                <a:ea typeface="微软雅黑" panose="020B0503020204020204" pitchFamily="34" charset="-122"/>
                <a:cs typeface="Times New Roman" panose="02020603050405020304" pitchFamily="18" charset="0"/>
              </a:rPr>
              <a:t>6.5.2</a:t>
            </a:r>
            <a:endParaRPr lang="zh-CN" altLang="en-US" sz="36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3" name="标题 2"/>
          <p:cNvSpPr>
            <a:spLocks noGrp="1"/>
          </p:cNvSpPr>
          <p:nvPr>
            <p:ph type="title"/>
          </p:nvPr>
        </p:nvSpPr>
        <p:spPr>
          <a:xfrm>
            <a:off x="2187686" y="97943"/>
            <a:ext cx="6291295" cy="732155"/>
          </a:xfrm>
        </p:spPr>
        <p:txBody>
          <a:bodyPr>
            <a:normAutofit/>
          </a:bodyPr>
          <a:lstStyle/>
          <a:p>
            <a:r>
              <a:rPr lang="zh-CN" altLang="en-US" dirty="0">
                <a:effectLst>
                  <a:outerShdw blurRad="38100" dist="38100" dir="2700000" algn="tl">
                    <a:srgbClr val="000000">
                      <a:alpha val="43137"/>
                    </a:srgbClr>
                  </a:outerShdw>
                </a:effectLst>
              </a:rPr>
              <a:t>二进制计数器</a:t>
            </a:r>
          </a:p>
        </p:txBody>
      </p:sp>
      <p:sp>
        <p:nvSpPr>
          <p:cNvPr id="9" name="页脚占位符 3"/>
          <p:cNvSpPr>
            <a:spLocks noGrp="1"/>
          </p:cNvSpPr>
          <p:nvPr>
            <p:ph type="ftr" sz="quarter" idx="11"/>
          </p:nvPr>
        </p:nvSpPr>
        <p:spPr>
          <a:xfrm>
            <a:off x="9642764" y="0"/>
            <a:ext cx="2549236" cy="510988"/>
          </a:xfrm>
        </p:spPr>
        <p:txBody>
          <a:bodyPr/>
          <a:lstStyle/>
          <a:p>
            <a:r>
              <a:rPr lang="zh-CN" altLang="en-US"/>
              <a:t>第</a:t>
            </a:r>
            <a:r>
              <a:rPr lang="en-US" altLang="zh-CN"/>
              <a:t>6</a:t>
            </a:r>
            <a:r>
              <a:rPr lang="zh-CN" altLang="en-US"/>
              <a:t>章 同步时序逻辑电路</a:t>
            </a:r>
            <a:endParaRPr lang="zh-CN" altLang="en-US" dirty="0"/>
          </a:p>
        </p:txBody>
      </p:sp>
      <p:sp>
        <p:nvSpPr>
          <p:cNvPr id="7" name="文本框 5"/>
          <p:cNvSpPr txBox="1"/>
          <p:nvPr/>
        </p:nvSpPr>
        <p:spPr>
          <a:xfrm>
            <a:off x="540327" y="1020462"/>
            <a:ext cx="11211791" cy="2862322"/>
          </a:xfrm>
          <a:prstGeom prst="rect">
            <a:avLst/>
          </a:prstGeom>
          <a:noFill/>
        </p:spPr>
        <p:txBody>
          <a:bodyPr wrap="square" rtlCol="0">
            <a:spAutoFit/>
          </a:bodyPr>
          <a:lstStyle/>
          <a:p>
            <a:pPr marL="342900" indent="-342900" defTabSz="468000">
              <a:lnSpc>
                <a:spcPct val="150000"/>
              </a:lnSpc>
              <a:buClr>
                <a:srgbClr val="3859CD"/>
              </a:buClr>
              <a:buFont typeface="Wingdings" panose="05000000000000000000" pitchFamily="2" charset="2"/>
              <a:buChar char="n"/>
            </a:pPr>
            <a:r>
              <a:rPr lang="en-US" altLang="zh-CN" sz="2400" b="1" dirty="0">
                <a:solidFill>
                  <a:srgbClr val="FF0000"/>
                </a:solidFill>
                <a:latin typeface="微软雅黑" panose="020B0503020204020204" pitchFamily="34" charset="-122"/>
                <a:ea typeface="微软雅黑" panose="020B0503020204020204" pitchFamily="34" charset="-122"/>
              </a:rPr>
              <a:t>3</a:t>
            </a:r>
            <a:r>
              <a:rPr lang="zh-CN" altLang="en-US" sz="2400" b="1" dirty="0">
                <a:solidFill>
                  <a:srgbClr val="FF0000"/>
                </a:solidFill>
                <a:latin typeface="微软雅黑" panose="020B0503020204020204" pitchFamily="34" charset="-122"/>
                <a:ea typeface="微软雅黑" panose="020B0503020204020204" pitchFamily="34" charset="-122"/>
              </a:rPr>
              <a:t>、二进制同步可异计数器</a:t>
            </a:r>
          </a:p>
          <a:p>
            <a:pPr marL="800100" lvl="1" indent="-342900" defTabSz="468000">
              <a:lnSpc>
                <a:spcPct val="150000"/>
              </a:lnSpc>
              <a:buClr>
                <a:srgbClr val="3859CD"/>
              </a:buClr>
              <a:buFont typeface="Wingdings" panose="05000000000000000000" pitchFamily="2" charset="2"/>
              <a:buChar char="n"/>
            </a:pPr>
            <a:r>
              <a:rPr lang="en-US" altLang="zh-CN" sz="2400" b="1" dirty="0">
                <a:solidFill>
                  <a:srgbClr val="0000CC"/>
                </a:solidFill>
                <a:latin typeface="微软雅黑" panose="020B0503020204020204" pitchFamily="34" charset="-122"/>
                <a:ea typeface="微软雅黑" panose="020B0503020204020204" pitchFamily="34" charset="-122"/>
              </a:rPr>
              <a:t>M</a:t>
            </a:r>
            <a:r>
              <a:rPr lang="zh-CN" altLang="en-US" sz="2400" b="1" dirty="0">
                <a:solidFill>
                  <a:srgbClr val="0000CC"/>
                </a:solidFill>
                <a:latin typeface="微软雅黑" panose="020B0503020204020204" pitchFamily="34" charset="-122"/>
                <a:ea typeface="微软雅黑" panose="020B0503020204020204" pitchFamily="34" charset="-122"/>
              </a:rPr>
              <a:t>：模式控制信号</a:t>
            </a:r>
            <a:endParaRPr lang="en-US" altLang="zh-CN" sz="2400" b="1" dirty="0">
              <a:solidFill>
                <a:srgbClr val="0000CC"/>
              </a:solidFill>
              <a:latin typeface="微软雅黑" panose="020B0503020204020204" pitchFamily="34" charset="-122"/>
              <a:ea typeface="微软雅黑" panose="020B0503020204020204" pitchFamily="34" charset="-122"/>
            </a:endParaRPr>
          </a:p>
          <a:p>
            <a:pPr marL="1257300" lvl="2" indent="-342900" defTabSz="468000">
              <a:lnSpc>
                <a:spcPct val="150000"/>
              </a:lnSpc>
              <a:buClr>
                <a:srgbClr val="3859CD"/>
              </a:buClr>
              <a:buFont typeface="Wingdings" panose="05000000000000000000" pitchFamily="2" charset="2"/>
              <a:buChar char="n"/>
            </a:pPr>
            <a:r>
              <a:rPr lang="en-US" altLang="zh-CN" sz="2400" b="1" dirty="0">
                <a:latin typeface="微软雅黑" panose="020B0503020204020204" pitchFamily="34" charset="-122"/>
                <a:ea typeface="微软雅黑" panose="020B0503020204020204" pitchFamily="34" charset="-122"/>
              </a:rPr>
              <a:t>M=0</a:t>
            </a:r>
            <a:r>
              <a:rPr lang="zh-CN" altLang="en-US" sz="2400" b="1" dirty="0">
                <a:latin typeface="微软雅黑" panose="020B0503020204020204" pitchFamily="34" charset="-122"/>
                <a:ea typeface="微软雅黑" panose="020B0503020204020204" pitchFamily="34" charset="-122"/>
              </a:rPr>
              <a:t>：计数器</a:t>
            </a:r>
            <a:r>
              <a:rPr lang="zh-CN" altLang="en-US" sz="2400" b="1" dirty="0">
                <a:solidFill>
                  <a:srgbClr val="0000CC"/>
                </a:solidFill>
                <a:latin typeface="微软雅黑" panose="020B0503020204020204" pitchFamily="34" charset="-122"/>
                <a:ea typeface="微软雅黑" panose="020B0503020204020204" pitchFamily="34" charset="-122"/>
              </a:rPr>
              <a:t>增</a:t>
            </a:r>
            <a:r>
              <a:rPr lang="en-US" altLang="zh-CN" sz="2400" b="1" dirty="0">
                <a:solidFill>
                  <a:srgbClr val="0000CC"/>
                </a:solidFill>
                <a:latin typeface="微软雅黑" panose="020B0503020204020204" pitchFamily="34" charset="-122"/>
                <a:ea typeface="微软雅黑" panose="020B0503020204020204" pitchFamily="34" charset="-122"/>
              </a:rPr>
              <a:t>1</a:t>
            </a:r>
            <a:r>
              <a:rPr lang="zh-CN" altLang="en-US" sz="2400" b="1" dirty="0">
                <a:solidFill>
                  <a:srgbClr val="0000CC"/>
                </a:solidFill>
                <a:latin typeface="微软雅黑" panose="020B0503020204020204" pitchFamily="34" charset="-122"/>
                <a:ea typeface="微软雅黑" panose="020B0503020204020204" pitchFamily="34" charset="-122"/>
              </a:rPr>
              <a:t>计数</a:t>
            </a: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Z</a:t>
            </a:r>
            <a:r>
              <a:rPr lang="zh-CN" altLang="en-US" sz="2400" b="1" dirty="0">
                <a:latin typeface="微软雅黑" panose="020B0503020204020204" pitchFamily="34" charset="-122"/>
                <a:ea typeface="微软雅黑" panose="020B0503020204020204" pitchFamily="34" charset="-122"/>
              </a:rPr>
              <a:t>为进位信号</a:t>
            </a:r>
            <a:endParaRPr lang="en-US" altLang="zh-CN" sz="2400" b="1" dirty="0">
              <a:latin typeface="微软雅黑" panose="020B0503020204020204" pitchFamily="34" charset="-122"/>
              <a:ea typeface="微软雅黑" panose="020B0503020204020204" pitchFamily="34" charset="-122"/>
            </a:endParaRPr>
          </a:p>
          <a:p>
            <a:pPr marL="1257300" lvl="2" indent="-342900" defTabSz="468000">
              <a:lnSpc>
                <a:spcPct val="150000"/>
              </a:lnSpc>
              <a:buClr>
                <a:srgbClr val="3859CD"/>
              </a:buClr>
              <a:buFont typeface="Wingdings" panose="05000000000000000000" pitchFamily="2" charset="2"/>
              <a:buChar char="n"/>
            </a:pPr>
            <a:r>
              <a:rPr lang="en-US" altLang="zh-CN" sz="2400" b="1" dirty="0">
                <a:latin typeface="微软雅黑" panose="020B0503020204020204" pitchFamily="34" charset="-122"/>
                <a:ea typeface="微软雅黑" panose="020B0503020204020204" pitchFamily="34" charset="-122"/>
              </a:rPr>
              <a:t>M=1</a:t>
            </a:r>
            <a:r>
              <a:rPr lang="zh-CN" altLang="en-US" sz="2400" b="1" dirty="0">
                <a:latin typeface="微软雅黑" panose="020B0503020204020204" pitchFamily="34" charset="-122"/>
                <a:ea typeface="微软雅黑" panose="020B0503020204020204" pitchFamily="34" charset="-122"/>
              </a:rPr>
              <a:t>：计数器</a:t>
            </a:r>
            <a:r>
              <a:rPr lang="zh-CN" altLang="en-US" sz="2400" b="1" dirty="0">
                <a:solidFill>
                  <a:srgbClr val="0000CC"/>
                </a:solidFill>
                <a:latin typeface="微软雅黑" panose="020B0503020204020204" pitchFamily="34" charset="-122"/>
                <a:ea typeface="微软雅黑" panose="020B0503020204020204" pitchFamily="34" charset="-122"/>
              </a:rPr>
              <a:t>减</a:t>
            </a:r>
            <a:r>
              <a:rPr lang="en-US" altLang="zh-CN" sz="2400" b="1" dirty="0">
                <a:solidFill>
                  <a:srgbClr val="0000CC"/>
                </a:solidFill>
                <a:latin typeface="微软雅黑" panose="020B0503020204020204" pitchFamily="34" charset="-122"/>
                <a:ea typeface="微软雅黑" panose="020B0503020204020204" pitchFamily="34" charset="-122"/>
              </a:rPr>
              <a:t>1</a:t>
            </a:r>
            <a:r>
              <a:rPr lang="zh-CN" altLang="en-US" sz="2400" b="1" dirty="0">
                <a:solidFill>
                  <a:srgbClr val="0000CC"/>
                </a:solidFill>
                <a:latin typeface="微软雅黑" panose="020B0503020204020204" pitchFamily="34" charset="-122"/>
                <a:ea typeface="微软雅黑" panose="020B0503020204020204" pitchFamily="34" charset="-122"/>
              </a:rPr>
              <a:t>计数</a:t>
            </a: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Z</a:t>
            </a:r>
            <a:r>
              <a:rPr lang="zh-CN" altLang="en-US" sz="2400" b="1" dirty="0">
                <a:latin typeface="微软雅黑" panose="020B0503020204020204" pitchFamily="34" charset="-122"/>
                <a:ea typeface="微软雅黑" panose="020B0503020204020204" pitchFamily="34" charset="-122"/>
              </a:rPr>
              <a:t>为借位信号</a:t>
            </a:r>
            <a:endParaRPr lang="en-US" altLang="zh-CN" sz="2400" b="1" dirty="0">
              <a:latin typeface="微软雅黑" panose="020B0503020204020204" pitchFamily="34" charset="-122"/>
              <a:ea typeface="微软雅黑" panose="020B0503020204020204" pitchFamily="34" charset="-122"/>
            </a:endParaRPr>
          </a:p>
          <a:p>
            <a:pPr marL="800100" lvl="1" indent="-342900" defTabSz="468000">
              <a:lnSpc>
                <a:spcPct val="150000"/>
              </a:lnSpc>
              <a:buClr>
                <a:srgbClr val="3859CD"/>
              </a:buClr>
              <a:buFont typeface="Wingdings" panose="05000000000000000000" pitchFamily="2" charset="2"/>
              <a:buChar char="n"/>
            </a:pPr>
            <a:r>
              <a:rPr lang="en-US" altLang="zh-CN" sz="2400" b="1" dirty="0">
                <a:solidFill>
                  <a:srgbClr val="0000CC"/>
                </a:solidFill>
                <a:latin typeface="微软雅黑" panose="020B0503020204020204" pitchFamily="34" charset="-122"/>
                <a:ea typeface="微软雅黑" panose="020B0503020204020204" pitchFamily="34" charset="-122"/>
              </a:rPr>
              <a:t>3</a:t>
            </a:r>
            <a:r>
              <a:rPr lang="zh-CN" altLang="en-US" sz="2400" b="1" dirty="0">
                <a:solidFill>
                  <a:srgbClr val="0000CC"/>
                </a:solidFill>
                <a:latin typeface="微软雅黑" panose="020B0503020204020204" pitchFamily="34" charset="-122"/>
                <a:ea typeface="微软雅黑" panose="020B0503020204020204" pitchFamily="34" charset="-122"/>
              </a:rPr>
              <a:t>位二进制可异计数器</a:t>
            </a:r>
            <a:r>
              <a:rPr lang="zh-CN" altLang="en-US" sz="2400" b="1" dirty="0">
                <a:latin typeface="微软雅黑" panose="020B0503020204020204" pitchFamily="34" charset="-122"/>
                <a:ea typeface="微软雅黑" panose="020B0503020204020204" pitchFamily="34" charset="-122"/>
              </a:rPr>
              <a:t>的激励函数和输出函数为：</a:t>
            </a:r>
          </a:p>
        </p:txBody>
      </p:sp>
      <mc:AlternateContent xmlns:mc="http://schemas.openxmlformats.org/markup-compatibility/2006" xmlns:a14="http://schemas.microsoft.com/office/drawing/2010/main">
        <mc:Choice Requires="a14">
          <p:sp>
            <p:nvSpPr>
              <p:cNvPr id="2" name="矩形 1"/>
              <p:cNvSpPr/>
              <p:nvPr/>
            </p:nvSpPr>
            <p:spPr>
              <a:xfrm>
                <a:off x="540327" y="3882784"/>
                <a:ext cx="4733925" cy="2480679"/>
              </a:xfrm>
              <a:prstGeom prst="rect">
                <a:avLst/>
              </a:prstGeom>
            </p:spPr>
            <p:txBody>
              <a:bodyPr wrap="square">
                <a:spAutoFit/>
              </a:bodyPr>
              <a:lstStyle/>
              <a:p>
                <a:pPr lvl="0" indent="269240" algn="just">
                  <a:lnSpc>
                    <a:spcPct val="150000"/>
                  </a:lnSpc>
                </a:pPr>
                <a14:m>
                  <m:oMath xmlns:m="http://schemas.openxmlformats.org/officeDocument/2006/math">
                    <m:sSub>
                      <m:sSubPr>
                        <m:ctrlPr>
                          <a:rPr lang="zh-CN" altLang="zh-CN" sz="2400" b="1" i="1" kern="100"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𝑻</m:t>
                        </m:r>
                      </m:e>
                      <m:sub>
                        <m:r>
                          <a:rPr lang="en-US" altLang="zh-CN" sz="24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𝟐</m:t>
                        </m:r>
                      </m:sub>
                    </m:sSub>
                    <m:r>
                      <a:rPr lang="en-US" altLang="zh-CN" sz="24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m:t>
                    </m:r>
                    <m:acc>
                      <m:accPr>
                        <m:chr m:val="̅"/>
                        <m:ctrlPr>
                          <a:rPr lang="zh-CN" altLang="zh-CN" sz="2400" b="1" i="1" kern="10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sz="24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𝑴</m:t>
                        </m:r>
                      </m:e>
                    </m:acc>
                    <m:sSubSup>
                      <m:sSubSupPr>
                        <m:ctrlPr>
                          <a:rPr lang="zh-CN" altLang="zh-CN" sz="2400" b="1" i="1" kern="10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4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𝑸</m:t>
                        </m:r>
                      </m:e>
                      <m:sub>
                        <m:r>
                          <a:rPr lang="en-US" altLang="zh-CN" sz="24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𝟏</m:t>
                        </m:r>
                      </m:sub>
                      <m:sup>
                        <m:r>
                          <a:rPr lang="en-US" altLang="zh-CN" sz="24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𝒏</m:t>
                        </m:r>
                      </m:sup>
                    </m:sSubSup>
                    <m:sSubSup>
                      <m:sSubSupPr>
                        <m:ctrlPr>
                          <a:rPr lang="zh-CN" altLang="zh-CN" sz="2400" b="1" i="1" kern="10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4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𝑸</m:t>
                        </m:r>
                      </m:e>
                      <m:sub>
                        <m:r>
                          <a:rPr lang="en-US" altLang="zh-CN" sz="24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𝟎</m:t>
                        </m:r>
                      </m:sub>
                      <m:sup>
                        <m:r>
                          <a:rPr lang="en-US" altLang="zh-CN" sz="24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𝒏</m:t>
                        </m:r>
                      </m:sup>
                    </m:sSubSup>
                    <m:r>
                      <a:rPr lang="en-US" altLang="zh-CN" sz="24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𝑴</m:t>
                    </m:r>
                    <m:r>
                      <a:rPr lang="en-US" altLang="zh-CN" sz="24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 </m:t>
                    </m:r>
                    <m:acc>
                      <m:accPr>
                        <m:chr m:val="̅"/>
                        <m:ctrlPr>
                          <a:rPr lang="zh-CN" altLang="zh-CN" sz="2400" b="1" i="1" kern="10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accPr>
                      <m:e>
                        <m:sSubSup>
                          <m:sSubSupPr>
                            <m:ctrlPr>
                              <a:rPr lang="zh-CN" altLang="zh-CN" sz="2400" b="1" i="1" kern="10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4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𝑸</m:t>
                            </m:r>
                          </m:e>
                          <m:sub>
                            <m:r>
                              <a:rPr lang="en-US" altLang="zh-CN" sz="24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𝟏</m:t>
                            </m:r>
                          </m:sub>
                          <m:sup>
                            <m:r>
                              <a:rPr lang="en-US" altLang="zh-CN" sz="24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𝒏</m:t>
                            </m:r>
                          </m:sup>
                        </m:sSubSup>
                      </m:e>
                    </m:acc>
                    <m:r>
                      <a:rPr lang="en-US" altLang="zh-CN" sz="24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 </m:t>
                    </m:r>
                    <m:acc>
                      <m:accPr>
                        <m:chr m:val="̅"/>
                        <m:ctrlPr>
                          <a:rPr lang="zh-CN" altLang="zh-CN" sz="2400" b="1" i="1" kern="10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accPr>
                      <m:e>
                        <m:sSubSup>
                          <m:sSubSupPr>
                            <m:ctrlPr>
                              <a:rPr lang="zh-CN" altLang="zh-CN" sz="2400" b="1" i="1" kern="10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4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𝑸</m:t>
                            </m:r>
                          </m:e>
                          <m:sub>
                            <m:r>
                              <a:rPr lang="en-US" altLang="zh-CN" sz="24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𝟎</m:t>
                            </m:r>
                          </m:sub>
                          <m:sup>
                            <m:r>
                              <a:rPr lang="en-US" altLang="zh-CN" sz="24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𝒏</m:t>
                            </m:r>
                          </m:sup>
                        </m:sSubSup>
                      </m:e>
                    </m:acc>
                  </m:oMath>
                </a14:m>
                <a:r>
                  <a:rPr lang="en-US" altLang="zh-CN" sz="2400" b="1"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a:t>
                </a:r>
                <a:endParaRPr lang="zh-CN" altLang="zh-CN" sz="2400" b="1" kern="100" dirty="0">
                  <a:solidFill>
                    <a:srgbClr val="FF0000"/>
                  </a:solidFill>
                  <a:latin typeface="Calibri" panose="020F0502020204030204" pitchFamily="34" charset="0"/>
                  <a:ea typeface="宋体" panose="02010600030101010101" pitchFamily="2" charset="-122"/>
                  <a:cs typeface="Times New Roman" panose="02020603050405020304" pitchFamily="18" charset="0"/>
                </a:endParaRPr>
              </a:p>
              <a:p>
                <a:pPr lvl="0" indent="269240" algn="just">
                  <a:lnSpc>
                    <a:spcPct val="150000"/>
                  </a:lnSpc>
                </a:pPr>
                <a14:m>
                  <m:oMath xmlns:m="http://schemas.openxmlformats.org/officeDocument/2006/math">
                    <m:sSub>
                      <m:sSubPr>
                        <m:ctrlPr>
                          <a:rPr lang="zh-CN" altLang="zh-CN" sz="2400" b="1" i="1" kern="10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𝑻</m:t>
                        </m:r>
                      </m:e>
                      <m:sub>
                        <m:r>
                          <a:rPr lang="en-US" altLang="zh-CN" sz="24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𝟏</m:t>
                        </m:r>
                      </m:sub>
                    </m:sSub>
                    <m:r>
                      <a:rPr lang="en-US" altLang="zh-CN" sz="24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m:t>
                    </m:r>
                    <m:acc>
                      <m:accPr>
                        <m:chr m:val="̅"/>
                        <m:ctrlPr>
                          <a:rPr lang="zh-CN" altLang="zh-CN" sz="2400" b="1" i="1" kern="10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sz="24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𝑴</m:t>
                        </m:r>
                      </m:e>
                    </m:acc>
                    <m:sSubSup>
                      <m:sSubSupPr>
                        <m:ctrlPr>
                          <a:rPr lang="zh-CN" altLang="zh-CN" sz="2400" b="1" i="1" kern="10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4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𝑸</m:t>
                        </m:r>
                      </m:e>
                      <m:sub>
                        <m:r>
                          <a:rPr lang="en-US" altLang="zh-CN" sz="24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𝟎</m:t>
                        </m:r>
                      </m:sub>
                      <m:sup>
                        <m:r>
                          <a:rPr lang="en-US" altLang="zh-CN" sz="24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𝒏</m:t>
                        </m:r>
                      </m:sup>
                    </m:sSubSup>
                    <m:r>
                      <a:rPr lang="en-US" altLang="zh-CN" sz="24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𝑴</m:t>
                    </m:r>
                    <m:acc>
                      <m:accPr>
                        <m:chr m:val="̅"/>
                        <m:ctrlPr>
                          <a:rPr lang="zh-CN" altLang="zh-CN" sz="2400" b="1" i="1" kern="10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accPr>
                      <m:e>
                        <m:sSubSup>
                          <m:sSubSupPr>
                            <m:ctrlPr>
                              <a:rPr lang="zh-CN" altLang="zh-CN" sz="2400" b="1" i="1" kern="10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4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𝑸</m:t>
                            </m:r>
                          </m:e>
                          <m:sub>
                            <m:r>
                              <a:rPr lang="en-US" altLang="zh-CN" sz="24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𝟎</m:t>
                            </m:r>
                          </m:sub>
                          <m:sup>
                            <m:r>
                              <a:rPr lang="en-US" altLang="zh-CN" sz="24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𝒏</m:t>
                            </m:r>
                          </m:sup>
                        </m:sSubSup>
                      </m:e>
                    </m:acc>
                    <m:r>
                      <a:rPr lang="en-US" altLang="zh-CN" sz="24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𝑴</m:t>
                    </m:r>
                    <m:r>
                      <a:rPr lang="en-US" altLang="zh-CN" sz="24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altLang="zh-CN" sz="2400" b="1" i="1" kern="10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4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𝑸</m:t>
                        </m:r>
                      </m:e>
                      <m:sub>
                        <m:r>
                          <a:rPr lang="en-US" altLang="zh-CN" sz="24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𝟎</m:t>
                        </m:r>
                      </m:sub>
                      <m:sup>
                        <m:r>
                          <a:rPr lang="en-US" altLang="zh-CN" sz="24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𝒏</m:t>
                        </m:r>
                      </m:sup>
                    </m:sSubSup>
                  </m:oMath>
                </a14:m>
                <a:r>
                  <a:rPr lang="en-US" altLang="zh-CN" sz="2400" b="1"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a:t>
                </a:r>
                <a:endParaRPr lang="zh-CN" altLang="zh-CN" sz="2400" b="1" kern="100" dirty="0">
                  <a:solidFill>
                    <a:srgbClr val="FF0000"/>
                  </a:solidFill>
                  <a:latin typeface="Calibri" panose="020F0502020204030204" pitchFamily="34" charset="0"/>
                  <a:ea typeface="宋体" panose="02010600030101010101" pitchFamily="2" charset="-122"/>
                  <a:cs typeface="Times New Roman" panose="02020603050405020304" pitchFamily="18" charset="0"/>
                </a:endParaRPr>
              </a:p>
              <a:p>
                <a:pPr lvl="0" indent="269240" algn="just">
                  <a:lnSpc>
                    <a:spcPct val="150000"/>
                  </a:lnSpc>
                </a:pPr>
                <a14:m>
                  <m:oMath xmlns:m="http://schemas.openxmlformats.org/officeDocument/2006/math">
                    <m:sSub>
                      <m:sSubPr>
                        <m:ctrlPr>
                          <a:rPr lang="zh-CN" altLang="zh-CN" sz="2400" b="1" i="1" kern="10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𝑻</m:t>
                        </m:r>
                      </m:e>
                      <m:sub>
                        <m:r>
                          <a:rPr lang="en-US" altLang="zh-CN" sz="24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𝟎</m:t>
                        </m:r>
                      </m:sub>
                    </m:sSub>
                    <m:r>
                      <a:rPr lang="en-US" altLang="zh-CN" sz="24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𝟏</m:t>
                    </m:r>
                  </m:oMath>
                </a14:m>
                <a:r>
                  <a:rPr lang="en-US" altLang="zh-CN" sz="2400" b="1"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a:t>
                </a:r>
                <a:endParaRPr lang="zh-CN" altLang="zh-CN" sz="2400" b="1" kern="100" dirty="0">
                  <a:solidFill>
                    <a:srgbClr val="FF0000"/>
                  </a:solidFill>
                  <a:latin typeface="Calibri" panose="020F0502020204030204" pitchFamily="34" charset="0"/>
                  <a:ea typeface="宋体" panose="02010600030101010101" pitchFamily="2" charset="-122"/>
                  <a:cs typeface="Times New Roman" panose="02020603050405020304" pitchFamily="18" charset="0"/>
                </a:endParaRPr>
              </a:p>
              <a:p>
                <a:pPr lvl="0">
                  <a:lnSpc>
                    <a:spcPct val="150000"/>
                  </a:lnSpc>
                </a:pPr>
                <a:r>
                  <a:rPr lang="en-US" altLang="zh-CN" sz="2400" b="1" dirty="0">
                    <a:solidFill>
                      <a:srgbClr val="FF0000"/>
                    </a:solidFill>
                    <a:ea typeface="宋体" panose="02010600030101010101" pitchFamily="2" charset="-122"/>
                    <a:cs typeface="Times New Roman" panose="02020603050405020304" pitchFamily="18" charset="0"/>
                  </a:rPr>
                  <a:t>    </a:t>
                </a:r>
                <a14:m>
                  <m:oMath xmlns:m="http://schemas.openxmlformats.org/officeDocument/2006/math">
                    <m:r>
                      <a:rPr lang="en-US" altLang="zh-CN" sz="2400" b="1" i="1">
                        <a:solidFill>
                          <a:srgbClr val="FF0000"/>
                        </a:solidFill>
                        <a:latin typeface="Cambria Math" panose="02040503050406030204" pitchFamily="18" charset="0"/>
                        <a:ea typeface="宋体" panose="02010600030101010101" pitchFamily="2" charset="-122"/>
                        <a:cs typeface="Times New Roman" panose="02020603050405020304" pitchFamily="18" charset="0"/>
                      </a:rPr>
                      <m:t>𝒁</m:t>
                    </m:r>
                    <m:r>
                      <a:rPr lang="en-US" altLang="zh-CN" sz="2400" b="1" i="1">
                        <a:solidFill>
                          <a:srgbClr val="FF0000"/>
                        </a:solidFill>
                        <a:latin typeface="Cambria Math" panose="02040503050406030204" pitchFamily="18" charset="0"/>
                        <a:ea typeface="宋体" panose="02010600030101010101" pitchFamily="2" charset="-122"/>
                        <a:cs typeface="Times New Roman" panose="02020603050405020304" pitchFamily="18" charset="0"/>
                      </a:rPr>
                      <m:t>=</m:t>
                    </m:r>
                    <m:acc>
                      <m:accPr>
                        <m:chr m:val="̅"/>
                        <m:ctrlPr>
                          <a:rPr lang="zh-CN" altLang="zh-CN" sz="2400" b="1"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sz="2400" b="1" i="1">
                            <a:solidFill>
                              <a:srgbClr val="FF0000"/>
                            </a:solidFill>
                            <a:latin typeface="Cambria Math" panose="02040503050406030204" pitchFamily="18" charset="0"/>
                            <a:ea typeface="宋体" panose="02010600030101010101" pitchFamily="2" charset="-122"/>
                            <a:cs typeface="Times New Roman" panose="02020603050405020304" pitchFamily="18" charset="0"/>
                          </a:rPr>
                          <m:t>𝑴</m:t>
                        </m:r>
                      </m:e>
                    </m:acc>
                    <m:sSubSup>
                      <m:sSubSupPr>
                        <m:ctrlPr>
                          <a:rPr lang="zh-CN" altLang="zh-CN" sz="2400" b="1"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400" b="1" i="1">
                            <a:solidFill>
                              <a:srgbClr val="FF0000"/>
                            </a:solidFill>
                            <a:latin typeface="Cambria Math" panose="02040503050406030204" pitchFamily="18" charset="0"/>
                            <a:ea typeface="宋体" panose="02010600030101010101" pitchFamily="2" charset="-122"/>
                            <a:cs typeface="Times New Roman" panose="02020603050405020304" pitchFamily="18" charset="0"/>
                          </a:rPr>
                          <m:t>𝑸</m:t>
                        </m:r>
                      </m:e>
                      <m:sub>
                        <m:r>
                          <a:rPr lang="en-US" altLang="zh-CN" sz="2400" b="1" i="1">
                            <a:solidFill>
                              <a:srgbClr val="FF0000"/>
                            </a:solidFill>
                            <a:latin typeface="Cambria Math" panose="02040503050406030204" pitchFamily="18" charset="0"/>
                            <a:ea typeface="宋体" panose="02010600030101010101" pitchFamily="2" charset="-122"/>
                            <a:cs typeface="Times New Roman" panose="02020603050405020304" pitchFamily="18" charset="0"/>
                          </a:rPr>
                          <m:t>𝟐</m:t>
                        </m:r>
                      </m:sub>
                      <m:sup>
                        <m:r>
                          <a:rPr lang="en-US" altLang="zh-CN" sz="2400" b="1" i="1">
                            <a:solidFill>
                              <a:srgbClr val="FF0000"/>
                            </a:solidFill>
                            <a:latin typeface="Cambria Math" panose="02040503050406030204" pitchFamily="18" charset="0"/>
                            <a:ea typeface="宋体" panose="02010600030101010101" pitchFamily="2" charset="-122"/>
                            <a:cs typeface="Times New Roman" panose="02020603050405020304" pitchFamily="18" charset="0"/>
                          </a:rPr>
                          <m:t>𝒏</m:t>
                        </m:r>
                      </m:sup>
                    </m:sSubSup>
                    <m:sSubSup>
                      <m:sSubSupPr>
                        <m:ctrlPr>
                          <a:rPr lang="zh-CN" altLang="zh-CN" sz="2400" b="1"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400" b="1" i="1">
                            <a:solidFill>
                              <a:srgbClr val="FF0000"/>
                            </a:solidFill>
                            <a:latin typeface="Cambria Math" panose="02040503050406030204" pitchFamily="18" charset="0"/>
                            <a:ea typeface="宋体" panose="02010600030101010101" pitchFamily="2" charset="-122"/>
                            <a:cs typeface="Times New Roman" panose="02020603050405020304" pitchFamily="18" charset="0"/>
                          </a:rPr>
                          <m:t>𝑸</m:t>
                        </m:r>
                      </m:e>
                      <m:sub>
                        <m:r>
                          <a:rPr lang="en-US" altLang="zh-CN" sz="2400" b="1" i="1">
                            <a:solidFill>
                              <a:srgbClr val="FF0000"/>
                            </a:solidFill>
                            <a:latin typeface="Cambria Math" panose="02040503050406030204" pitchFamily="18" charset="0"/>
                            <a:ea typeface="宋体" panose="02010600030101010101" pitchFamily="2" charset="-122"/>
                            <a:cs typeface="Times New Roman" panose="02020603050405020304" pitchFamily="18" charset="0"/>
                          </a:rPr>
                          <m:t>𝟏</m:t>
                        </m:r>
                      </m:sub>
                      <m:sup>
                        <m:r>
                          <a:rPr lang="en-US" altLang="zh-CN" sz="2400" b="1" i="1">
                            <a:solidFill>
                              <a:srgbClr val="FF0000"/>
                            </a:solidFill>
                            <a:latin typeface="Cambria Math" panose="02040503050406030204" pitchFamily="18" charset="0"/>
                            <a:ea typeface="宋体" panose="02010600030101010101" pitchFamily="2" charset="-122"/>
                            <a:cs typeface="Times New Roman" panose="02020603050405020304" pitchFamily="18" charset="0"/>
                          </a:rPr>
                          <m:t>𝒏</m:t>
                        </m:r>
                      </m:sup>
                    </m:sSubSup>
                    <m:sSubSup>
                      <m:sSubSupPr>
                        <m:ctrlPr>
                          <a:rPr lang="zh-CN" altLang="zh-CN" sz="2400" b="1"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400" b="1" i="1">
                            <a:solidFill>
                              <a:srgbClr val="FF0000"/>
                            </a:solidFill>
                            <a:latin typeface="Cambria Math" panose="02040503050406030204" pitchFamily="18" charset="0"/>
                            <a:ea typeface="宋体" panose="02010600030101010101" pitchFamily="2" charset="-122"/>
                            <a:cs typeface="Times New Roman" panose="02020603050405020304" pitchFamily="18" charset="0"/>
                          </a:rPr>
                          <m:t>𝑸</m:t>
                        </m:r>
                      </m:e>
                      <m:sub>
                        <m:r>
                          <a:rPr lang="en-US" altLang="zh-CN" sz="2400" b="1" i="1">
                            <a:solidFill>
                              <a:srgbClr val="FF0000"/>
                            </a:solidFill>
                            <a:latin typeface="Cambria Math" panose="02040503050406030204" pitchFamily="18" charset="0"/>
                            <a:ea typeface="宋体" panose="02010600030101010101" pitchFamily="2" charset="-122"/>
                            <a:cs typeface="Times New Roman" panose="02020603050405020304" pitchFamily="18" charset="0"/>
                          </a:rPr>
                          <m:t>𝟎</m:t>
                        </m:r>
                      </m:sub>
                      <m:sup>
                        <m:r>
                          <a:rPr lang="en-US" altLang="zh-CN" sz="2400" b="1" i="1">
                            <a:solidFill>
                              <a:srgbClr val="FF0000"/>
                            </a:solidFill>
                            <a:latin typeface="Cambria Math" panose="02040503050406030204" pitchFamily="18" charset="0"/>
                            <a:ea typeface="宋体" panose="02010600030101010101" pitchFamily="2" charset="-122"/>
                            <a:cs typeface="Times New Roman" panose="02020603050405020304" pitchFamily="18" charset="0"/>
                          </a:rPr>
                          <m:t>𝒏</m:t>
                        </m:r>
                      </m:sup>
                    </m:sSubSup>
                    <m:r>
                      <a:rPr lang="en-US" altLang="zh-CN" sz="2400" b="1" i="1">
                        <a:solidFill>
                          <a:srgbClr val="FF0000"/>
                        </a:solidFill>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a:solidFill>
                          <a:srgbClr val="FF0000"/>
                        </a:solidFill>
                        <a:latin typeface="Cambria Math" panose="02040503050406030204" pitchFamily="18" charset="0"/>
                        <a:ea typeface="宋体" panose="02010600030101010101" pitchFamily="2" charset="-122"/>
                        <a:cs typeface="Times New Roman" panose="02020603050405020304" pitchFamily="18" charset="0"/>
                      </a:rPr>
                      <m:t>𝑴</m:t>
                    </m:r>
                    <m:r>
                      <a:rPr lang="en-US" altLang="zh-CN" sz="2400" b="1" i="1">
                        <a:solidFill>
                          <a:srgbClr val="FF0000"/>
                        </a:solidFill>
                        <a:latin typeface="Cambria Math" panose="02040503050406030204" pitchFamily="18" charset="0"/>
                        <a:ea typeface="宋体" panose="02010600030101010101" pitchFamily="2" charset="-122"/>
                        <a:cs typeface="Times New Roman" panose="02020603050405020304" pitchFamily="18" charset="0"/>
                      </a:rPr>
                      <m:t> </m:t>
                    </m:r>
                    <m:acc>
                      <m:accPr>
                        <m:chr m:val="̅"/>
                        <m:ctrlPr>
                          <a:rPr lang="zh-CN" altLang="zh-CN" sz="2400" b="1"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accPr>
                      <m:e>
                        <m:sSubSup>
                          <m:sSubSupPr>
                            <m:ctrlPr>
                              <a:rPr lang="zh-CN" altLang="zh-CN" sz="2400" b="1"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400" b="1" i="1">
                                <a:solidFill>
                                  <a:srgbClr val="FF0000"/>
                                </a:solidFill>
                                <a:latin typeface="Cambria Math" panose="02040503050406030204" pitchFamily="18" charset="0"/>
                                <a:ea typeface="宋体" panose="02010600030101010101" pitchFamily="2" charset="-122"/>
                                <a:cs typeface="Times New Roman" panose="02020603050405020304" pitchFamily="18" charset="0"/>
                              </a:rPr>
                              <m:t>𝑸</m:t>
                            </m:r>
                          </m:e>
                          <m:sub>
                            <m:r>
                              <a:rPr lang="en-US" altLang="zh-CN" sz="2400" b="1" i="1">
                                <a:solidFill>
                                  <a:srgbClr val="FF0000"/>
                                </a:solidFill>
                                <a:latin typeface="Cambria Math" panose="02040503050406030204" pitchFamily="18" charset="0"/>
                                <a:ea typeface="宋体" panose="02010600030101010101" pitchFamily="2" charset="-122"/>
                                <a:cs typeface="Times New Roman" panose="02020603050405020304" pitchFamily="18" charset="0"/>
                              </a:rPr>
                              <m:t>𝟐</m:t>
                            </m:r>
                          </m:sub>
                          <m:sup>
                            <m:r>
                              <a:rPr lang="en-US" altLang="zh-CN" sz="2400" b="1" i="1">
                                <a:solidFill>
                                  <a:srgbClr val="FF0000"/>
                                </a:solidFill>
                                <a:latin typeface="Cambria Math" panose="02040503050406030204" pitchFamily="18" charset="0"/>
                                <a:ea typeface="宋体" panose="02010600030101010101" pitchFamily="2" charset="-122"/>
                                <a:cs typeface="Times New Roman" panose="02020603050405020304" pitchFamily="18" charset="0"/>
                              </a:rPr>
                              <m:t>𝒏</m:t>
                            </m:r>
                          </m:sup>
                        </m:sSubSup>
                      </m:e>
                    </m:acc>
                    <m:r>
                      <a:rPr lang="en-US" altLang="zh-CN" sz="2400" b="1" i="1">
                        <a:solidFill>
                          <a:srgbClr val="FF0000"/>
                        </a:solidFill>
                        <a:latin typeface="Cambria Math" panose="02040503050406030204" pitchFamily="18" charset="0"/>
                        <a:ea typeface="宋体" panose="02010600030101010101" pitchFamily="2" charset="-122"/>
                        <a:cs typeface="Times New Roman" panose="02020603050405020304" pitchFamily="18" charset="0"/>
                      </a:rPr>
                      <m:t> </m:t>
                    </m:r>
                    <m:acc>
                      <m:accPr>
                        <m:chr m:val="̅"/>
                        <m:ctrlPr>
                          <a:rPr lang="zh-CN" altLang="zh-CN" sz="2400" b="1"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accPr>
                      <m:e>
                        <m:sSubSup>
                          <m:sSubSupPr>
                            <m:ctrlPr>
                              <a:rPr lang="zh-CN" altLang="zh-CN" sz="2400" b="1"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400" b="1" i="1">
                                <a:solidFill>
                                  <a:srgbClr val="FF0000"/>
                                </a:solidFill>
                                <a:latin typeface="Cambria Math" panose="02040503050406030204" pitchFamily="18" charset="0"/>
                                <a:ea typeface="宋体" panose="02010600030101010101" pitchFamily="2" charset="-122"/>
                                <a:cs typeface="Times New Roman" panose="02020603050405020304" pitchFamily="18" charset="0"/>
                              </a:rPr>
                              <m:t>𝑸</m:t>
                            </m:r>
                          </m:e>
                          <m:sub>
                            <m:r>
                              <a:rPr lang="en-US" altLang="zh-CN" sz="2400" b="1" i="1">
                                <a:solidFill>
                                  <a:srgbClr val="FF0000"/>
                                </a:solidFill>
                                <a:latin typeface="Cambria Math" panose="02040503050406030204" pitchFamily="18" charset="0"/>
                                <a:ea typeface="宋体" panose="02010600030101010101" pitchFamily="2" charset="-122"/>
                                <a:cs typeface="Times New Roman" panose="02020603050405020304" pitchFamily="18" charset="0"/>
                              </a:rPr>
                              <m:t>𝟏</m:t>
                            </m:r>
                          </m:sub>
                          <m:sup>
                            <m:r>
                              <a:rPr lang="en-US" altLang="zh-CN" sz="2400" b="1" i="1">
                                <a:solidFill>
                                  <a:srgbClr val="FF0000"/>
                                </a:solidFill>
                                <a:latin typeface="Cambria Math" panose="02040503050406030204" pitchFamily="18" charset="0"/>
                                <a:ea typeface="宋体" panose="02010600030101010101" pitchFamily="2" charset="-122"/>
                                <a:cs typeface="Times New Roman" panose="02020603050405020304" pitchFamily="18" charset="0"/>
                              </a:rPr>
                              <m:t>𝒏</m:t>
                            </m:r>
                          </m:sup>
                        </m:sSubSup>
                      </m:e>
                    </m:acc>
                    <m:r>
                      <a:rPr lang="en-US" altLang="zh-CN" sz="2400" b="1" i="1">
                        <a:solidFill>
                          <a:srgbClr val="FF0000"/>
                        </a:solidFill>
                        <a:latin typeface="Cambria Math" panose="02040503050406030204" pitchFamily="18" charset="0"/>
                        <a:ea typeface="宋体" panose="02010600030101010101" pitchFamily="2" charset="-122"/>
                        <a:cs typeface="Times New Roman" panose="02020603050405020304" pitchFamily="18" charset="0"/>
                      </a:rPr>
                      <m:t> </m:t>
                    </m:r>
                    <m:acc>
                      <m:accPr>
                        <m:chr m:val="̅"/>
                        <m:ctrlPr>
                          <a:rPr lang="zh-CN" altLang="zh-CN" sz="2400" b="1"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accPr>
                      <m:e>
                        <m:sSubSup>
                          <m:sSubSupPr>
                            <m:ctrlPr>
                              <a:rPr lang="zh-CN" altLang="zh-CN" sz="2400" b="1"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400" b="1" i="1">
                                <a:solidFill>
                                  <a:srgbClr val="FF0000"/>
                                </a:solidFill>
                                <a:latin typeface="Cambria Math" panose="02040503050406030204" pitchFamily="18" charset="0"/>
                                <a:ea typeface="宋体" panose="02010600030101010101" pitchFamily="2" charset="-122"/>
                                <a:cs typeface="Times New Roman" panose="02020603050405020304" pitchFamily="18" charset="0"/>
                              </a:rPr>
                              <m:t>𝑸</m:t>
                            </m:r>
                          </m:e>
                          <m:sub>
                            <m:r>
                              <a:rPr lang="en-US" altLang="zh-CN" sz="2400" b="1" i="1">
                                <a:solidFill>
                                  <a:srgbClr val="FF0000"/>
                                </a:solidFill>
                                <a:latin typeface="Cambria Math" panose="02040503050406030204" pitchFamily="18" charset="0"/>
                                <a:ea typeface="宋体" panose="02010600030101010101" pitchFamily="2" charset="-122"/>
                                <a:cs typeface="Times New Roman" panose="02020603050405020304" pitchFamily="18" charset="0"/>
                              </a:rPr>
                              <m:t>𝟎</m:t>
                            </m:r>
                          </m:sub>
                          <m:sup>
                            <m:r>
                              <a:rPr lang="en-US" altLang="zh-CN" sz="2400" b="1" i="1">
                                <a:solidFill>
                                  <a:srgbClr val="FF0000"/>
                                </a:solidFill>
                                <a:latin typeface="Cambria Math" panose="02040503050406030204" pitchFamily="18" charset="0"/>
                                <a:ea typeface="宋体" panose="02010600030101010101" pitchFamily="2" charset="-122"/>
                                <a:cs typeface="Times New Roman" panose="02020603050405020304" pitchFamily="18" charset="0"/>
                              </a:rPr>
                              <m:t>𝒏</m:t>
                            </m:r>
                          </m:sup>
                        </m:sSubSup>
                      </m:e>
                    </m:acc>
                  </m:oMath>
                </a14:m>
                <a:endParaRPr lang="en-US" altLang="zh-CN" sz="2400" b="1" dirty="0">
                  <a:solidFill>
                    <a:srgbClr val="FF0000"/>
                  </a:solidFill>
                  <a:latin typeface="微软雅黑" panose="020B0503020204020204" pitchFamily="34" charset="-122"/>
                  <a:ea typeface="微软雅黑" panose="020B0503020204020204" pitchFamily="34" charset="-122"/>
                </a:endParaRPr>
              </a:p>
            </p:txBody>
          </p:sp>
        </mc:Choice>
        <mc:Fallback xmlns="">
          <p:sp>
            <p:nvSpPr>
              <p:cNvPr id="2" name="矩形 1"/>
              <p:cNvSpPr>
                <a:spLocks noRot="1" noChangeAspect="1" noMove="1" noResize="1" noEditPoints="1" noAdjustHandles="1" noChangeArrowheads="1" noChangeShapeType="1" noTextEdit="1"/>
              </p:cNvSpPr>
              <p:nvPr/>
            </p:nvSpPr>
            <p:spPr>
              <a:xfrm>
                <a:off x="540327" y="3882784"/>
                <a:ext cx="4733925" cy="2480679"/>
              </a:xfrm>
              <a:prstGeom prst="rect">
                <a:avLst/>
              </a:prstGeom>
              <a:blipFill rotWithShape="1">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5"/>
              <p:cNvSpPr txBox="1"/>
              <p:nvPr/>
            </p:nvSpPr>
            <p:spPr>
              <a:xfrm>
                <a:off x="6238009" y="4016116"/>
                <a:ext cx="4639541" cy="2532873"/>
              </a:xfrm>
              <a:prstGeom prst="rect">
                <a:avLst/>
              </a:prstGeom>
              <a:noFill/>
            </p:spPr>
            <p:txBody>
              <a:bodyPr wrap="square" rtlCol="0">
                <a:spAutoFit/>
              </a:bodyPr>
              <a:lstStyle/>
              <a:p>
                <a:pPr indent="269240">
                  <a:lnSpc>
                    <a:spcPct val="150000"/>
                  </a:lnSpc>
                  <a:spcAft>
                    <a:spcPts val="0"/>
                  </a:spcAft>
                </a:pPr>
                <a14:m>
                  <m:oMathPara xmlns:m="http://schemas.openxmlformats.org/officeDocument/2006/math">
                    <m:oMathParaPr>
                      <m:jc m:val="left"/>
                    </m:oMathParaPr>
                    <m:oMath xmlns:m="http://schemas.openxmlformats.org/officeDocument/2006/math">
                      <m:sSub>
                        <m:sSubPr>
                          <m:ctrlPr>
                            <a:rPr lang="zh-CN" altLang="zh-CN" sz="2400" b="1" i="1" kern="100"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𝑻</m:t>
                          </m:r>
                        </m:e>
                        <m:sub>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𝟐</m:t>
                          </m:r>
                        </m:sub>
                      </m:sSub>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m:t>
                      </m:r>
                      <m:acc>
                        <m:accPr>
                          <m:chr m:val="̅"/>
                          <m:ctrlPr>
                            <a:rPr lang="zh-CN" altLang="zh-CN" sz="2400" b="1" i="1" kern="100">
                              <a:solidFill>
                                <a:srgbClr val="FF0000"/>
                              </a:solidFill>
                              <a:effectLst/>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𝑴</m:t>
                          </m:r>
                        </m:e>
                      </m:acc>
                      <m:sSubSup>
                        <m:sSubSupPr>
                          <m:ctrlPr>
                            <a:rPr lang="zh-CN" altLang="zh-CN" sz="2400" b="1" i="1" kern="100">
                              <a:solidFill>
                                <a:srgbClr val="FF0000"/>
                              </a:solidFill>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𝑸</m:t>
                          </m:r>
                        </m:e>
                        <m:sub>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𝟏</m:t>
                          </m:r>
                        </m:sub>
                        <m:sup>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𝒏</m:t>
                          </m:r>
                        </m:sup>
                      </m:sSubSup>
                      <m:sSubSup>
                        <m:sSubSupPr>
                          <m:ctrlPr>
                            <a:rPr lang="zh-CN" altLang="zh-CN" sz="2400" b="1" i="1" kern="100">
                              <a:solidFill>
                                <a:srgbClr val="FF0000"/>
                              </a:solidFill>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𝑸</m:t>
                          </m:r>
                        </m:e>
                        <m:sub>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𝟎</m:t>
                          </m:r>
                        </m:sub>
                        <m:sup>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𝒏</m:t>
                          </m:r>
                        </m:sup>
                      </m:sSubSup>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𝑴</m:t>
                      </m:r>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 </m:t>
                      </m:r>
                      <m:acc>
                        <m:accPr>
                          <m:chr m:val="̅"/>
                          <m:ctrlPr>
                            <a:rPr lang="zh-CN" altLang="zh-CN" sz="2400" b="1" i="1" kern="100">
                              <a:solidFill>
                                <a:srgbClr val="FF0000"/>
                              </a:solidFill>
                              <a:effectLst/>
                              <a:latin typeface="Cambria Math" panose="02040503050406030204" pitchFamily="18" charset="0"/>
                              <a:ea typeface="Cambria Math" panose="02040503050406030204" pitchFamily="18" charset="0"/>
                              <a:cs typeface="Times New Roman" panose="02020603050405020304" pitchFamily="18" charset="0"/>
                            </a:rPr>
                          </m:ctrlPr>
                        </m:accPr>
                        <m:e>
                          <m:sSubSup>
                            <m:sSubSupPr>
                              <m:ctrlPr>
                                <a:rPr lang="zh-CN" altLang="zh-CN" sz="2400" b="1" i="1" kern="100">
                                  <a:solidFill>
                                    <a:srgbClr val="FF0000"/>
                                  </a:solidFill>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𝑸</m:t>
                              </m:r>
                            </m:e>
                            <m:sub>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𝟏</m:t>
                              </m:r>
                            </m:sub>
                            <m:sup>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𝒏</m:t>
                              </m:r>
                            </m:sup>
                          </m:sSubSup>
                        </m:e>
                      </m:acc>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 </m:t>
                      </m:r>
                      <m:acc>
                        <m:accPr>
                          <m:chr m:val="̅"/>
                          <m:ctrlPr>
                            <a:rPr lang="zh-CN" altLang="zh-CN" sz="2400" b="1" i="1" kern="100">
                              <a:solidFill>
                                <a:srgbClr val="FF0000"/>
                              </a:solidFill>
                              <a:effectLst/>
                              <a:latin typeface="Cambria Math" panose="02040503050406030204" pitchFamily="18" charset="0"/>
                              <a:ea typeface="Cambria Math" panose="02040503050406030204" pitchFamily="18" charset="0"/>
                              <a:cs typeface="Times New Roman" panose="02020603050405020304" pitchFamily="18" charset="0"/>
                            </a:rPr>
                          </m:ctrlPr>
                        </m:accPr>
                        <m:e>
                          <m:sSubSup>
                            <m:sSubSupPr>
                              <m:ctrlPr>
                                <a:rPr lang="zh-CN" altLang="zh-CN" sz="2400" b="1" i="1" kern="100">
                                  <a:solidFill>
                                    <a:srgbClr val="FF0000"/>
                                  </a:solidFill>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𝑸</m:t>
                              </m:r>
                            </m:e>
                            <m:sub>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𝟎</m:t>
                              </m:r>
                            </m:sub>
                            <m:sup>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𝒏</m:t>
                              </m:r>
                            </m:sup>
                          </m:sSubSup>
                        </m:e>
                      </m:acc>
                    </m:oMath>
                  </m:oMathPara>
                </a14:m>
                <a:endParaRPr lang="en-US" altLang="zh-CN" sz="2400" b="1" i="1" kern="100" dirty="0">
                  <a:solidFill>
                    <a:srgbClr val="FF0000"/>
                  </a:solidFill>
                  <a:effectLst/>
                  <a:latin typeface="Cambria Math"/>
                  <a:ea typeface="宋体" panose="02010600030101010101" pitchFamily="2" charset="-122"/>
                  <a:cs typeface="Times New Roman" panose="02020603050405020304" pitchFamily="18" charset="0"/>
                </a:endParaRPr>
              </a:p>
              <a:p>
                <a:pPr indent="269240">
                  <a:lnSpc>
                    <a:spcPct val="150000"/>
                  </a:lnSpc>
                  <a:spcAft>
                    <a:spcPts val="0"/>
                  </a:spcAft>
                </a:pPr>
                <a:r>
                  <a:rPr lang="en-US" altLang="zh-CN" sz="2400" b="1" kern="100" dirty="0">
                    <a:solidFill>
                      <a:srgbClr val="FF0000"/>
                    </a:solidFill>
                    <a:effectLst/>
                    <a:ea typeface="宋体" panose="02010600030101010101" pitchFamily="2" charset="-122"/>
                    <a:cs typeface="Times New Roman" panose="02020603050405020304" pitchFamily="18" charset="0"/>
                  </a:rPr>
                  <a:t>      </a:t>
                </a:r>
                <a14:m>
                  <m:oMath xmlns:m="http://schemas.openxmlformats.org/officeDocument/2006/math">
                    <m:r>
                      <a:rPr lang="en-US" altLang="zh-CN" sz="2400" b="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m:t>
                    </m:r>
                    <m:acc>
                      <m:accPr>
                        <m:chr m:val="̅"/>
                        <m:ctrlPr>
                          <a:rPr lang="zh-CN" altLang="zh-CN" sz="2400" b="1" i="1" kern="100">
                            <a:solidFill>
                              <a:srgbClr val="FF0000"/>
                            </a:solidFill>
                            <a:effectLst/>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𝑴</m:t>
                        </m:r>
                      </m:e>
                    </m:acc>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b="1" i="1" kern="100">
                            <a:solidFill>
                              <a:srgbClr val="FF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𝑻</m:t>
                        </m:r>
                      </m:e>
                      <m:sub>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𝟏</m:t>
                        </m:r>
                      </m:sub>
                    </m:sSub>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altLang="zh-CN" sz="2400" b="1" i="1" kern="100">
                            <a:solidFill>
                              <a:srgbClr val="FF0000"/>
                            </a:solidFill>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𝑸</m:t>
                        </m:r>
                      </m:e>
                      <m:sub>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𝟏</m:t>
                        </m:r>
                      </m:sub>
                      <m:sup>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𝒏</m:t>
                        </m:r>
                      </m:sup>
                    </m:sSubSup>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𝑴</m:t>
                    </m:r>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b="1" i="1" kern="100">
                            <a:solidFill>
                              <a:srgbClr val="FF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𝑻</m:t>
                        </m:r>
                      </m:e>
                      <m:sub>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𝟏</m:t>
                        </m:r>
                      </m:sub>
                    </m:sSub>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m:t>
                    </m:r>
                    <m:acc>
                      <m:accPr>
                        <m:chr m:val="̅"/>
                        <m:ctrlPr>
                          <a:rPr lang="zh-CN" altLang="zh-CN" sz="2400" b="1" i="1" kern="100">
                            <a:solidFill>
                              <a:srgbClr val="FF0000"/>
                            </a:solidFill>
                            <a:effectLst/>
                            <a:latin typeface="Cambria Math" panose="02040503050406030204" pitchFamily="18" charset="0"/>
                            <a:ea typeface="Cambria Math" panose="02040503050406030204" pitchFamily="18" charset="0"/>
                            <a:cs typeface="Times New Roman" panose="02020603050405020304" pitchFamily="18" charset="0"/>
                          </a:rPr>
                        </m:ctrlPr>
                      </m:accPr>
                      <m:e>
                        <m:sSubSup>
                          <m:sSubSupPr>
                            <m:ctrlPr>
                              <a:rPr lang="zh-CN" altLang="zh-CN" sz="2400" b="1" i="1" kern="100">
                                <a:solidFill>
                                  <a:srgbClr val="FF0000"/>
                                </a:solidFill>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𝑸</m:t>
                            </m:r>
                          </m:e>
                          <m:sub>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𝟏</m:t>
                            </m:r>
                          </m:sub>
                          <m:sup>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𝒏</m:t>
                            </m:r>
                          </m:sup>
                        </m:sSubSup>
                      </m:e>
                    </m:acc>
                  </m:oMath>
                </a14:m>
                <a:r>
                  <a:rPr lang="en-US" altLang="zh-CN" sz="2400" b="1"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 </a:t>
                </a:r>
                <a:endParaRPr lang="zh-CN" altLang="zh-CN" sz="2400" b="1"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endParaRPr>
              </a:p>
              <a:p>
                <a:pPr>
                  <a:lnSpc>
                    <a:spcPct val="150000"/>
                  </a:lnSpc>
                </a:pPr>
                <a:r>
                  <a:rPr lang="en-US" altLang="zh-CN" sz="2400" b="1" dirty="0">
                    <a:solidFill>
                      <a:srgbClr val="FF0000"/>
                    </a:solidFill>
                    <a:effectLst/>
                    <a:ea typeface="宋体" panose="02010600030101010101" pitchFamily="2" charset="-122"/>
                    <a:cs typeface="Times New Roman" panose="02020603050405020304" pitchFamily="18" charset="0"/>
                  </a:rPr>
                  <a:t>   </a:t>
                </a:r>
                <a14:m>
                  <m:oMath xmlns:m="http://schemas.openxmlformats.org/officeDocument/2006/math">
                    <m:r>
                      <a:rPr lang="en-US" altLang="zh-CN" sz="2400" b="1" i="1">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𝒁</m:t>
                    </m:r>
                    <m:r>
                      <a:rPr lang="en-US" altLang="zh-CN" sz="2400" b="1" i="1">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m:t>
                    </m:r>
                    <m:acc>
                      <m:accPr>
                        <m:chr m:val="̅"/>
                        <m:ctrlPr>
                          <a:rPr lang="zh-CN" altLang="zh-CN" sz="2400" b="1" i="1">
                            <a:solidFill>
                              <a:srgbClr val="FF0000"/>
                            </a:solidFill>
                            <a:effectLst/>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sz="2400" b="1" i="1">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𝑴</m:t>
                        </m:r>
                      </m:e>
                    </m:acc>
                    <m:sSubSup>
                      <m:sSubSupPr>
                        <m:ctrlPr>
                          <a:rPr lang="zh-CN" altLang="zh-CN" sz="2400" b="1" i="1">
                            <a:solidFill>
                              <a:srgbClr val="FF0000"/>
                            </a:solidFill>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400" b="1" i="1">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𝑸</m:t>
                        </m:r>
                      </m:e>
                      <m:sub>
                        <m:r>
                          <a:rPr lang="en-US" altLang="zh-CN" sz="2400" b="1" i="1">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𝟐</m:t>
                        </m:r>
                      </m:sub>
                      <m:sup>
                        <m:r>
                          <a:rPr lang="en-US" altLang="zh-CN" sz="2400" b="1" i="1">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𝒏</m:t>
                        </m:r>
                      </m:sup>
                    </m:sSubSup>
                    <m:sSubSup>
                      <m:sSubSupPr>
                        <m:ctrlPr>
                          <a:rPr lang="zh-CN" altLang="zh-CN" sz="2400" b="1" i="1">
                            <a:solidFill>
                              <a:srgbClr val="FF0000"/>
                            </a:solidFill>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400" b="1" i="1">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𝑸</m:t>
                        </m:r>
                      </m:e>
                      <m:sub>
                        <m:r>
                          <a:rPr lang="en-US" altLang="zh-CN" sz="2400" b="1" i="1">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𝟏</m:t>
                        </m:r>
                      </m:sub>
                      <m:sup>
                        <m:r>
                          <a:rPr lang="en-US" altLang="zh-CN" sz="2400" b="1" i="1">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𝒏</m:t>
                        </m:r>
                      </m:sup>
                    </m:sSubSup>
                    <m:sSubSup>
                      <m:sSubSupPr>
                        <m:ctrlPr>
                          <a:rPr lang="zh-CN" altLang="zh-CN" sz="2400" b="1" i="1">
                            <a:solidFill>
                              <a:srgbClr val="FF0000"/>
                            </a:solidFill>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400" b="1" i="1">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𝑸</m:t>
                        </m:r>
                      </m:e>
                      <m:sub>
                        <m:r>
                          <a:rPr lang="en-US" altLang="zh-CN" sz="2400" b="1" i="1">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𝟎</m:t>
                        </m:r>
                      </m:sub>
                      <m:sup>
                        <m:r>
                          <a:rPr lang="en-US" altLang="zh-CN" sz="2400" b="1" i="1">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𝒏</m:t>
                        </m:r>
                      </m:sup>
                    </m:sSubSup>
                    <m:r>
                      <a:rPr lang="en-US" altLang="zh-CN" sz="2400" b="1" i="1">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𝑴</m:t>
                    </m:r>
                    <m:r>
                      <a:rPr lang="en-US" altLang="zh-CN" sz="2400" b="1" i="1">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 </m:t>
                    </m:r>
                    <m:acc>
                      <m:accPr>
                        <m:chr m:val="̅"/>
                        <m:ctrlPr>
                          <a:rPr lang="zh-CN" altLang="zh-CN" sz="2400" b="1" i="1">
                            <a:solidFill>
                              <a:srgbClr val="FF0000"/>
                            </a:solidFill>
                            <a:effectLst/>
                            <a:latin typeface="Cambria Math" panose="02040503050406030204" pitchFamily="18" charset="0"/>
                            <a:ea typeface="Cambria Math" panose="02040503050406030204" pitchFamily="18" charset="0"/>
                            <a:cs typeface="Times New Roman" panose="02020603050405020304" pitchFamily="18" charset="0"/>
                          </a:rPr>
                        </m:ctrlPr>
                      </m:accPr>
                      <m:e>
                        <m:sSubSup>
                          <m:sSubSupPr>
                            <m:ctrlPr>
                              <a:rPr lang="zh-CN" altLang="zh-CN" sz="2400" b="1" i="1">
                                <a:solidFill>
                                  <a:srgbClr val="FF0000"/>
                                </a:solidFill>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400" b="1" i="1">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𝑸</m:t>
                            </m:r>
                          </m:e>
                          <m:sub>
                            <m:r>
                              <a:rPr lang="en-US" altLang="zh-CN" sz="2400" b="1" i="1">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𝟐</m:t>
                            </m:r>
                          </m:sub>
                          <m:sup>
                            <m:r>
                              <a:rPr lang="en-US" altLang="zh-CN" sz="2400" b="1" i="1">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𝒏</m:t>
                            </m:r>
                          </m:sup>
                        </m:sSubSup>
                      </m:e>
                    </m:acc>
                    <m:r>
                      <a:rPr lang="en-US" altLang="zh-CN" sz="2400" b="1" i="1">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 </m:t>
                    </m:r>
                    <m:acc>
                      <m:accPr>
                        <m:chr m:val="̅"/>
                        <m:ctrlPr>
                          <a:rPr lang="zh-CN" altLang="zh-CN" sz="2400" b="1" i="1">
                            <a:solidFill>
                              <a:srgbClr val="FF0000"/>
                            </a:solidFill>
                            <a:effectLst/>
                            <a:latin typeface="Cambria Math" panose="02040503050406030204" pitchFamily="18" charset="0"/>
                            <a:ea typeface="Cambria Math" panose="02040503050406030204" pitchFamily="18" charset="0"/>
                            <a:cs typeface="Times New Roman" panose="02020603050405020304" pitchFamily="18" charset="0"/>
                          </a:rPr>
                        </m:ctrlPr>
                      </m:accPr>
                      <m:e>
                        <m:sSubSup>
                          <m:sSubSupPr>
                            <m:ctrlPr>
                              <a:rPr lang="zh-CN" altLang="zh-CN" sz="2400" b="1" i="1">
                                <a:solidFill>
                                  <a:srgbClr val="FF0000"/>
                                </a:solidFill>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400" b="1" i="1">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𝑸</m:t>
                            </m:r>
                          </m:e>
                          <m:sub>
                            <m:r>
                              <a:rPr lang="en-US" altLang="zh-CN" sz="2400" b="1" i="1">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𝟏</m:t>
                            </m:r>
                          </m:sub>
                          <m:sup>
                            <m:r>
                              <a:rPr lang="en-US" altLang="zh-CN" sz="2400" b="1" i="1">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𝒏</m:t>
                            </m:r>
                          </m:sup>
                        </m:sSubSup>
                      </m:e>
                    </m:acc>
                    <m:r>
                      <a:rPr lang="en-US" altLang="zh-CN" sz="2400" b="1" i="1">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 </m:t>
                    </m:r>
                    <m:acc>
                      <m:accPr>
                        <m:chr m:val="̅"/>
                        <m:ctrlPr>
                          <a:rPr lang="zh-CN" altLang="zh-CN" sz="2400" b="1" i="1">
                            <a:solidFill>
                              <a:srgbClr val="FF0000"/>
                            </a:solidFill>
                            <a:effectLst/>
                            <a:latin typeface="Cambria Math" panose="02040503050406030204" pitchFamily="18" charset="0"/>
                            <a:ea typeface="Cambria Math" panose="02040503050406030204" pitchFamily="18" charset="0"/>
                            <a:cs typeface="Times New Roman" panose="02020603050405020304" pitchFamily="18" charset="0"/>
                          </a:rPr>
                        </m:ctrlPr>
                      </m:accPr>
                      <m:e>
                        <m:sSubSup>
                          <m:sSubSupPr>
                            <m:ctrlPr>
                              <a:rPr lang="zh-CN" altLang="zh-CN" sz="2400" b="1" i="1">
                                <a:solidFill>
                                  <a:srgbClr val="FF0000"/>
                                </a:solidFill>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400" b="1" i="1">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𝑸</m:t>
                            </m:r>
                          </m:e>
                          <m:sub>
                            <m:r>
                              <a:rPr lang="en-US" altLang="zh-CN" sz="2400" b="1" i="1">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𝟎</m:t>
                            </m:r>
                          </m:sub>
                          <m:sup>
                            <m:r>
                              <a:rPr lang="en-US" altLang="zh-CN" sz="2400" b="1" i="1">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𝒏</m:t>
                            </m:r>
                          </m:sup>
                        </m:sSubSup>
                      </m:e>
                    </m:acc>
                  </m:oMath>
                </a14:m>
                <a:endParaRPr lang="en-US" altLang="zh-CN" sz="2400" b="1" i="1" dirty="0">
                  <a:solidFill>
                    <a:srgbClr val="FF0000"/>
                  </a:solidFill>
                  <a:effectLst/>
                  <a:latin typeface="Cambria Math"/>
                  <a:ea typeface="宋体" panose="02010600030101010101" pitchFamily="2" charset="-122"/>
                  <a:cs typeface="Times New Roman" panose="02020603050405020304" pitchFamily="18" charset="0"/>
                </a:endParaRPr>
              </a:p>
              <a:p>
                <a:pPr>
                  <a:lnSpc>
                    <a:spcPct val="150000"/>
                  </a:lnSpc>
                </a:pPr>
                <a:r>
                  <a:rPr lang="en-US" altLang="zh-CN" sz="2400" b="1" dirty="0">
                    <a:solidFill>
                      <a:srgbClr val="FF0000"/>
                    </a:solidFill>
                    <a:effectLst/>
                    <a:ea typeface="宋体" panose="02010600030101010101" pitchFamily="2" charset="-122"/>
                    <a:cs typeface="Times New Roman" panose="02020603050405020304" pitchFamily="18" charset="0"/>
                  </a:rPr>
                  <a:t>       </a:t>
                </a:r>
                <a14:m>
                  <m:oMath xmlns:m="http://schemas.openxmlformats.org/officeDocument/2006/math">
                    <m:r>
                      <a:rPr lang="en-US" altLang="zh-CN" sz="2400" b="1">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m:t>
                    </m:r>
                    <m:acc>
                      <m:accPr>
                        <m:chr m:val="̅"/>
                        <m:ctrlPr>
                          <a:rPr lang="zh-CN" altLang="zh-CN" sz="2400" b="1" i="1">
                            <a:solidFill>
                              <a:srgbClr val="FF0000"/>
                            </a:solidFill>
                            <a:effectLst/>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sz="2400" b="1" i="1">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𝑴</m:t>
                        </m:r>
                      </m:e>
                    </m:acc>
                    <m:r>
                      <a:rPr lang="en-US" altLang="zh-CN" sz="2400" b="1" i="1">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b="1" i="1">
                            <a:solidFill>
                              <a:srgbClr val="FF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b="1" i="1">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𝑻</m:t>
                        </m:r>
                      </m:e>
                      <m:sub>
                        <m:r>
                          <a:rPr lang="en-US" altLang="zh-CN" sz="2400" b="1" i="1">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𝟐</m:t>
                        </m:r>
                      </m:sub>
                    </m:sSub>
                    <m:r>
                      <a:rPr lang="en-US" altLang="zh-CN" sz="2400" b="1" i="1">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altLang="zh-CN" sz="2400" b="1" i="1">
                            <a:solidFill>
                              <a:srgbClr val="FF0000"/>
                            </a:solidFill>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400" b="1" i="1">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𝑸</m:t>
                        </m:r>
                      </m:e>
                      <m:sub>
                        <m:r>
                          <a:rPr lang="en-US" altLang="zh-CN" sz="2400" b="1" i="1">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𝟐</m:t>
                        </m:r>
                      </m:sub>
                      <m:sup>
                        <m:r>
                          <a:rPr lang="en-US" altLang="zh-CN" sz="2400" b="1" i="1">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𝒏</m:t>
                        </m:r>
                      </m:sup>
                    </m:sSubSup>
                    <m:r>
                      <a:rPr lang="en-US" altLang="zh-CN" sz="2400" b="1" i="1">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𝑴</m:t>
                    </m:r>
                    <m:r>
                      <a:rPr lang="en-US" altLang="zh-CN" sz="2400" b="1" i="1">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b="1" i="1">
                            <a:solidFill>
                              <a:srgbClr val="FF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b="1" i="1">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𝑻</m:t>
                        </m:r>
                      </m:e>
                      <m:sub>
                        <m:r>
                          <a:rPr lang="en-US" altLang="zh-CN" sz="2400" b="1" i="1">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𝟐</m:t>
                        </m:r>
                      </m:sub>
                    </m:sSub>
                    <m:r>
                      <a:rPr lang="en-US" altLang="zh-CN" sz="2400" b="1" i="1">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m:t>
                    </m:r>
                    <m:acc>
                      <m:accPr>
                        <m:chr m:val="̅"/>
                        <m:ctrlPr>
                          <a:rPr lang="zh-CN" altLang="zh-CN" sz="2400" b="1" i="1">
                            <a:solidFill>
                              <a:srgbClr val="FF0000"/>
                            </a:solidFill>
                            <a:effectLst/>
                            <a:latin typeface="Cambria Math" panose="02040503050406030204" pitchFamily="18" charset="0"/>
                            <a:ea typeface="Cambria Math" panose="02040503050406030204" pitchFamily="18" charset="0"/>
                            <a:cs typeface="Times New Roman" panose="02020603050405020304" pitchFamily="18" charset="0"/>
                          </a:rPr>
                        </m:ctrlPr>
                      </m:accPr>
                      <m:e>
                        <m:sSubSup>
                          <m:sSubSupPr>
                            <m:ctrlPr>
                              <a:rPr lang="zh-CN" altLang="zh-CN" sz="2400" b="1" i="1">
                                <a:solidFill>
                                  <a:srgbClr val="FF0000"/>
                                </a:solidFill>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400" b="1" i="1">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𝑸</m:t>
                            </m:r>
                          </m:e>
                          <m:sub>
                            <m:r>
                              <a:rPr lang="en-US" altLang="zh-CN" sz="2400" b="1" i="1">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𝟐</m:t>
                            </m:r>
                          </m:sub>
                          <m:sup>
                            <m:r>
                              <a:rPr lang="en-US" altLang="zh-CN" sz="2400" b="1" i="1">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𝒏</m:t>
                            </m:r>
                          </m:sup>
                        </m:sSubSup>
                      </m:e>
                    </m:acc>
                  </m:oMath>
                </a14:m>
                <a:endParaRPr lang="pt-BR" altLang="zh-CN" sz="2400" b="1" dirty="0">
                  <a:solidFill>
                    <a:srgbClr val="FF0000"/>
                  </a:solidFill>
                  <a:latin typeface="微软雅黑" panose="020B0503020204020204" pitchFamily="34" charset="-122"/>
                  <a:ea typeface="微软雅黑" panose="020B0503020204020204" pitchFamily="34" charset="-122"/>
                </a:endParaRPr>
              </a:p>
            </p:txBody>
          </p:sp>
        </mc:Choice>
        <mc:Fallback xmlns="">
          <p:sp>
            <p:nvSpPr>
              <p:cNvPr id="8" name="文本框 5"/>
              <p:cNvSpPr txBox="1">
                <a:spLocks noRot="1" noChangeAspect="1" noMove="1" noResize="1" noEditPoints="1" noAdjustHandles="1" noChangeArrowheads="1" noChangeShapeType="1" noTextEdit="1"/>
              </p:cNvSpPr>
              <p:nvPr/>
            </p:nvSpPr>
            <p:spPr>
              <a:xfrm>
                <a:off x="6238009" y="4016116"/>
                <a:ext cx="4639541" cy="2532873"/>
              </a:xfrm>
              <a:prstGeom prst="rect">
                <a:avLst/>
              </a:prstGeom>
              <a:blipFill rotWithShape="1">
                <a:blip r:embed="rId4"/>
                <a:stretch>
                  <a:fillRect/>
                </a:stretch>
              </a:blipFill>
            </p:spPr>
            <p:txBody>
              <a:bodyPr/>
              <a:lstStyle/>
              <a:p>
                <a:r>
                  <a:rPr lang="zh-CN" altLang="en-US">
                    <a:noFill/>
                  </a:rPr>
                  <a:t> </a:t>
                </a:r>
              </a:p>
            </p:txBody>
          </p:sp>
        </mc:Fallback>
      </mc:AlternateContent>
      <p:sp>
        <p:nvSpPr>
          <p:cNvPr id="4" name="右箭头 3"/>
          <p:cNvSpPr/>
          <p:nvPr/>
        </p:nvSpPr>
        <p:spPr>
          <a:xfrm>
            <a:off x="5419724" y="4901552"/>
            <a:ext cx="923925" cy="4381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585887874"/>
      </p:ext>
    </p:extLst>
  </p:cSld>
  <p:clrMapOvr>
    <a:masterClrMapping/>
  </p:clrMapOvr>
  <mc:AlternateContent xmlns:mc="http://schemas.openxmlformats.org/markup-compatibility/2006" xmlns:p14="http://schemas.microsoft.com/office/powerpoint/2010/main">
    <mc:Choice Requires="p14">
      <p:transition spd="slow" p14:dur="1250">
        <p:randomBar dir="vert"/>
      </p:transition>
    </mc:Choice>
    <mc:Fallback xmlns="">
      <p:transition spd="slow">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wipe(left)">
                                      <p:cBhvr>
                                        <p:cTn id="7" dur="500"/>
                                        <p:tgtEl>
                                          <p:spTgt spid="7">
                                            <p:txEl>
                                              <p:pRg st="0" end="0"/>
                                            </p:txEl>
                                          </p:spTgt>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animEffect transition="in" filter="wipe(left)">
                                      <p:cBhvr>
                                        <p:cTn id="11" dur="500"/>
                                        <p:tgtEl>
                                          <p:spTgt spid="7">
                                            <p:txEl>
                                              <p:pRg st="1" end="1"/>
                                            </p:txEl>
                                          </p:spTgt>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animEffect transition="in" filter="wipe(left)">
                                      <p:cBhvr>
                                        <p:cTn id="15" dur="500"/>
                                        <p:tgtEl>
                                          <p:spTgt spid="7">
                                            <p:txEl>
                                              <p:pRg st="2" end="2"/>
                                            </p:txEl>
                                          </p:spTgt>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animEffect transition="in" filter="wipe(left)">
                                      <p:cBhvr>
                                        <p:cTn id="19" dur="500"/>
                                        <p:tgtEl>
                                          <p:spTgt spid="7">
                                            <p:txEl>
                                              <p:pRg st="3" end="3"/>
                                            </p:txEl>
                                          </p:spTgt>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animEffect transition="in" filter="wipe(left)">
                                      <p:cBhvr>
                                        <p:cTn id="23" dur="500"/>
                                        <p:tgtEl>
                                          <p:spTgt spid="7">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grpId="0" nodeType="clickEffect">
                                  <p:stCondLst>
                                    <p:cond delay="0"/>
                                  </p:stCondLst>
                                  <p:childTnLst>
                                    <p:set>
                                      <p:cBhvr>
                                        <p:cTn id="27" dur="1" fill="hold">
                                          <p:stCondLst>
                                            <p:cond delay="0"/>
                                          </p:stCondLst>
                                        </p:cTn>
                                        <p:tgtEl>
                                          <p:spTgt spid="2">
                                            <p:txEl>
                                              <p:pRg st="0" end="0"/>
                                            </p:txEl>
                                          </p:spTgt>
                                        </p:tgtEl>
                                        <p:attrNameLst>
                                          <p:attrName>style.visibility</p:attrName>
                                        </p:attrNameLst>
                                      </p:cBhvr>
                                      <p:to>
                                        <p:strVal val="visible"/>
                                      </p:to>
                                    </p:set>
                                    <p:anim calcmode="lin" valueType="num">
                                      <p:cBhvr additive="base">
                                        <p:cTn id="28"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par>
                          <p:cTn id="30" fill="hold">
                            <p:stCondLst>
                              <p:cond delay="500"/>
                            </p:stCondLst>
                            <p:childTnLst>
                              <p:par>
                                <p:cTn id="31" presetID="2" presetClass="entr" presetSubtype="4" fill="hold" grpId="0" nodeType="afterEffect">
                                  <p:stCondLst>
                                    <p:cond delay="0"/>
                                  </p:stCondLst>
                                  <p:childTnLst>
                                    <p:set>
                                      <p:cBhvr>
                                        <p:cTn id="32" dur="1" fill="hold">
                                          <p:stCondLst>
                                            <p:cond delay="0"/>
                                          </p:stCondLst>
                                        </p:cTn>
                                        <p:tgtEl>
                                          <p:spTgt spid="2">
                                            <p:txEl>
                                              <p:pRg st="1" end="1"/>
                                            </p:txEl>
                                          </p:spTgt>
                                        </p:tgtEl>
                                        <p:attrNameLst>
                                          <p:attrName>style.visibility</p:attrName>
                                        </p:attrNameLst>
                                      </p:cBhvr>
                                      <p:to>
                                        <p:strVal val="visible"/>
                                      </p:to>
                                    </p:set>
                                    <p:anim calcmode="lin" valueType="num">
                                      <p:cBhvr additive="base">
                                        <p:cTn id="33"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par>
                          <p:cTn id="35" fill="hold">
                            <p:stCondLst>
                              <p:cond delay="1000"/>
                            </p:stCondLst>
                            <p:childTnLst>
                              <p:par>
                                <p:cTn id="36" presetID="2" presetClass="entr" presetSubtype="4" fill="hold" grpId="0" nodeType="afterEffect">
                                  <p:stCondLst>
                                    <p:cond delay="0"/>
                                  </p:stCondLst>
                                  <p:childTnLst>
                                    <p:set>
                                      <p:cBhvr>
                                        <p:cTn id="37" dur="1" fill="hold">
                                          <p:stCondLst>
                                            <p:cond delay="0"/>
                                          </p:stCondLst>
                                        </p:cTn>
                                        <p:tgtEl>
                                          <p:spTgt spid="2">
                                            <p:txEl>
                                              <p:pRg st="2" end="2"/>
                                            </p:txEl>
                                          </p:spTgt>
                                        </p:tgtEl>
                                        <p:attrNameLst>
                                          <p:attrName>style.visibility</p:attrName>
                                        </p:attrNameLst>
                                      </p:cBhvr>
                                      <p:to>
                                        <p:strVal val="visible"/>
                                      </p:to>
                                    </p:set>
                                    <p:anim calcmode="lin" valueType="num">
                                      <p:cBhvr additive="base">
                                        <p:cTn id="38"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39"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par>
                          <p:cTn id="40" fill="hold">
                            <p:stCondLst>
                              <p:cond delay="1500"/>
                            </p:stCondLst>
                            <p:childTnLst>
                              <p:par>
                                <p:cTn id="41" presetID="2" presetClass="entr" presetSubtype="4" fill="hold" grpId="0" nodeType="afterEffect">
                                  <p:stCondLst>
                                    <p:cond delay="0"/>
                                  </p:stCondLst>
                                  <p:childTnLst>
                                    <p:set>
                                      <p:cBhvr>
                                        <p:cTn id="42" dur="1" fill="hold">
                                          <p:stCondLst>
                                            <p:cond delay="0"/>
                                          </p:stCondLst>
                                        </p:cTn>
                                        <p:tgtEl>
                                          <p:spTgt spid="2">
                                            <p:txEl>
                                              <p:pRg st="3" end="3"/>
                                            </p:txEl>
                                          </p:spTgt>
                                        </p:tgtEl>
                                        <p:attrNameLst>
                                          <p:attrName>style.visibility</p:attrName>
                                        </p:attrNameLst>
                                      </p:cBhvr>
                                      <p:to>
                                        <p:strVal val="visible"/>
                                      </p:to>
                                    </p:set>
                                    <p:anim calcmode="lin" valueType="num">
                                      <p:cBhvr additive="base">
                                        <p:cTn id="43"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2">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grpId="0" nodeType="clickEffect">
                                  <p:stCondLst>
                                    <p:cond delay="0"/>
                                  </p:stCondLst>
                                  <p:childTnLst>
                                    <p:set>
                                      <p:cBhvr>
                                        <p:cTn id="48" dur="1" fill="hold">
                                          <p:stCondLst>
                                            <p:cond delay="0"/>
                                          </p:stCondLst>
                                        </p:cTn>
                                        <p:tgtEl>
                                          <p:spTgt spid="4"/>
                                        </p:tgtEl>
                                        <p:attrNameLst>
                                          <p:attrName>style.visibility</p:attrName>
                                        </p:attrNameLst>
                                      </p:cBhvr>
                                      <p:to>
                                        <p:strVal val="visible"/>
                                      </p:to>
                                    </p:set>
                                    <p:animEffect transition="in" filter="wipe(left)">
                                      <p:cBhvr>
                                        <p:cTn id="49" dur="500"/>
                                        <p:tgtEl>
                                          <p:spTgt spid="4"/>
                                        </p:tgtEl>
                                      </p:cBhvr>
                                    </p:animEffect>
                                  </p:childTnLst>
                                </p:cTn>
                              </p:par>
                            </p:childTnLst>
                          </p:cTn>
                        </p:par>
                        <p:par>
                          <p:cTn id="50" fill="hold">
                            <p:stCondLst>
                              <p:cond delay="500"/>
                            </p:stCondLst>
                            <p:childTnLst>
                              <p:par>
                                <p:cTn id="51" presetID="42" presetClass="entr" presetSubtype="0" fill="hold" grpId="0" nodeType="afterEffect">
                                  <p:stCondLst>
                                    <p:cond delay="0"/>
                                  </p:stCondLst>
                                  <p:childTnLst>
                                    <p:set>
                                      <p:cBhvr>
                                        <p:cTn id="52" dur="1" fill="hold">
                                          <p:stCondLst>
                                            <p:cond delay="0"/>
                                          </p:stCondLst>
                                        </p:cTn>
                                        <p:tgtEl>
                                          <p:spTgt spid="8">
                                            <p:txEl>
                                              <p:pRg st="0" end="0"/>
                                            </p:txEl>
                                          </p:spTgt>
                                        </p:tgtEl>
                                        <p:attrNameLst>
                                          <p:attrName>style.visibility</p:attrName>
                                        </p:attrNameLst>
                                      </p:cBhvr>
                                      <p:to>
                                        <p:strVal val="visible"/>
                                      </p:to>
                                    </p:set>
                                    <p:animEffect transition="in" filter="fade">
                                      <p:cBhvr>
                                        <p:cTn id="53" dur="1000"/>
                                        <p:tgtEl>
                                          <p:spTgt spid="8">
                                            <p:txEl>
                                              <p:pRg st="0" end="0"/>
                                            </p:txEl>
                                          </p:spTgt>
                                        </p:tgtEl>
                                      </p:cBhvr>
                                    </p:animEffect>
                                    <p:anim calcmode="lin" valueType="num">
                                      <p:cBhvr>
                                        <p:cTn id="54"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55" dur="10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par>
                          <p:cTn id="56" fill="hold">
                            <p:stCondLst>
                              <p:cond delay="1500"/>
                            </p:stCondLst>
                            <p:childTnLst>
                              <p:par>
                                <p:cTn id="57" presetID="42" presetClass="entr" presetSubtype="0" fill="hold" grpId="0" nodeType="afterEffect">
                                  <p:stCondLst>
                                    <p:cond delay="0"/>
                                  </p:stCondLst>
                                  <p:childTnLst>
                                    <p:set>
                                      <p:cBhvr>
                                        <p:cTn id="58" dur="1" fill="hold">
                                          <p:stCondLst>
                                            <p:cond delay="0"/>
                                          </p:stCondLst>
                                        </p:cTn>
                                        <p:tgtEl>
                                          <p:spTgt spid="8">
                                            <p:txEl>
                                              <p:pRg st="1" end="1"/>
                                            </p:txEl>
                                          </p:spTgt>
                                        </p:tgtEl>
                                        <p:attrNameLst>
                                          <p:attrName>style.visibility</p:attrName>
                                        </p:attrNameLst>
                                      </p:cBhvr>
                                      <p:to>
                                        <p:strVal val="visible"/>
                                      </p:to>
                                    </p:set>
                                    <p:animEffect transition="in" filter="fade">
                                      <p:cBhvr>
                                        <p:cTn id="59" dur="1000"/>
                                        <p:tgtEl>
                                          <p:spTgt spid="8">
                                            <p:txEl>
                                              <p:pRg st="1" end="1"/>
                                            </p:txEl>
                                          </p:spTgt>
                                        </p:tgtEl>
                                      </p:cBhvr>
                                    </p:animEffect>
                                    <p:anim calcmode="lin" valueType="num">
                                      <p:cBhvr>
                                        <p:cTn id="60" dur="1000" fill="hold"/>
                                        <p:tgtEl>
                                          <p:spTgt spid="8">
                                            <p:txEl>
                                              <p:pRg st="1" end="1"/>
                                            </p:txEl>
                                          </p:spTgt>
                                        </p:tgtEl>
                                        <p:attrNameLst>
                                          <p:attrName>ppt_x</p:attrName>
                                        </p:attrNameLst>
                                      </p:cBhvr>
                                      <p:tavLst>
                                        <p:tav tm="0">
                                          <p:val>
                                            <p:strVal val="#ppt_x"/>
                                          </p:val>
                                        </p:tav>
                                        <p:tav tm="100000">
                                          <p:val>
                                            <p:strVal val="#ppt_x"/>
                                          </p:val>
                                        </p:tav>
                                      </p:tavLst>
                                    </p:anim>
                                    <p:anim calcmode="lin" valueType="num">
                                      <p:cBhvr>
                                        <p:cTn id="61" dur="1000" fill="hold"/>
                                        <p:tgtEl>
                                          <p:spTgt spid="8">
                                            <p:txEl>
                                              <p:pRg st="1" end="1"/>
                                            </p:txEl>
                                          </p:spTgt>
                                        </p:tgtEl>
                                        <p:attrNameLst>
                                          <p:attrName>ppt_y</p:attrName>
                                        </p:attrNameLst>
                                      </p:cBhvr>
                                      <p:tavLst>
                                        <p:tav tm="0">
                                          <p:val>
                                            <p:strVal val="#ppt_y+.1"/>
                                          </p:val>
                                        </p:tav>
                                        <p:tav tm="100000">
                                          <p:val>
                                            <p:strVal val="#ppt_y"/>
                                          </p:val>
                                        </p:tav>
                                      </p:tavLst>
                                    </p:anim>
                                  </p:childTnLst>
                                </p:cTn>
                              </p:par>
                            </p:childTnLst>
                          </p:cTn>
                        </p:par>
                        <p:par>
                          <p:cTn id="62" fill="hold">
                            <p:stCondLst>
                              <p:cond delay="2500"/>
                            </p:stCondLst>
                            <p:childTnLst>
                              <p:par>
                                <p:cTn id="63" presetID="42" presetClass="entr" presetSubtype="0" fill="hold" grpId="0" nodeType="afterEffect">
                                  <p:stCondLst>
                                    <p:cond delay="0"/>
                                  </p:stCondLst>
                                  <p:childTnLst>
                                    <p:set>
                                      <p:cBhvr>
                                        <p:cTn id="64" dur="1" fill="hold">
                                          <p:stCondLst>
                                            <p:cond delay="0"/>
                                          </p:stCondLst>
                                        </p:cTn>
                                        <p:tgtEl>
                                          <p:spTgt spid="8">
                                            <p:txEl>
                                              <p:pRg st="2" end="2"/>
                                            </p:txEl>
                                          </p:spTgt>
                                        </p:tgtEl>
                                        <p:attrNameLst>
                                          <p:attrName>style.visibility</p:attrName>
                                        </p:attrNameLst>
                                      </p:cBhvr>
                                      <p:to>
                                        <p:strVal val="visible"/>
                                      </p:to>
                                    </p:set>
                                    <p:animEffect transition="in" filter="fade">
                                      <p:cBhvr>
                                        <p:cTn id="65" dur="1000"/>
                                        <p:tgtEl>
                                          <p:spTgt spid="8">
                                            <p:txEl>
                                              <p:pRg st="2" end="2"/>
                                            </p:txEl>
                                          </p:spTgt>
                                        </p:tgtEl>
                                      </p:cBhvr>
                                    </p:animEffect>
                                    <p:anim calcmode="lin" valueType="num">
                                      <p:cBhvr>
                                        <p:cTn id="66" dur="1000" fill="hold"/>
                                        <p:tgtEl>
                                          <p:spTgt spid="8">
                                            <p:txEl>
                                              <p:pRg st="2" end="2"/>
                                            </p:txEl>
                                          </p:spTgt>
                                        </p:tgtEl>
                                        <p:attrNameLst>
                                          <p:attrName>ppt_x</p:attrName>
                                        </p:attrNameLst>
                                      </p:cBhvr>
                                      <p:tavLst>
                                        <p:tav tm="0">
                                          <p:val>
                                            <p:strVal val="#ppt_x"/>
                                          </p:val>
                                        </p:tav>
                                        <p:tav tm="100000">
                                          <p:val>
                                            <p:strVal val="#ppt_x"/>
                                          </p:val>
                                        </p:tav>
                                      </p:tavLst>
                                    </p:anim>
                                    <p:anim calcmode="lin" valueType="num">
                                      <p:cBhvr>
                                        <p:cTn id="67" dur="1000" fill="hold"/>
                                        <p:tgtEl>
                                          <p:spTgt spid="8">
                                            <p:txEl>
                                              <p:pRg st="2" end="2"/>
                                            </p:txEl>
                                          </p:spTgt>
                                        </p:tgtEl>
                                        <p:attrNameLst>
                                          <p:attrName>ppt_y</p:attrName>
                                        </p:attrNameLst>
                                      </p:cBhvr>
                                      <p:tavLst>
                                        <p:tav tm="0">
                                          <p:val>
                                            <p:strVal val="#ppt_y+.1"/>
                                          </p:val>
                                        </p:tav>
                                        <p:tav tm="100000">
                                          <p:val>
                                            <p:strVal val="#ppt_y"/>
                                          </p:val>
                                        </p:tav>
                                      </p:tavLst>
                                    </p:anim>
                                  </p:childTnLst>
                                </p:cTn>
                              </p:par>
                            </p:childTnLst>
                          </p:cTn>
                        </p:par>
                        <p:par>
                          <p:cTn id="68" fill="hold">
                            <p:stCondLst>
                              <p:cond delay="3500"/>
                            </p:stCondLst>
                            <p:childTnLst>
                              <p:par>
                                <p:cTn id="69" presetID="42" presetClass="entr" presetSubtype="0" fill="hold" grpId="0" nodeType="afterEffect">
                                  <p:stCondLst>
                                    <p:cond delay="0"/>
                                  </p:stCondLst>
                                  <p:childTnLst>
                                    <p:set>
                                      <p:cBhvr>
                                        <p:cTn id="70" dur="1" fill="hold">
                                          <p:stCondLst>
                                            <p:cond delay="0"/>
                                          </p:stCondLst>
                                        </p:cTn>
                                        <p:tgtEl>
                                          <p:spTgt spid="8">
                                            <p:txEl>
                                              <p:pRg st="3" end="3"/>
                                            </p:txEl>
                                          </p:spTgt>
                                        </p:tgtEl>
                                        <p:attrNameLst>
                                          <p:attrName>style.visibility</p:attrName>
                                        </p:attrNameLst>
                                      </p:cBhvr>
                                      <p:to>
                                        <p:strVal val="visible"/>
                                      </p:to>
                                    </p:set>
                                    <p:animEffect transition="in" filter="fade">
                                      <p:cBhvr>
                                        <p:cTn id="71" dur="1000"/>
                                        <p:tgtEl>
                                          <p:spTgt spid="8">
                                            <p:txEl>
                                              <p:pRg st="3" end="3"/>
                                            </p:txEl>
                                          </p:spTgt>
                                        </p:tgtEl>
                                      </p:cBhvr>
                                    </p:animEffect>
                                    <p:anim calcmode="lin" valueType="num">
                                      <p:cBhvr>
                                        <p:cTn id="72" dur="1000" fill="hold"/>
                                        <p:tgtEl>
                                          <p:spTgt spid="8">
                                            <p:txEl>
                                              <p:pRg st="3" end="3"/>
                                            </p:txEl>
                                          </p:spTgt>
                                        </p:tgtEl>
                                        <p:attrNameLst>
                                          <p:attrName>ppt_x</p:attrName>
                                        </p:attrNameLst>
                                      </p:cBhvr>
                                      <p:tavLst>
                                        <p:tav tm="0">
                                          <p:val>
                                            <p:strVal val="#ppt_x"/>
                                          </p:val>
                                        </p:tav>
                                        <p:tav tm="100000">
                                          <p:val>
                                            <p:strVal val="#ppt_x"/>
                                          </p:val>
                                        </p:tav>
                                      </p:tavLst>
                                    </p:anim>
                                    <p:anim calcmode="lin" valueType="num">
                                      <p:cBhvr>
                                        <p:cTn id="73" dur="1000" fill="hold"/>
                                        <p:tgtEl>
                                          <p:spTgt spid="8">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2" grpId="0" build="p"/>
      <p:bldP spid="8" grpId="0" uiExpand="1" build="p"/>
      <p:bldP spid="4"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B6D9C768-8413-45FA-BDC7-53DA68035736}" type="slidenum">
              <a:rPr lang="zh-CN" altLang="en-US" smtClean="0"/>
              <a:t>39</a:t>
            </a:fld>
            <a:endParaRPr lang="zh-CN" altLang="en-US"/>
          </a:p>
        </p:txBody>
      </p:sp>
      <p:sp>
        <p:nvSpPr>
          <p:cNvPr id="10" name="平行四边形 9"/>
          <p:cNvSpPr/>
          <p:nvPr/>
        </p:nvSpPr>
        <p:spPr>
          <a:xfrm>
            <a:off x="304512" y="129448"/>
            <a:ext cx="1739441" cy="612000"/>
          </a:xfrm>
          <a:prstGeom prst="parallelogram">
            <a:avLst/>
          </a:prstGeom>
          <a:effectLst>
            <a:glow rad="63500">
              <a:schemeClr val="accent1">
                <a:satMod val="175000"/>
                <a:alpha val="40000"/>
              </a:schemeClr>
            </a:glow>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latin typeface="微软雅黑" panose="020B0503020204020204" pitchFamily="34" charset="-122"/>
                <a:ea typeface="微软雅黑" panose="020B0503020204020204" pitchFamily="34" charset="-122"/>
                <a:cs typeface="Times New Roman" panose="02020603050405020304" pitchFamily="18" charset="0"/>
              </a:rPr>
              <a:t>6.5.2</a:t>
            </a:r>
            <a:endParaRPr lang="zh-CN" altLang="en-US" sz="36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3" name="标题 2"/>
          <p:cNvSpPr>
            <a:spLocks noGrp="1"/>
          </p:cNvSpPr>
          <p:nvPr>
            <p:ph type="title"/>
          </p:nvPr>
        </p:nvSpPr>
        <p:spPr>
          <a:xfrm>
            <a:off x="2187686" y="97943"/>
            <a:ext cx="6291295" cy="732155"/>
          </a:xfrm>
        </p:spPr>
        <p:txBody>
          <a:bodyPr>
            <a:normAutofit/>
          </a:bodyPr>
          <a:lstStyle/>
          <a:p>
            <a:r>
              <a:rPr lang="zh-CN" altLang="en-US" dirty="0">
                <a:effectLst>
                  <a:outerShdw blurRad="38100" dist="38100" dir="2700000" algn="tl">
                    <a:srgbClr val="000000">
                      <a:alpha val="43137"/>
                    </a:srgbClr>
                  </a:outerShdw>
                </a:effectLst>
              </a:rPr>
              <a:t>二进制计数器</a:t>
            </a:r>
          </a:p>
        </p:txBody>
      </p:sp>
      <p:sp>
        <p:nvSpPr>
          <p:cNvPr id="9" name="页脚占位符 3"/>
          <p:cNvSpPr>
            <a:spLocks noGrp="1"/>
          </p:cNvSpPr>
          <p:nvPr>
            <p:ph type="ftr" sz="quarter" idx="11"/>
          </p:nvPr>
        </p:nvSpPr>
        <p:spPr>
          <a:xfrm>
            <a:off x="9642764" y="0"/>
            <a:ext cx="2549236" cy="510988"/>
          </a:xfrm>
        </p:spPr>
        <p:txBody>
          <a:bodyPr/>
          <a:lstStyle/>
          <a:p>
            <a:r>
              <a:rPr lang="zh-CN" altLang="en-US"/>
              <a:t>第</a:t>
            </a:r>
            <a:r>
              <a:rPr lang="en-US" altLang="zh-CN"/>
              <a:t>6</a:t>
            </a:r>
            <a:r>
              <a:rPr lang="zh-CN" altLang="en-US"/>
              <a:t>章 同步时序逻辑电路</a:t>
            </a:r>
            <a:endParaRPr lang="zh-CN" altLang="en-US" dirty="0"/>
          </a:p>
        </p:txBody>
      </p:sp>
      <p:sp>
        <p:nvSpPr>
          <p:cNvPr id="6" name="文本框 36"/>
          <p:cNvSpPr txBox="1"/>
          <p:nvPr/>
        </p:nvSpPr>
        <p:spPr>
          <a:xfrm>
            <a:off x="700799" y="1120493"/>
            <a:ext cx="5791202" cy="581057"/>
          </a:xfrm>
          <a:prstGeom prst="rect">
            <a:avLst/>
          </a:prstGeom>
          <a:noFill/>
        </p:spPr>
        <p:txBody>
          <a:bodyPr wrap="square" rtlCol="0">
            <a:spAutoFit/>
          </a:bodyPr>
          <a:lstStyle>
            <a:defPPr>
              <a:defRPr lang="zh-CN"/>
            </a:defPPr>
            <a:lvl1pPr marL="342900" indent="-342900" defTabSz="468000">
              <a:lnSpc>
                <a:spcPct val="150000"/>
              </a:lnSpc>
              <a:buClr>
                <a:srgbClr val="3859CD"/>
              </a:buClr>
              <a:buFont typeface="Wingdings" panose="05000000000000000000" pitchFamily="2" charset="2"/>
              <a:buChar char="n"/>
              <a:defRPr sz="2400" b="1">
                <a:latin typeface="微软雅黑" panose="020B0503020204020204" pitchFamily="34" charset="-122"/>
                <a:ea typeface="微软雅黑" panose="020B0503020204020204" pitchFamily="34" charset="-122"/>
              </a:defRPr>
            </a:lvl1pPr>
            <a:lvl2pPr marL="800100" lvl="1" indent="-342900" defTabSz="468000">
              <a:lnSpc>
                <a:spcPct val="150000"/>
              </a:lnSpc>
              <a:buClr>
                <a:srgbClr val="3859CD"/>
              </a:buClr>
              <a:buFont typeface="Wingdings" panose="05000000000000000000" pitchFamily="2" charset="2"/>
              <a:buChar char="n"/>
              <a:defRPr sz="2400" b="1">
                <a:latin typeface="微软雅黑" panose="020B0503020204020204" pitchFamily="34" charset="-122"/>
                <a:ea typeface="微软雅黑" panose="020B0503020204020204" pitchFamily="34" charset="-122"/>
              </a:defRPr>
            </a:lvl2pPr>
          </a:lstStyle>
          <a:p>
            <a:r>
              <a:rPr lang="en-US" altLang="zh-CN" dirty="0">
                <a:solidFill>
                  <a:srgbClr val="0000CC"/>
                </a:solidFill>
              </a:rPr>
              <a:t>3</a:t>
            </a:r>
            <a:r>
              <a:rPr lang="zh-CN" altLang="en-US" dirty="0">
                <a:solidFill>
                  <a:srgbClr val="0000CC"/>
                </a:solidFill>
              </a:rPr>
              <a:t>位二进制同步可异计数器电路图</a:t>
            </a:r>
          </a:p>
        </p:txBody>
      </p:sp>
      <p:graphicFrame>
        <p:nvGraphicFramePr>
          <p:cNvPr id="7" name="对象 6"/>
          <p:cNvGraphicFramePr>
            <a:graphicFrameLocks noChangeAspect="1"/>
          </p:cNvGraphicFramePr>
          <p:nvPr>
            <p:extLst>
              <p:ext uri="{D42A27DB-BD31-4B8C-83A1-F6EECF244321}">
                <p14:modId xmlns:p14="http://schemas.microsoft.com/office/powerpoint/2010/main" val="2675283718"/>
              </p:ext>
            </p:extLst>
          </p:nvPr>
        </p:nvGraphicFramePr>
        <p:xfrm>
          <a:off x="1329449" y="2415925"/>
          <a:ext cx="9265168" cy="3667531"/>
        </p:xfrm>
        <a:graphic>
          <a:graphicData uri="http://schemas.openxmlformats.org/presentationml/2006/ole">
            <mc:AlternateContent xmlns:mc="http://schemas.openxmlformats.org/markup-compatibility/2006">
              <mc:Choice xmlns:v="urn:schemas-microsoft-com:vml" Requires="v">
                <p:oleObj spid="_x0000_s515119" name="Visio" r:id="rId4" imgW="4500955" imgH="1784430" progId="Visio.Drawing.11">
                  <p:embed/>
                </p:oleObj>
              </mc:Choice>
              <mc:Fallback>
                <p:oleObj name="Visio" r:id="rId4" imgW="4500955" imgH="1784430" progId="Visio.Drawing.1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29449" y="2415925"/>
                        <a:ext cx="9265168" cy="3667531"/>
                      </a:xfrm>
                      <a:prstGeom prst="rect">
                        <a:avLst/>
                      </a:prstGeom>
                      <a:solidFill>
                        <a:schemeClr val="accent6">
                          <a:lumMod val="40000"/>
                          <a:lumOff val="60000"/>
                        </a:schemeClr>
                      </a:solidFill>
                    </p:spPr>
                  </p:pic>
                </p:oleObj>
              </mc:Fallback>
            </mc:AlternateContent>
          </a:graphicData>
        </a:graphic>
      </p:graphicFrame>
      <p:pic>
        <p:nvPicPr>
          <p:cNvPr id="8" name="图片 7">
            <a:hlinkClick r:id="rId6" action="ppaction://hlinksldjump"/>
          </p:cNvPr>
          <p:cNvPicPr>
            <a:picLocks noChangeAspect="1"/>
          </p:cNvPicPr>
          <p:nvPr/>
        </p:nvPicPr>
        <p:blipFill>
          <a:blip r:embed="rId7" cstate="print">
            <a:lum bright="70000" contrast="-70000"/>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val="0"/>
              </a:ext>
            </a:extLst>
          </a:blip>
          <a:stretch>
            <a:fillRect/>
          </a:stretch>
        </p:blipFill>
        <p:spPr>
          <a:xfrm>
            <a:off x="5363235" y="6329214"/>
            <a:ext cx="452586" cy="452586"/>
          </a:xfrm>
          <a:prstGeom prst="rect">
            <a:avLst/>
          </a:prstGeom>
          <a:solidFill>
            <a:srgbClr val="3859CD"/>
          </a:solidFill>
          <a:effectLst>
            <a:glow rad="63500">
              <a:schemeClr val="accent1">
                <a:satMod val="175000"/>
                <a:alpha val="40000"/>
              </a:schemeClr>
            </a:glow>
            <a:softEdge rad="31750"/>
          </a:effectLst>
        </p:spPr>
      </p:pic>
    </p:spTree>
    <p:extLst>
      <p:ext uri="{BB962C8B-B14F-4D97-AF65-F5344CB8AC3E}">
        <p14:creationId xmlns:p14="http://schemas.microsoft.com/office/powerpoint/2010/main" val="1084998934"/>
      </p:ext>
    </p:extLst>
  </p:cSld>
  <p:clrMapOvr>
    <a:masterClrMapping/>
  </p:clrMapOvr>
  <mc:AlternateContent xmlns:mc="http://schemas.openxmlformats.org/markup-compatibility/2006" xmlns:p14="http://schemas.microsoft.com/office/powerpoint/2010/main">
    <mc:Choice Requires="p14">
      <p:transition spd="slow" p14:dur="1250">
        <p:randomBar dir="vert"/>
      </p:transition>
    </mc:Choice>
    <mc:Fallback xmlns="">
      <p:transition spd="slow">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B6D9C768-8413-45FA-BDC7-53DA68035736}" type="slidenum">
              <a:rPr lang="zh-CN" altLang="en-US" smtClean="0"/>
              <a:t>4</a:t>
            </a:fld>
            <a:endParaRPr lang="zh-CN" altLang="en-US"/>
          </a:p>
        </p:txBody>
      </p:sp>
      <mc:AlternateContent xmlns:mc="http://schemas.openxmlformats.org/markup-compatibility/2006" xmlns:a14="http://schemas.microsoft.com/office/drawing/2010/main">
        <mc:Choice Requires="a14">
          <p:sp>
            <p:nvSpPr>
              <p:cNvPr id="6" name="文本框 5"/>
              <p:cNvSpPr txBox="1"/>
              <p:nvPr/>
            </p:nvSpPr>
            <p:spPr>
              <a:xfrm>
                <a:off x="573809" y="1023224"/>
                <a:ext cx="11135591" cy="5634812"/>
              </a:xfrm>
              <a:prstGeom prst="rect">
                <a:avLst/>
              </a:prstGeom>
              <a:noFill/>
            </p:spPr>
            <p:txBody>
              <a:bodyPr wrap="square" rtlCol="0">
                <a:spAutoFit/>
              </a:bodyPr>
              <a:lstStyle/>
              <a:p>
                <a:pPr marL="342900" indent="-342900" defTabSz="468000">
                  <a:lnSpc>
                    <a:spcPct val="150000"/>
                  </a:lnSpc>
                  <a:buClr>
                    <a:srgbClr val="3859CD"/>
                  </a:buClr>
                  <a:buFont typeface="Wingdings" panose="05000000000000000000" pitchFamily="2" charset="2"/>
                  <a:buChar char="n"/>
                </a:pPr>
                <a:r>
                  <a:rPr lang="zh-CN" altLang="en-US" sz="2400" b="1" dirty="0">
                    <a:solidFill>
                      <a:srgbClr val="FF0000"/>
                    </a:solidFill>
                    <a:latin typeface="微软雅黑" panose="020B0503020204020204" pitchFamily="34" charset="-122"/>
                    <a:ea typeface="微软雅黑" panose="020B0503020204020204" pitchFamily="34" charset="-122"/>
                  </a:rPr>
                  <a:t>多位数据锁存器（</a:t>
                </a:r>
                <a:r>
                  <a:rPr lang="en-US" altLang="zh-CN" sz="2400" b="1" dirty="0">
                    <a:solidFill>
                      <a:srgbClr val="FF0000"/>
                    </a:solidFill>
                    <a:latin typeface="微软雅黑" panose="020B0503020204020204" pitchFamily="34" charset="-122"/>
                    <a:ea typeface="微软雅黑" panose="020B0503020204020204" pitchFamily="34" charset="-122"/>
                  </a:rPr>
                  <a:t>Latch</a:t>
                </a:r>
                <a:r>
                  <a:rPr lang="zh-CN" altLang="en-US" sz="2400" b="1" dirty="0">
                    <a:solidFill>
                      <a:srgbClr val="FF0000"/>
                    </a:solidFill>
                    <a:latin typeface="微软雅黑" panose="020B0503020204020204" pitchFamily="34" charset="-122"/>
                    <a:ea typeface="微软雅黑" panose="020B0503020204020204" pitchFamily="34" charset="-122"/>
                  </a:rPr>
                  <a:t>）：</a:t>
                </a:r>
                <a:r>
                  <a:rPr lang="zh-CN" altLang="en-US" sz="2400" b="1" dirty="0">
                    <a:solidFill>
                      <a:srgbClr val="0000CC"/>
                    </a:solidFill>
                    <a:latin typeface="微软雅黑" panose="020B0503020204020204" pitchFamily="34" charset="-122"/>
                    <a:ea typeface="微软雅黑" panose="020B0503020204020204" pitchFamily="34" charset="-122"/>
                  </a:rPr>
                  <a:t>多个钟控锁存器并接</a:t>
                </a:r>
                <a:endParaRPr lang="en-US" altLang="zh-CN" sz="2400" b="1" dirty="0">
                  <a:solidFill>
                    <a:srgbClr val="0000CC"/>
                  </a:solidFill>
                  <a:latin typeface="微软雅黑" panose="020B0503020204020204" pitchFamily="34" charset="-122"/>
                  <a:ea typeface="微软雅黑" panose="020B0503020204020204" pitchFamily="34" charset="-122"/>
                </a:endParaRPr>
              </a:p>
              <a:p>
                <a:pPr marL="800100" lvl="1" indent="-342900" defTabSz="468000">
                  <a:lnSpc>
                    <a:spcPct val="150000"/>
                  </a:lnSpc>
                  <a:buClr>
                    <a:srgbClr val="3859CD"/>
                  </a:buClr>
                  <a:buFont typeface="Wingdings" panose="05000000000000000000" pitchFamily="2" charset="2"/>
                  <a:buChar char="n"/>
                </a:pPr>
                <a:r>
                  <a:rPr lang="zh-CN" altLang="en-US" sz="2400" b="1" dirty="0">
                    <a:solidFill>
                      <a:srgbClr val="0000CC"/>
                    </a:solidFill>
                    <a:latin typeface="微软雅黑" panose="020B0503020204020204" pitchFamily="34" charset="-122"/>
                    <a:ea typeface="微软雅黑" panose="020B0503020204020204" pitchFamily="34" charset="-122"/>
                  </a:rPr>
                  <a:t>电平型时钟信号</a:t>
                </a:r>
                <a:r>
                  <a:rPr lang="en-US" altLang="zh-CN" sz="2400" b="1" dirty="0">
                    <a:solidFill>
                      <a:srgbClr val="0000CC"/>
                    </a:solidFill>
                    <a:latin typeface="微软雅黑" panose="020B0503020204020204" pitchFamily="34" charset="-122"/>
                    <a:ea typeface="微软雅黑" panose="020B0503020204020204" pitchFamily="34" charset="-122"/>
                  </a:rPr>
                  <a:t>CP</a:t>
                </a:r>
                <a:r>
                  <a:rPr lang="zh-CN" altLang="en-US" sz="2400" b="1" dirty="0">
                    <a:latin typeface="微软雅黑" panose="020B0503020204020204" pitchFamily="34" charset="-122"/>
                    <a:ea typeface="微软雅黑" panose="020B0503020204020204" pitchFamily="34" charset="-122"/>
                  </a:rPr>
                  <a:t>：</a:t>
                </a:r>
                <a:r>
                  <a:rPr lang="zh-CN" altLang="en-US" sz="2400" b="1" dirty="0">
                    <a:solidFill>
                      <a:srgbClr val="00B050"/>
                    </a:solidFill>
                    <a:latin typeface="微软雅黑" panose="020B0503020204020204" pitchFamily="34" charset="-122"/>
                    <a:ea typeface="微软雅黑" panose="020B0503020204020204" pitchFamily="34" charset="-122"/>
                  </a:rPr>
                  <a:t>连接在一起，用一个公共的时钟信号</a:t>
                </a:r>
                <a:r>
                  <a:rPr lang="zh-CN" altLang="en-US" sz="2400" b="1" dirty="0">
                    <a:latin typeface="微软雅黑" panose="020B0503020204020204" pitchFamily="34" charset="-122"/>
                    <a:ea typeface="微软雅黑" panose="020B0503020204020204" pitchFamily="34" charset="-122"/>
                  </a:rPr>
                  <a:t>来统一控制</a:t>
                </a:r>
                <a:endParaRPr lang="en-US" altLang="zh-CN" sz="2400" b="1" dirty="0">
                  <a:latin typeface="微软雅黑" panose="020B0503020204020204" pitchFamily="34" charset="-122"/>
                  <a:ea typeface="微软雅黑" panose="020B0503020204020204" pitchFamily="34" charset="-122"/>
                </a:endParaRPr>
              </a:p>
              <a:p>
                <a:pPr marL="800100" lvl="1" indent="-342900" defTabSz="468000">
                  <a:lnSpc>
                    <a:spcPct val="150000"/>
                  </a:lnSpc>
                  <a:buClr>
                    <a:srgbClr val="3859CD"/>
                  </a:buClr>
                  <a:buFont typeface="Wingdings" panose="05000000000000000000" pitchFamily="2" charset="2"/>
                  <a:buChar char="n"/>
                </a:pPr>
                <a:r>
                  <a:rPr lang="zh-CN" altLang="en-US" sz="2400" b="1" dirty="0">
                    <a:solidFill>
                      <a:srgbClr val="0000CC"/>
                    </a:solidFill>
                    <a:latin typeface="微软雅黑" panose="020B0503020204020204" pitchFamily="34" charset="-122"/>
                    <a:ea typeface="微软雅黑" panose="020B0503020204020204" pitchFamily="34" charset="-122"/>
                  </a:rPr>
                  <a:t>数据输入端</a:t>
                </a:r>
                <a:r>
                  <a:rPr lang="zh-CN" altLang="en-US" sz="2400" b="1" dirty="0">
                    <a:latin typeface="微软雅黑" panose="020B0503020204020204" pitchFamily="34" charset="-122"/>
                    <a:ea typeface="微软雅黑" panose="020B0503020204020204" pitchFamily="34" charset="-122"/>
                  </a:rPr>
                  <a:t>：</a:t>
                </a:r>
                <a:r>
                  <a:rPr lang="zh-CN" altLang="en-US" sz="2400" b="1" dirty="0">
                    <a:solidFill>
                      <a:srgbClr val="00B050"/>
                    </a:solidFill>
                    <a:latin typeface="微软雅黑" panose="020B0503020204020204" pitchFamily="34" charset="-122"/>
                    <a:ea typeface="微软雅黑" panose="020B0503020204020204" pitchFamily="34" charset="-122"/>
                  </a:rPr>
                  <a:t>各自独立接收数据</a:t>
                </a:r>
                <a:endParaRPr lang="en-US" altLang="zh-CN" sz="2400" b="1" dirty="0">
                  <a:solidFill>
                    <a:srgbClr val="00B050"/>
                  </a:solidFill>
                  <a:latin typeface="微软雅黑" panose="020B0503020204020204" pitchFamily="34" charset="-122"/>
                  <a:ea typeface="微软雅黑" panose="020B0503020204020204" pitchFamily="34" charset="-122"/>
                </a:endParaRPr>
              </a:p>
              <a:p>
                <a:pPr marL="800100" lvl="1" indent="-342900" defTabSz="468000">
                  <a:lnSpc>
                    <a:spcPct val="150000"/>
                  </a:lnSpc>
                  <a:buClr>
                    <a:srgbClr val="3859CD"/>
                  </a:buClr>
                  <a:buFont typeface="Wingdings" panose="05000000000000000000" pitchFamily="2" charset="2"/>
                  <a:buChar char="n"/>
                </a:pPr>
                <a:r>
                  <a:rPr lang="zh-CN" altLang="en-US" sz="2400" b="1" dirty="0">
                    <a:solidFill>
                      <a:srgbClr val="0000CC"/>
                    </a:solidFill>
                    <a:latin typeface="微软雅黑" panose="020B0503020204020204" pitchFamily="34" charset="-122"/>
                    <a:ea typeface="微软雅黑" panose="020B0503020204020204" pitchFamily="34" charset="-122"/>
                  </a:rPr>
                  <a:t>数据输出端</a:t>
                </a:r>
                <a:r>
                  <a:rPr lang="zh-CN" altLang="en-US" sz="2400" b="1" dirty="0">
                    <a:latin typeface="微软雅黑" panose="020B0503020204020204" pitchFamily="34" charset="-122"/>
                    <a:ea typeface="微软雅黑" panose="020B0503020204020204" pitchFamily="34" charset="-122"/>
                  </a:rPr>
                  <a:t>：</a:t>
                </a:r>
                <a:r>
                  <a:rPr lang="zh-CN" altLang="en-US" sz="2400" b="1" dirty="0">
                    <a:solidFill>
                      <a:srgbClr val="00B050"/>
                    </a:solidFill>
                    <a:latin typeface="微软雅黑" panose="020B0503020204020204" pitchFamily="34" charset="-122"/>
                    <a:ea typeface="微软雅黑" panose="020B0503020204020204" pitchFamily="34" charset="-122"/>
                  </a:rPr>
                  <a:t>各自独立输出数据</a:t>
                </a:r>
                <a:endParaRPr lang="en-US" altLang="zh-CN" sz="2400" b="1" dirty="0">
                  <a:solidFill>
                    <a:srgbClr val="00B050"/>
                  </a:solidFill>
                  <a:latin typeface="微软雅黑" panose="020B0503020204020204" pitchFamily="34" charset="-122"/>
                  <a:ea typeface="微软雅黑" panose="020B0503020204020204" pitchFamily="34" charset="-122"/>
                </a:endParaRPr>
              </a:p>
              <a:p>
                <a:pPr marL="342900" indent="-342900" defTabSz="468000">
                  <a:lnSpc>
                    <a:spcPct val="150000"/>
                  </a:lnSpc>
                  <a:buClr>
                    <a:srgbClr val="3859CD"/>
                  </a:buClr>
                  <a:buFont typeface="Wingdings" panose="05000000000000000000" pitchFamily="2" charset="2"/>
                  <a:buChar char="n"/>
                </a:pPr>
                <a:r>
                  <a:rPr lang="zh-CN" altLang="en-US" sz="2400" b="1" dirty="0">
                    <a:solidFill>
                      <a:srgbClr val="FF0000"/>
                    </a:solidFill>
                    <a:latin typeface="微软雅黑" panose="020B0503020204020204" pitchFamily="34" charset="-122"/>
                    <a:ea typeface="微软雅黑" panose="020B0503020204020204" pitchFamily="34" charset="-122"/>
                  </a:rPr>
                  <a:t>锁存器功能：</a:t>
                </a:r>
                <a:endParaRPr lang="en-US" altLang="zh-CN" sz="2400" b="1" dirty="0">
                  <a:solidFill>
                    <a:srgbClr val="FF0000"/>
                  </a:solidFill>
                  <a:latin typeface="微软雅黑" panose="020B0503020204020204" pitchFamily="34" charset="-122"/>
                  <a:ea typeface="微软雅黑" panose="020B0503020204020204" pitchFamily="34" charset="-122"/>
                </a:endParaRPr>
              </a:p>
              <a:p>
                <a:pPr marL="800100" lvl="1" indent="-342900" defTabSz="468000">
                  <a:lnSpc>
                    <a:spcPct val="150000"/>
                  </a:lnSpc>
                  <a:buClr>
                    <a:srgbClr val="3859CD"/>
                  </a:buClr>
                  <a:buFont typeface="Wingdings" panose="05000000000000000000" pitchFamily="2" charset="2"/>
                  <a:buChar char="n"/>
                </a:pPr>
                <a:r>
                  <a:rPr lang="zh-CN" altLang="en-US" sz="2400" b="1" dirty="0">
                    <a:solidFill>
                      <a:srgbClr val="0000CC"/>
                    </a:solidFill>
                    <a:latin typeface="微软雅黑" panose="020B0503020204020204" pitchFamily="34" charset="-122"/>
                    <a:ea typeface="微软雅黑" panose="020B0503020204020204" pitchFamily="34" charset="-122"/>
                  </a:rPr>
                  <a:t>储存、接收与输出多位数据</a:t>
                </a:r>
                <a:endParaRPr lang="en-US" altLang="zh-CN" sz="2400" b="1" dirty="0">
                  <a:solidFill>
                    <a:srgbClr val="0000CC"/>
                  </a:solidFill>
                  <a:latin typeface="微软雅黑" panose="020B0503020204020204" pitchFamily="34" charset="-122"/>
                  <a:ea typeface="微软雅黑" panose="020B0503020204020204" pitchFamily="34" charset="-122"/>
                </a:endParaRPr>
              </a:p>
              <a:p>
                <a:pPr marL="800100" lvl="1" indent="-342900" defTabSz="468000">
                  <a:lnSpc>
                    <a:spcPct val="150000"/>
                  </a:lnSpc>
                  <a:buClr>
                    <a:srgbClr val="3859CD"/>
                  </a:buClr>
                  <a:buFont typeface="Wingdings" panose="05000000000000000000" pitchFamily="2" charset="2"/>
                  <a:buChar char="n"/>
                </a:pPr>
                <a:r>
                  <a:rPr lang="zh-CN" altLang="en-US" sz="2400" b="1" dirty="0">
                    <a:solidFill>
                      <a:srgbClr val="0000CC"/>
                    </a:solidFill>
                    <a:latin typeface="微软雅黑" panose="020B0503020204020204" pitchFamily="34" charset="-122"/>
                    <a:ea typeface="微软雅黑" panose="020B0503020204020204" pitchFamily="34" charset="-122"/>
                  </a:rPr>
                  <a:t>清零、三态输出</a:t>
                </a:r>
                <a:r>
                  <a:rPr lang="zh-CN" altLang="en-US" sz="2400" b="1" dirty="0">
                    <a:latin typeface="微软雅黑" panose="020B0503020204020204" pitchFamily="34" charset="-122"/>
                    <a:ea typeface="微软雅黑" panose="020B0503020204020204" pitchFamily="34" charset="-122"/>
                  </a:rPr>
                  <a:t>：</a:t>
                </a:r>
                <a:r>
                  <a:rPr lang="zh-CN" altLang="en-US" sz="2400" b="1" dirty="0">
                    <a:solidFill>
                      <a:srgbClr val="00B050"/>
                    </a:solidFill>
                    <a:latin typeface="微软雅黑" panose="020B0503020204020204" pitchFamily="34" charset="-122"/>
                    <a:ea typeface="微软雅黑" panose="020B0503020204020204" pitchFamily="34" charset="-122"/>
                  </a:rPr>
                  <a:t>统一的控制信号</a:t>
                </a:r>
              </a:p>
              <a:p>
                <a:pPr marL="342900" indent="-342900" defTabSz="468000">
                  <a:lnSpc>
                    <a:spcPct val="150000"/>
                  </a:lnSpc>
                  <a:buClr>
                    <a:srgbClr val="3859CD"/>
                  </a:buClr>
                  <a:buFont typeface="Wingdings" panose="05000000000000000000" pitchFamily="2" charset="2"/>
                  <a:buChar char="n"/>
                </a:pPr>
                <a:r>
                  <a:rPr lang="zh-CN" altLang="en-US" sz="2400" b="1" dirty="0">
                    <a:solidFill>
                      <a:srgbClr val="FF0000"/>
                    </a:solidFill>
                    <a:latin typeface="微软雅黑" panose="020B0503020204020204" pitchFamily="34" charset="-122"/>
                    <a:ea typeface="微软雅黑" panose="020B0503020204020204" pitchFamily="34" charset="-122"/>
                  </a:rPr>
                  <a:t>集成锁存器：</a:t>
                </a:r>
                <a:endParaRPr lang="en-US" altLang="zh-CN" sz="2400" b="1" dirty="0">
                  <a:solidFill>
                    <a:srgbClr val="FF0000"/>
                  </a:solidFill>
                  <a:latin typeface="微软雅黑" panose="020B0503020204020204" pitchFamily="34" charset="-122"/>
                  <a:ea typeface="微软雅黑" panose="020B0503020204020204" pitchFamily="34" charset="-122"/>
                </a:endParaRPr>
              </a:p>
              <a:p>
                <a:pPr marL="800100" lvl="1" indent="-342900" defTabSz="468000">
                  <a:lnSpc>
                    <a:spcPct val="150000"/>
                  </a:lnSpc>
                  <a:buClr>
                    <a:srgbClr val="3859CD"/>
                  </a:buClr>
                  <a:buFont typeface="Wingdings" panose="05000000000000000000" pitchFamily="2" charset="2"/>
                  <a:buChar char="n"/>
                </a:pPr>
                <a:r>
                  <a:rPr lang="zh-CN" altLang="en-US" sz="2400" b="1" dirty="0">
                    <a:solidFill>
                      <a:srgbClr val="0000CC"/>
                    </a:solidFill>
                    <a:latin typeface="微软雅黑" panose="020B0503020204020204" pitchFamily="34" charset="-122"/>
                    <a:ea typeface="微软雅黑" panose="020B0503020204020204" pitchFamily="34" charset="-122"/>
                  </a:rPr>
                  <a:t>多数是</a:t>
                </a:r>
                <a:r>
                  <a:rPr lang="en-US" altLang="zh-CN" sz="2400" b="1" dirty="0">
                    <a:solidFill>
                      <a:srgbClr val="0000CC"/>
                    </a:solidFill>
                    <a:latin typeface="微软雅黑" panose="020B0503020204020204" pitchFamily="34" charset="-122"/>
                    <a:ea typeface="微软雅黑" panose="020B0503020204020204" pitchFamily="34" charset="-122"/>
                  </a:rPr>
                  <a:t>D</a:t>
                </a:r>
                <a:r>
                  <a:rPr lang="zh-CN" altLang="en-US" sz="2400" b="1" dirty="0">
                    <a:solidFill>
                      <a:srgbClr val="0000CC"/>
                    </a:solidFill>
                    <a:latin typeface="微软雅黑" panose="020B0503020204020204" pitchFamily="34" charset="-122"/>
                    <a:ea typeface="微软雅黑" panose="020B0503020204020204" pitchFamily="34" charset="-122"/>
                  </a:rPr>
                  <a:t>锁存器</a:t>
                </a:r>
                <a:r>
                  <a:rPr lang="zh-CN" altLang="en-US" sz="2400" b="1" dirty="0">
                    <a:latin typeface="微软雅黑" panose="020B0503020204020204" pitchFamily="34" charset="-122"/>
                    <a:ea typeface="微软雅黑" panose="020B0503020204020204" pitchFamily="34" charset="-122"/>
                  </a:rPr>
                  <a:t>，位数有</a:t>
                </a:r>
                <a:r>
                  <a:rPr lang="en-US" altLang="zh-CN" sz="2400" b="1" dirty="0">
                    <a:latin typeface="微软雅黑" panose="020B0503020204020204" pitchFamily="34" charset="-122"/>
                    <a:ea typeface="微软雅黑" panose="020B0503020204020204" pitchFamily="34" charset="-122"/>
                  </a:rPr>
                  <a:t>4</a:t>
                </a:r>
                <a:r>
                  <a:rPr lang="zh-CN" altLang="en-US" sz="2400" b="1" dirty="0">
                    <a:latin typeface="微软雅黑" panose="020B0503020204020204" pitchFamily="34" charset="-122"/>
                    <a:ea typeface="微软雅黑" panose="020B0503020204020204" pitchFamily="34" charset="-122"/>
                  </a:rPr>
                  <a:t>位、</a:t>
                </a:r>
                <a:r>
                  <a:rPr lang="en-US" altLang="zh-CN" sz="2400" b="1" dirty="0">
                    <a:latin typeface="微软雅黑" panose="020B0503020204020204" pitchFamily="34" charset="-122"/>
                    <a:ea typeface="微软雅黑" panose="020B0503020204020204" pitchFamily="34" charset="-122"/>
                  </a:rPr>
                  <a:t>8</a:t>
                </a:r>
                <a:r>
                  <a:rPr lang="zh-CN" altLang="en-US" sz="2400" b="1" dirty="0">
                    <a:latin typeface="微软雅黑" panose="020B0503020204020204" pitchFamily="34" charset="-122"/>
                    <a:ea typeface="微软雅黑" panose="020B0503020204020204" pitchFamily="34" charset="-122"/>
                  </a:rPr>
                  <a:t>位等；</a:t>
                </a:r>
                <a:endParaRPr lang="en-US" altLang="zh-CN" sz="2400" b="1" dirty="0">
                  <a:latin typeface="微软雅黑" panose="020B0503020204020204" pitchFamily="34" charset="-122"/>
                  <a:ea typeface="微软雅黑" panose="020B0503020204020204" pitchFamily="34" charset="-122"/>
                </a:endParaRPr>
              </a:p>
              <a:p>
                <a:pPr marL="800100" lvl="1" indent="-342900" defTabSz="468000">
                  <a:lnSpc>
                    <a:spcPct val="150000"/>
                  </a:lnSpc>
                  <a:buClr>
                    <a:srgbClr val="3859CD"/>
                  </a:buClr>
                  <a:buFont typeface="Wingdings" panose="05000000000000000000" pitchFamily="2" charset="2"/>
                  <a:buChar char="n"/>
                </a:pPr>
                <a:r>
                  <a:rPr lang="zh-CN" altLang="en-US" sz="2400" b="1" dirty="0">
                    <a:solidFill>
                      <a:srgbClr val="0000CC"/>
                    </a:solidFill>
                    <a:latin typeface="微软雅黑" panose="020B0503020204020204" pitchFamily="34" charset="-122"/>
                    <a:ea typeface="微软雅黑" panose="020B0503020204020204" pitchFamily="34" charset="-122"/>
                  </a:rPr>
                  <a:t>锁存器的输出形式</a:t>
                </a:r>
                <a:r>
                  <a:rPr lang="zh-CN" altLang="en-US" sz="2400" b="1" dirty="0">
                    <a:latin typeface="微软雅黑" panose="020B0503020204020204" pitchFamily="34" charset="-122"/>
                    <a:ea typeface="微软雅黑" panose="020B0503020204020204" pitchFamily="34" charset="-122"/>
                  </a:rPr>
                  <a:t>，有单端输出</a:t>
                </a:r>
                <a:r>
                  <a:rPr lang="en-US" altLang="zh-CN" sz="2400" b="1" dirty="0">
                    <a:latin typeface="微软雅黑" panose="020B0503020204020204" pitchFamily="34" charset="-122"/>
                    <a:ea typeface="微软雅黑" panose="020B0503020204020204" pitchFamily="34" charset="-122"/>
                  </a:rPr>
                  <a:t>Q</a:t>
                </a:r>
                <a:r>
                  <a:rPr lang="zh-CN" altLang="en-US" sz="2400" b="1" dirty="0">
                    <a:latin typeface="微软雅黑" panose="020B0503020204020204" pitchFamily="34" charset="-122"/>
                    <a:ea typeface="微软雅黑" panose="020B0503020204020204" pitchFamily="34" charset="-122"/>
                  </a:rPr>
                  <a:t>、反相输出</a:t>
                </a:r>
                <a14:m>
                  <m:oMath xmlns:m="http://schemas.openxmlformats.org/officeDocument/2006/math">
                    <m:acc>
                      <m:accPr>
                        <m:chr m:val="̅"/>
                        <m:ctrlPr>
                          <a:rPr lang="zh-CN" altLang="zh-CN" sz="2400" i="1">
                            <a:latin typeface="Cambria Math" panose="02040503050406030204" pitchFamily="18" charset="0"/>
                            <a:ea typeface="Cambria Math" panose="02040503050406030204" pitchFamily="18" charset="0"/>
                            <a:cs typeface="Times New Roman" panose="02020603050405020304" pitchFamily="18" charset="0"/>
                          </a:rPr>
                        </m:ctrlPr>
                      </m:accPr>
                      <m:e>
                        <m:r>
                          <m:rPr>
                            <m:nor/>
                          </m:rPr>
                          <a:rPr lang="en-US" altLang="zh-CN" sz="2400">
                            <a:effectLst/>
                            <a:latin typeface="Times New Roman" panose="02020603050405020304" pitchFamily="18" charset="0"/>
                            <a:ea typeface="宋体" panose="02010600030101010101" pitchFamily="2" charset="-122"/>
                          </a:rPr>
                          <m:t>Q</m:t>
                        </m:r>
                      </m:e>
                    </m:acc>
                  </m:oMath>
                </a14:m>
                <a:r>
                  <a:rPr lang="zh-CN" altLang="en-US" sz="2400" b="1" dirty="0">
                    <a:latin typeface="微软雅黑" panose="020B0503020204020204" pitchFamily="34" charset="-122"/>
                    <a:ea typeface="微软雅黑" panose="020B0503020204020204" pitchFamily="34" charset="-122"/>
                  </a:rPr>
                  <a:t>以及互补输出</a:t>
                </a:r>
                <a:r>
                  <a:rPr lang="en-US" altLang="zh-CN" sz="2400" b="1" dirty="0">
                    <a:latin typeface="微软雅黑" panose="020B0503020204020204" pitchFamily="34" charset="-122"/>
                    <a:ea typeface="微软雅黑" panose="020B0503020204020204" pitchFamily="34" charset="-122"/>
                  </a:rPr>
                  <a:t>Q</a:t>
                </a:r>
                <a:r>
                  <a:rPr lang="zh-CN" altLang="en-US" sz="2400" b="1" dirty="0">
                    <a:latin typeface="微软雅黑" panose="020B0503020204020204" pitchFamily="34" charset="-122"/>
                    <a:ea typeface="微软雅黑" panose="020B0503020204020204" pitchFamily="34" charset="-122"/>
                  </a:rPr>
                  <a:t>和</a:t>
                </a:r>
                <a14:m>
                  <m:oMath xmlns:m="http://schemas.openxmlformats.org/officeDocument/2006/math">
                    <m:acc>
                      <m:accPr>
                        <m:chr m:val="̅"/>
                        <m:ctrlPr>
                          <a:rPr lang="zh-CN" altLang="zh-CN" sz="2400" i="1">
                            <a:latin typeface="Cambria Math" panose="02040503050406030204" pitchFamily="18" charset="0"/>
                            <a:ea typeface="Cambria Math" panose="02040503050406030204" pitchFamily="18" charset="0"/>
                            <a:cs typeface="Times New Roman" panose="02020603050405020304" pitchFamily="18" charset="0"/>
                          </a:rPr>
                        </m:ctrlPr>
                      </m:accPr>
                      <m:e>
                        <m:r>
                          <m:rPr>
                            <m:nor/>
                          </m:rPr>
                          <a:rPr lang="en-US" altLang="zh-CN" sz="2400">
                            <a:effectLst/>
                            <a:latin typeface="Times New Roman" panose="02020603050405020304" pitchFamily="18" charset="0"/>
                            <a:ea typeface="宋体" panose="02010600030101010101" pitchFamily="2" charset="-122"/>
                          </a:rPr>
                          <m:t>Q</m:t>
                        </m:r>
                      </m:e>
                    </m:acc>
                  </m:oMath>
                </a14:m>
                <a:r>
                  <a:rPr lang="zh-CN" altLang="en-US" sz="2400" b="1" dirty="0">
                    <a:latin typeface="微软雅黑" panose="020B0503020204020204" pitchFamily="34" charset="-122"/>
                    <a:ea typeface="微软雅黑" panose="020B0503020204020204" pitchFamily="34" charset="-122"/>
                  </a:rPr>
                  <a:t>。</a:t>
                </a:r>
                <a:endParaRPr lang="en-US" altLang="zh-CN" sz="2400" b="1" dirty="0">
                  <a:latin typeface="微软雅黑" panose="020B0503020204020204" pitchFamily="34" charset="-122"/>
                  <a:ea typeface="微软雅黑" panose="020B0503020204020204" pitchFamily="34" charset="-122"/>
                </a:endParaRPr>
              </a:p>
            </p:txBody>
          </p:sp>
        </mc:Choice>
        <mc:Fallback xmlns="">
          <p:sp>
            <p:nvSpPr>
              <p:cNvPr id="6" name="文本框 5"/>
              <p:cNvSpPr txBox="1">
                <a:spLocks noRot="1" noChangeAspect="1" noMove="1" noResize="1" noEditPoints="1" noAdjustHandles="1" noChangeArrowheads="1" noChangeShapeType="1" noTextEdit="1"/>
              </p:cNvSpPr>
              <p:nvPr/>
            </p:nvSpPr>
            <p:spPr>
              <a:xfrm>
                <a:off x="573809" y="1023224"/>
                <a:ext cx="11135591" cy="5634812"/>
              </a:xfrm>
              <a:prstGeom prst="rect">
                <a:avLst/>
              </a:prstGeom>
              <a:blipFill rotWithShape="1">
                <a:blip r:embed="rId3"/>
                <a:stretch>
                  <a:fillRect l="-712" b="-433"/>
                </a:stretch>
              </a:blipFill>
            </p:spPr>
            <p:txBody>
              <a:bodyPr/>
              <a:lstStyle/>
              <a:p>
                <a:r>
                  <a:rPr lang="zh-CN" altLang="en-US">
                    <a:noFill/>
                  </a:rPr>
                  <a:t> </a:t>
                </a:r>
              </a:p>
            </p:txBody>
          </p:sp>
        </mc:Fallback>
      </mc:AlternateContent>
      <p:sp>
        <p:nvSpPr>
          <p:cNvPr id="10" name="平行四边形 9"/>
          <p:cNvSpPr/>
          <p:nvPr/>
        </p:nvSpPr>
        <p:spPr>
          <a:xfrm>
            <a:off x="304512" y="129448"/>
            <a:ext cx="1739441" cy="612000"/>
          </a:xfrm>
          <a:prstGeom prst="parallelogram">
            <a:avLst/>
          </a:prstGeom>
          <a:effectLst>
            <a:glow rad="63500">
              <a:schemeClr val="accent1">
                <a:satMod val="175000"/>
                <a:alpha val="40000"/>
              </a:schemeClr>
            </a:glow>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latin typeface="微软雅黑" panose="020B0503020204020204" pitchFamily="34" charset="-122"/>
                <a:ea typeface="微软雅黑" panose="020B0503020204020204" pitchFamily="34" charset="-122"/>
                <a:cs typeface="Times New Roman" panose="02020603050405020304" pitchFamily="18" charset="0"/>
              </a:rPr>
              <a:t>6.4.1</a:t>
            </a:r>
            <a:endParaRPr lang="zh-CN" altLang="en-US" sz="36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3" name="标题 2"/>
          <p:cNvSpPr>
            <a:spLocks noGrp="1"/>
          </p:cNvSpPr>
          <p:nvPr>
            <p:ph type="title"/>
          </p:nvPr>
        </p:nvSpPr>
        <p:spPr>
          <a:xfrm>
            <a:off x="2187686" y="97943"/>
            <a:ext cx="6291295" cy="732155"/>
          </a:xfrm>
        </p:spPr>
        <p:txBody>
          <a:bodyPr>
            <a:normAutofit/>
          </a:bodyPr>
          <a:lstStyle/>
          <a:p>
            <a:r>
              <a:rPr lang="zh-CN" altLang="en-US" dirty="0">
                <a:effectLst>
                  <a:outerShdw blurRad="38100" dist="38100" dir="2700000" algn="tl">
                    <a:srgbClr val="000000">
                      <a:alpha val="43137"/>
                    </a:srgbClr>
                  </a:outerShdw>
                </a:effectLst>
              </a:rPr>
              <a:t>锁存器</a:t>
            </a:r>
          </a:p>
        </p:txBody>
      </p:sp>
      <p:sp>
        <p:nvSpPr>
          <p:cNvPr id="9" name="页脚占位符 3"/>
          <p:cNvSpPr>
            <a:spLocks noGrp="1"/>
          </p:cNvSpPr>
          <p:nvPr>
            <p:ph type="ftr" sz="quarter" idx="11"/>
          </p:nvPr>
        </p:nvSpPr>
        <p:spPr>
          <a:xfrm>
            <a:off x="9642764" y="0"/>
            <a:ext cx="2549236" cy="510988"/>
          </a:xfrm>
        </p:spPr>
        <p:txBody>
          <a:bodyPr/>
          <a:lstStyle/>
          <a:p>
            <a:r>
              <a:rPr lang="zh-CN" altLang="en-US"/>
              <a:t>第</a:t>
            </a:r>
            <a:r>
              <a:rPr lang="en-US" altLang="zh-CN"/>
              <a:t>6</a:t>
            </a:r>
            <a:r>
              <a:rPr lang="zh-CN" altLang="en-US"/>
              <a:t>章 同步时序逻辑电路</a:t>
            </a:r>
            <a:endParaRPr lang="zh-CN" altLang="en-US" dirty="0"/>
          </a:p>
        </p:txBody>
      </p:sp>
    </p:spTree>
    <p:extLst>
      <p:ext uri="{BB962C8B-B14F-4D97-AF65-F5344CB8AC3E}">
        <p14:creationId xmlns:p14="http://schemas.microsoft.com/office/powerpoint/2010/main" val="2331411522"/>
      </p:ext>
    </p:extLst>
  </p:cSld>
  <p:clrMapOvr>
    <a:masterClrMapping/>
  </p:clrMapOvr>
  <mc:AlternateContent xmlns:mc="http://schemas.openxmlformats.org/markup-compatibility/2006" xmlns:p14="http://schemas.microsoft.com/office/powerpoint/2010/main">
    <mc:Choice Requires="p14">
      <p:transition spd="slow" p14:dur="1250">
        <p:randomBar dir="vert"/>
      </p:transition>
    </mc:Choice>
    <mc:Fallback xmlns="">
      <p:transition spd="slow">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anim calcmode="lin" valueType="num">
                                      <p:cBhvr additive="base">
                                        <p:cTn id="11"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6">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 calcmode="lin" valueType="num">
                                      <p:cBhvr additive="base">
                                        <p:cTn id="15"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6">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anim calcmode="lin" valueType="num">
                                      <p:cBhvr additive="base">
                                        <p:cTn id="19" dur="500" fill="hold"/>
                                        <p:tgtEl>
                                          <p:spTgt spid="6">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6">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6">
                                            <p:txEl>
                                              <p:pRg st="4" end="4"/>
                                            </p:txEl>
                                          </p:spTgt>
                                        </p:tgtEl>
                                        <p:attrNameLst>
                                          <p:attrName>style.visibility</p:attrName>
                                        </p:attrNameLst>
                                      </p:cBhvr>
                                      <p:to>
                                        <p:strVal val="visible"/>
                                      </p:to>
                                    </p:set>
                                    <p:anim calcmode="lin" valueType="num">
                                      <p:cBhvr additive="base">
                                        <p:cTn id="25" dur="500" fill="hold"/>
                                        <p:tgtEl>
                                          <p:spTgt spid="6">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6">
                                            <p:txEl>
                                              <p:pRg st="4" end="4"/>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6">
                                            <p:txEl>
                                              <p:pRg st="5" end="5"/>
                                            </p:txEl>
                                          </p:spTgt>
                                        </p:tgtEl>
                                        <p:attrNameLst>
                                          <p:attrName>style.visibility</p:attrName>
                                        </p:attrNameLst>
                                      </p:cBhvr>
                                      <p:to>
                                        <p:strVal val="visible"/>
                                      </p:to>
                                    </p:set>
                                    <p:anim calcmode="lin" valueType="num">
                                      <p:cBhvr additive="base">
                                        <p:cTn id="29" dur="500" fill="hold"/>
                                        <p:tgtEl>
                                          <p:spTgt spid="6">
                                            <p:txEl>
                                              <p:pRg st="5" end="5"/>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6">
                                            <p:txEl>
                                              <p:pRg st="5" end="5"/>
                                            </p:txEl>
                                          </p:spTgt>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6">
                                            <p:txEl>
                                              <p:pRg st="6" end="6"/>
                                            </p:txEl>
                                          </p:spTgt>
                                        </p:tgtEl>
                                        <p:attrNameLst>
                                          <p:attrName>style.visibility</p:attrName>
                                        </p:attrNameLst>
                                      </p:cBhvr>
                                      <p:to>
                                        <p:strVal val="visible"/>
                                      </p:to>
                                    </p:set>
                                    <p:anim calcmode="lin" valueType="num">
                                      <p:cBhvr additive="base">
                                        <p:cTn id="33" dur="500" fill="hold"/>
                                        <p:tgtEl>
                                          <p:spTgt spid="6">
                                            <p:txEl>
                                              <p:pRg st="6" end="6"/>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6">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6">
                                            <p:txEl>
                                              <p:pRg st="7" end="7"/>
                                            </p:txEl>
                                          </p:spTgt>
                                        </p:tgtEl>
                                        <p:attrNameLst>
                                          <p:attrName>style.visibility</p:attrName>
                                        </p:attrNameLst>
                                      </p:cBhvr>
                                      <p:to>
                                        <p:strVal val="visible"/>
                                      </p:to>
                                    </p:set>
                                    <p:anim calcmode="lin" valueType="num">
                                      <p:cBhvr additive="base">
                                        <p:cTn id="39" dur="500" fill="hold"/>
                                        <p:tgtEl>
                                          <p:spTgt spid="6">
                                            <p:txEl>
                                              <p:pRg st="7" end="7"/>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6">
                                            <p:txEl>
                                              <p:pRg st="7" end="7"/>
                                            </p:txEl>
                                          </p:spTgt>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6">
                                            <p:txEl>
                                              <p:pRg st="8" end="8"/>
                                            </p:txEl>
                                          </p:spTgt>
                                        </p:tgtEl>
                                        <p:attrNameLst>
                                          <p:attrName>style.visibility</p:attrName>
                                        </p:attrNameLst>
                                      </p:cBhvr>
                                      <p:to>
                                        <p:strVal val="visible"/>
                                      </p:to>
                                    </p:set>
                                    <p:anim calcmode="lin" valueType="num">
                                      <p:cBhvr additive="base">
                                        <p:cTn id="43" dur="500" fill="hold"/>
                                        <p:tgtEl>
                                          <p:spTgt spid="6">
                                            <p:txEl>
                                              <p:pRg st="8" end="8"/>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6">
                                            <p:txEl>
                                              <p:pRg st="8" end="8"/>
                                            </p:txEl>
                                          </p:spTgt>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6">
                                            <p:txEl>
                                              <p:pRg st="9" end="9"/>
                                            </p:txEl>
                                          </p:spTgt>
                                        </p:tgtEl>
                                        <p:attrNameLst>
                                          <p:attrName>style.visibility</p:attrName>
                                        </p:attrNameLst>
                                      </p:cBhvr>
                                      <p:to>
                                        <p:strVal val="visible"/>
                                      </p:to>
                                    </p:set>
                                    <p:anim calcmode="lin" valueType="num">
                                      <p:cBhvr additive="base">
                                        <p:cTn id="47" dur="500" fill="hold"/>
                                        <p:tgtEl>
                                          <p:spTgt spid="6">
                                            <p:txEl>
                                              <p:pRg st="9" end="9"/>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6">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B6D9C768-8413-45FA-BDC7-53DA68035736}" type="slidenum">
              <a:rPr lang="zh-CN" altLang="en-US" smtClean="0"/>
              <a:t>40</a:t>
            </a:fld>
            <a:endParaRPr lang="zh-CN" altLang="en-US"/>
          </a:p>
        </p:txBody>
      </p:sp>
      <p:sp>
        <p:nvSpPr>
          <p:cNvPr id="10" name="平行四边形 9"/>
          <p:cNvSpPr/>
          <p:nvPr/>
        </p:nvSpPr>
        <p:spPr>
          <a:xfrm>
            <a:off x="304512" y="129448"/>
            <a:ext cx="1739441" cy="612000"/>
          </a:xfrm>
          <a:prstGeom prst="parallelogram">
            <a:avLst/>
          </a:prstGeom>
          <a:effectLst>
            <a:glow rad="63500">
              <a:schemeClr val="accent1">
                <a:satMod val="175000"/>
                <a:alpha val="40000"/>
              </a:schemeClr>
            </a:glow>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latin typeface="微软雅黑" panose="020B0503020204020204" pitchFamily="34" charset="-122"/>
                <a:ea typeface="微软雅黑" panose="020B0503020204020204" pitchFamily="34" charset="-122"/>
                <a:cs typeface="Times New Roman" panose="02020603050405020304" pitchFamily="18" charset="0"/>
              </a:rPr>
              <a:t>6.5.2</a:t>
            </a:r>
            <a:endParaRPr lang="zh-CN" altLang="en-US" sz="36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3" name="标题 2"/>
          <p:cNvSpPr>
            <a:spLocks noGrp="1"/>
          </p:cNvSpPr>
          <p:nvPr>
            <p:ph type="title"/>
          </p:nvPr>
        </p:nvSpPr>
        <p:spPr>
          <a:xfrm>
            <a:off x="2187686" y="97943"/>
            <a:ext cx="6291295" cy="732155"/>
          </a:xfrm>
        </p:spPr>
        <p:txBody>
          <a:bodyPr>
            <a:normAutofit/>
          </a:bodyPr>
          <a:lstStyle/>
          <a:p>
            <a:r>
              <a:rPr lang="zh-CN" altLang="en-US" dirty="0">
                <a:effectLst>
                  <a:outerShdw blurRad="38100" dist="38100" dir="2700000" algn="tl">
                    <a:srgbClr val="000000">
                      <a:alpha val="43137"/>
                    </a:srgbClr>
                  </a:outerShdw>
                </a:effectLst>
              </a:rPr>
              <a:t>二进制计数器</a:t>
            </a:r>
          </a:p>
        </p:txBody>
      </p:sp>
      <p:sp>
        <p:nvSpPr>
          <p:cNvPr id="9" name="页脚占位符 3"/>
          <p:cNvSpPr>
            <a:spLocks noGrp="1"/>
          </p:cNvSpPr>
          <p:nvPr>
            <p:ph type="ftr" sz="quarter" idx="11"/>
          </p:nvPr>
        </p:nvSpPr>
        <p:spPr>
          <a:xfrm>
            <a:off x="9642764" y="0"/>
            <a:ext cx="2549236" cy="510988"/>
          </a:xfrm>
        </p:spPr>
        <p:txBody>
          <a:bodyPr/>
          <a:lstStyle/>
          <a:p>
            <a:r>
              <a:rPr lang="zh-CN" altLang="en-US"/>
              <a:t>第</a:t>
            </a:r>
            <a:r>
              <a:rPr lang="en-US" altLang="zh-CN"/>
              <a:t>6</a:t>
            </a:r>
            <a:r>
              <a:rPr lang="zh-CN" altLang="en-US"/>
              <a:t>章 同步时序逻辑电路</a:t>
            </a:r>
            <a:endParaRPr lang="zh-CN" altLang="en-US" dirty="0"/>
          </a:p>
        </p:txBody>
      </p:sp>
      <p:sp>
        <p:nvSpPr>
          <p:cNvPr id="6" name="文本框 5"/>
          <p:cNvSpPr txBox="1"/>
          <p:nvPr/>
        </p:nvSpPr>
        <p:spPr>
          <a:xfrm>
            <a:off x="561975" y="1020462"/>
            <a:ext cx="6629400" cy="2308324"/>
          </a:xfrm>
          <a:prstGeom prst="rect">
            <a:avLst/>
          </a:prstGeom>
          <a:noFill/>
        </p:spPr>
        <p:txBody>
          <a:bodyPr wrap="square" rtlCol="0">
            <a:spAutoFit/>
          </a:bodyPr>
          <a:lstStyle/>
          <a:p>
            <a:pPr marL="342900" indent="-342900" defTabSz="468000">
              <a:lnSpc>
                <a:spcPct val="150000"/>
              </a:lnSpc>
              <a:buClr>
                <a:srgbClr val="3859CD"/>
              </a:buClr>
              <a:buFont typeface="Wingdings" panose="05000000000000000000" pitchFamily="2" charset="2"/>
              <a:buChar char="n"/>
            </a:pPr>
            <a:r>
              <a:rPr lang="en-US" altLang="zh-CN" sz="2400" b="1" dirty="0">
                <a:solidFill>
                  <a:srgbClr val="FF0000"/>
                </a:solidFill>
                <a:latin typeface="微软雅黑" panose="020B0503020204020204" pitchFamily="34" charset="-122"/>
                <a:ea typeface="微软雅黑" panose="020B0503020204020204" pitchFamily="34" charset="-122"/>
              </a:rPr>
              <a:t>4 </a:t>
            </a:r>
            <a:r>
              <a:rPr lang="zh-CN" altLang="en-US" sz="2400" b="1" dirty="0">
                <a:solidFill>
                  <a:srgbClr val="FF0000"/>
                </a:solidFill>
                <a:latin typeface="微软雅黑" panose="020B0503020204020204" pitchFamily="34" charset="-122"/>
                <a:ea typeface="微软雅黑" panose="020B0503020204020204" pitchFamily="34" charset="-122"/>
              </a:rPr>
              <a:t>、集成二进制同步计数器</a:t>
            </a:r>
          </a:p>
          <a:p>
            <a:pPr marL="800100" lvl="1" indent="-342900" defTabSz="468000">
              <a:lnSpc>
                <a:spcPct val="150000"/>
              </a:lnSpc>
              <a:buClr>
                <a:srgbClr val="3859CD"/>
              </a:buClr>
              <a:buFont typeface="Wingdings" panose="05000000000000000000" pitchFamily="2" charset="2"/>
              <a:buChar char="n"/>
            </a:pPr>
            <a:r>
              <a:rPr lang="zh-CN" altLang="en-US" sz="2400" b="1" dirty="0">
                <a:latin typeface="微软雅黑" panose="020B0503020204020204" pitchFamily="34" charset="-122"/>
                <a:ea typeface="微软雅黑" panose="020B0503020204020204" pitchFamily="34" charset="-122"/>
              </a:rPr>
              <a:t>加法计数器、可异计数器两大类</a:t>
            </a:r>
          </a:p>
          <a:p>
            <a:pPr marL="342900" indent="-342900" defTabSz="468000">
              <a:lnSpc>
                <a:spcPct val="150000"/>
              </a:lnSpc>
              <a:buClr>
                <a:srgbClr val="3859CD"/>
              </a:buClr>
              <a:buFont typeface="Wingdings" panose="05000000000000000000" pitchFamily="2" charset="2"/>
              <a:buChar char="n"/>
            </a:pPr>
            <a:r>
              <a:rPr lang="zh-CN" altLang="en-US" sz="2400" b="1" dirty="0">
                <a:solidFill>
                  <a:srgbClr val="0000CC"/>
                </a:solidFill>
                <a:latin typeface="微软雅黑" panose="020B0503020204020204" pitchFamily="34" charset="-122"/>
                <a:ea typeface="微软雅黑" panose="020B0503020204020204" pitchFamily="34" charset="-122"/>
              </a:rPr>
              <a:t>（</a:t>
            </a:r>
            <a:r>
              <a:rPr lang="en-US" altLang="zh-CN" sz="2400" b="1" dirty="0">
                <a:solidFill>
                  <a:srgbClr val="0000CC"/>
                </a:solidFill>
                <a:latin typeface="微软雅黑" panose="020B0503020204020204" pitchFamily="34" charset="-122"/>
                <a:ea typeface="微软雅黑" panose="020B0503020204020204" pitchFamily="34" charset="-122"/>
              </a:rPr>
              <a:t>1</a:t>
            </a:r>
            <a:r>
              <a:rPr lang="zh-CN" altLang="en-US" sz="2400" b="1" dirty="0">
                <a:solidFill>
                  <a:srgbClr val="0000CC"/>
                </a:solidFill>
                <a:latin typeface="微软雅黑" panose="020B0503020204020204" pitchFamily="34" charset="-122"/>
                <a:ea typeface="微软雅黑" panose="020B0503020204020204" pitchFamily="34" charset="-122"/>
              </a:rPr>
              <a:t>）集成</a:t>
            </a:r>
            <a:r>
              <a:rPr lang="en-US" altLang="zh-CN" sz="2400" b="1" dirty="0">
                <a:solidFill>
                  <a:srgbClr val="0000CC"/>
                </a:solidFill>
                <a:latin typeface="微软雅黑" panose="020B0503020204020204" pitchFamily="34" charset="-122"/>
                <a:ea typeface="微软雅黑" panose="020B0503020204020204" pitchFamily="34" charset="-122"/>
              </a:rPr>
              <a:t>4</a:t>
            </a:r>
            <a:r>
              <a:rPr lang="zh-CN" altLang="en-US" sz="2400" b="1" dirty="0">
                <a:solidFill>
                  <a:srgbClr val="0000CC"/>
                </a:solidFill>
                <a:latin typeface="微软雅黑" panose="020B0503020204020204" pitchFamily="34" charset="-122"/>
                <a:ea typeface="微软雅黑" panose="020B0503020204020204" pitchFamily="34" charset="-122"/>
              </a:rPr>
              <a:t>位二进制同步加法计数器</a:t>
            </a:r>
          </a:p>
          <a:p>
            <a:pPr marL="800100" lvl="1" indent="-342900" defTabSz="468000">
              <a:lnSpc>
                <a:spcPct val="150000"/>
              </a:lnSpc>
              <a:buClr>
                <a:srgbClr val="3859CD"/>
              </a:buClr>
              <a:buFont typeface="Wingdings" panose="05000000000000000000" pitchFamily="2" charset="2"/>
              <a:buChar char="n"/>
            </a:pPr>
            <a:r>
              <a:rPr lang="en-US" altLang="zh-CN" sz="2400" b="1" dirty="0">
                <a:latin typeface="微软雅黑" panose="020B0503020204020204" pitchFamily="34" charset="-122"/>
                <a:ea typeface="微软雅黑" panose="020B0503020204020204" pitchFamily="34" charset="-122"/>
              </a:rPr>
              <a:t>	</a:t>
            </a:r>
            <a:r>
              <a:rPr lang="en-US" altLang="zh-CN" sz="2400" b="1" dirty="0">
                <a:solidFill>
                  <a:srgbClr val="FF6600"/>
                </a:solidFill>
                <a:latin typeface="微软雅黑" panose="020B0503020204020204" pitchFamily="34" charset="-122"/>
                <a:ea typeface="微软雅黑" panose="020B0503020204020204" pitchFamily="34" charset="-122"/>
              </a:rPr>
              <a:t>74LS163</a:t>
            </a:r>
            <a:endParaRPr lang="zh-CN" altLang="en-US" sz="2400" b="1" dirty="0">
              <a:solidFill>
                <a:srgbClr val="FF6600"/>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2" name="矩形 1"/>
              <p:cNvSpPr/>
              <p:nvPr/>
            </p:nvSpPr>
            <p:spPr>
              <a:xfrm>
                <a:off x="7877175" y="2452568"/>
                <a:ext cx="4314825" cy="3971472"/>
              </a:xfrm>
              <a:prstGeom prst="rect">
                <a:avLst/>
              </a:prstGeom>
            </p:spPr>
            <p:txBody>
              <a:bodyPr wrap="square">
                <a:spAutoFit/>
              </a:bodyPr>
              <a:lstStyle/>
              <a:p>
                <a:pPr marL="342900" indent="-342900" defTabSz="468000">
                  <a:lnSpc>
                    <a:spcPct val="150000"/>
                  </a:lnSpc>
                  <a:buClr>
                    <a:srgbClr val="3859CD"/>
                  </a:buClr>
                  <a:buFont typeface="Wingdings" panose="05000000000000000000" pitchFamily="2" charset="2"/>
                  <a:buChar char="n"/>
                </a:pPr>
                <a:r>
                  <a:rPr lang="en-US" altLang="zh-CN" sz="2400" b="1" dirty="0">
                    <a:solidFill>
                      <a:srgbClr val="0000CC"/>
                    </a:solidFill>
                    <a:latin typeface="Times New Roman" panose="02020603050405020304" pitchFamily="18" charset="0"/>
                    <a:ea typeface="微软雅黑" panose="020B0503020204020204" pitchFamily="34" charset="-122"/>
                    <a:cs typeface="Times New Roman" panose="02020603050405020304" pitchFamily="18" charset="0"/>
                  </a:rPr>
                  <a:t>CP</a:t>
                </a:r>
                <a:r>
                  <a:rPr lang="zh-CN" altLang="en-US" sz="2400" b="1" dirty="0">
                    <a:solidFill>
                      <a:srgbClr val="0000CC"/>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400"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输入计数脉冲</a:t>
                </a:r>
                <a:endParaRPr lang="en-US" altLang="zh-CN" sz="2400"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endParaRPr>
              </a:p>
              <a:p>
                <a:pPr marL="342900" indent="-342900" defTabSz="468000">
                  <a:lnSpc>
                    <a:spcPct val="150000"/>
                  </a:lnSpc>
                  <a:buClr>
                    <a:srgbClr val="3859CD"/>
                  </a:buClr>
                  <a:buFont typeface="Wingdings" panose="05000000000000000000" pitchFamily="2" charset="2"/>
                  <a:buChar char="n"/>
                </a:pPr>
                <a14:m>
                  <m:oMath xmlns:m="http://schemas.openxmlformats.org/officeDocument/2006/math">
                    <m:acc>
                      <m:accPr>
                        <m:chr m:val="̅"/>
                        <m:ctrlPr>
                          <a:rPr lang="zh-CN" altLang="zh-CN" sz="2400" b="1" i="1" smtClean="0">
                            <a:solidFill>
                              <a:srgbClr val="0000CC"/>
                            </a:solidFill>
                            <a:latin typeface="Cambria Math" panose="02040503050406030204" pitchFamily="18" charset="0"/>
                            <a:ea typeface="Cambria Math" panose="02040503050406030204" pitchFamily="18" charset="0"/>
                            <a:cs typeface="Times New Roman" panose="02020603050405020304" pitchFamily="18" charset="0"/>
                          </a:rPr>
                        </m:ctrlPr>
                      </m:accPr>
                      <m:e>
                        <m:r>
                          <m:rPr>
                            <m:nor/>
                          </m:rPr>
                          <a:rPr lang="en-US" altLang="zh-CN" sz="2400" b="1" i="1">
                            <a:solidFill>
                              <a:srgbClr val="0000CC"/>
                            </a:solidFill>
                            <a:latin typeface="Times New Roman" panose="02020603050405020304" pitchFamily="18" charset="0"/>
                            <a:ea typeface="宋体" panose="02010600030101010101" pitchFamily="2" charset="-122"/>
                            <a:cs typeface="Times New Roman" panose="02020603050405020304" pitchFamily="18" charset="0"/>
                          </a:rPr>
                          <m:t>CR</m:t>
                        </m:r>
                      </m:e>
                    </m:acc>
                  </m:oMath>
                </a14:m>
                <a:r>
                  <a:rPr lang="zh-CN" altLang="en-US" sz="2400" b="1" dirty="0">
                    <a:solidFill>
                      <a:srgbClr val="0000CC"/>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400"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同步清</a:t>
                </a:r>
                <a:r>
                  <a:rPr lang="en-US" altLang="zh-CN" sz="2400"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0</a:t>
                </a:r>
                <a:r>
                  <a:rPr lang="zh-CN" altLang="en-US" sz="2400"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端</a:t>
                </a:r>
                <a:endParaRPr lang="en-US" altLang="zh-CN" sz="2400"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endParaRPr>
              </a:p>
              <a:p>
                <a:pPr marL="342900" indent="-342900" defTabSz="468000">
                  <a:lnSpc>
                    <a:spcPct val="150000"/>
                  </a:lnSpc>
                  <a:buClr>
                    <a:srgbClr val="3859CD"/>
                  </a:buClr>
                  <a:buFont typeface="Wingdings" panose="05000000000000000000" pitchFamily="2" charset="2"/>
                  <a:buChar char="n"/>
                </a:pPr>
                <a14:m>
                  <m:oMath xmlns:m="http://schemas.openxmlformats.org/officeDocument/2006/math">
                    <m:acc>
                      <m:accPr>
                        <m:chr m:val="̅"/>
                        <m:ctrlPr>
                          <a:rPr lang="zh-CN" altLang="zh-CN" sz="2400" b="1" i="1" smtClean="0">
                            <a:solidFill>
                              <a:srgbClr val="0000CC"/>
                            </a:solidFill>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sz="2400" b="1" i="1">
                            <a:solidFill>
                              <a:srgbClr val="0000CC"/>
                            </a:solidFill>
                            <a:latin typeface="Cambria Math" panose="02040503050406030204" pitchFamily="18" charset="0"/>
                            <a:ea typeface="宋体" panose="02010600030101010101" pitchFamily="2" charset="-122"/>
                            <a:cs typeface="Times New Roman" panose="02020603050405020304" pitchFamily="18" charset="0"/>
                          </a:rPr>
                          <m:t>𝑳𝑫</m:t>
                        </m:r>
                      </m:e>
                    </m:acc>
                  </m:oMath>
                </a14:m>
                <a:r>
                  <a:rPr lang="zh-CN" altLang="en-US" sz="2400" b="1" dirty="0">
                    <a:solidFill>
                      <a:srgbClr val="0000CC"/>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400"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同步置数控制端</a:t>
                </a:r>
                <a:endParaRPr lang="en-US" altLang="zh-CN" sz="2400"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endParaRPr>
              </a:p>
              <a:p>
                <a:pPr marL="342900" indent="-342900" defTabSz="468000">
                  <a:lnSpc>
                    <a:spcPct val="150000"/>
                  </a:lnSpc>
                  <a:buClr>
                    <a:srgbClr val="3859CD"/>
                  </a:buClr>
                  <a:buFont typeface="Wingdings" panose="05000000000000000000" pitchFamily="2" charset="2"/>
                  <a:buChar char="n"/>
                </a:pPr>
                <a:r>
                  <a:rPr lang="en-US" altLang="zh-CN" sz="2400" b="1" dirty="0">
                    <a:solidFill>
                      <a:srgbClr val="0000CC"/>
                    </a:solidFill>
                    <a:latin typeface="Times New Roman" panose="02020603050405020304" pitchFamily="18" charset="0"/>
                    <a:ea typeface="微软雅黑" panose="020B0503020204020204" pitchFamily="34" charset="-122"/>
                    <a:cs typeface="Times New Roman" panose="02020603050405020304" pitchFamily="18" charset="0"/>
                  </a:rPr>
                  <a:t>CET</a:t>
                </a:r>
                <a:r>
                  <a:rPr lang="zh-CN" altLang="en-US" sz="2400" b="1" dirty="0">
                    <a:solidFill>
                      <a:srgbClr val="0000CC"/>
                    </a:solidFill>
                    <a:latin typeface="Times New Roman" panose="02020603050405020304" pitchFamily="18" charset="0"/>
                    <a:ea typeface="微软雅黑" panose="020B0503020204020204" pitchFamily="34" charset="-122"/>
                    <a:cs typeface="Times New Roman" panose="02020603050405020304" pitchFamily="18" charset="0"/>
                  </a:rPr>
                  <a:t>和</a:t>
                </a:r>
                <a:r>
                  <a:rPr lang="en-US" altLang="zh-CN" sz="2400" b="1" dirty="0">
                    <a:solidFill>
                      <a:srgbClr val="0000CC"/>
                    </a:solidFill>
                    <a:latin typeface="Times New Roman" panose="02020603050405020304" pitchFamily="18" charset="0"/>
                    <a:ea typeface="微软雅黑" panose="020B0503020204020204" pitchFamily="34" charset="-122"/>
                    <a:cs typeface="Times New Roman" panose="02020603050405020304" pitchFamily="18" charset="0"/>
                  </a:rPr>
                  <a:t>CEP</a:t>
                </a:r>
                <a:r>
                  <a:rPr lang="zh-CN" altLang="en-US" sz="2400" b="1" dirty="0">
                    <a:solidFill>
                      <a:srgbClr val="0000CC"/>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400"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工作使能端</a:t>
                </a:r>
                <a:endParaRPr lang="en-US" altLang="zh-CN" sz="2400"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endParaRPr>
              </a:p>
              <a:p>
                <a:pPr marL="342900" indent="-342900" defTabSz="468000">
                  <a:lnSpc>
                    <a:spcPct val="150000"/>
                  </a:lnSpc>
                  <a:buClr>
                    <a:srgbClr val="3859CD"/>
                  </a:buClr>
                  <a:buFont typeface="Wingdings" panose="05000000000000000000" pitchFamily="2" charset="2"/>
                  <a:buChar char="n"/>
                </a:pPr>
                <a:r>
                  <a:rPr lang="en-US" altLang="zh-CN" sz="2400" b="1" dirty="0">
                    <a:solidFill>
                      <a:srgbClr val="0000CC"/>
                    </a:solidFill>
                    <a:latin typeface="Times New Roman" panose="02020603050405020304" pitchFamily="18" charset="0"/>
                    <a:ea typeface="微软雅黑" panose="020B0503020204020204" pitchFamily="34" charset="-122"/>
                    <a:cs typeface="Times New Roman" panose="02020603050405020304" pitchFamily="18" charset="0"/>
                  </a:rPr>
                  <a:t>D</a:t>
                </a:r>
                <a:r>
                  <a:rPr lang="en-US" altLang="zh-CN" sz="2400" b="1" baseline="-25000" dirty="0">
                    <a:solidFill>
                      <a:srgbClr val="0000CC"/>
                    </a:solidFill>
                    <a:latin typeface="Times New Roman" panose="02020603050405020304" pitchFamily="18" charset="0"/>
                    <a:ea typeface="微软雅黑" panose="020B0503020204020204" pitchFamily="34" charset="-122"/>
                    <a:cs typeface="Times New Roman" panose="02020603050405020304" pitchFamily="18" charset="0"/>
                  </a:rPr>
                  <a:t>0</a:t>
                </a:r>
                <a:r>
                  <a:rPr lang="en-US" altLang="zh-CN" sz="2400" b="1" dirty="0">
                    <a:solidFill>
                      <a:srgbClr val="0000CC"/>
                    </a:solidFill>
                    <a:latin typeface="Times New Roman" panose="02020603050405020304" pitchFamily="18" charset="0"/>
                    <a:ea typeface="微软雅黑" panose="020B0503020204020204" pitchFamily="34" charset="-122"/>
                    <a:cs typeface="Times New Roman" panose="02020603050405020304" pitchFamily="18" charset="0"/>
                  </a:rPr>
                  <a:t>~D</a:t>
                </a:r>
                <a:r>
                  <a:rPr lang="en-US" altLang="zh-CN" sz="2400" b="1" baseline="-25000" dirty="0">
                    <a:solidFill>
                      <a:srgbClr val="0000CC"/>
                    </a:solidFill>
                    <a:latin typeface="Times New Roman" panose="02020603050405020304" pitchFamily="18" charset="0"/>
                    <a:ea typeface="微软雅黑" panose="020B0503020204020204" pitchFamily="34" charset="-122"/>
                    <a:cs typeface="Times New Roman" panose="02020603050405020304" pitchFamily="18" charset="0"/>
                  </a:rPr>
                  <a:t>3</a:t>
                </a:r>
                <a:r>
                  <a:rPr lang="zh-CN" altLang="en-US" sz="2400" b="1" dirty="0">
                    <a:solidFill>
                      <a:srgbClr val="0000CC"/>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400"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并行数据输入端</a:t>
                </a:r>
                <a:endParaRPr lang="en-US" altLang="zh-CN" sz="2400"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endParaRPr>
              </a:p>
              <a:p>
                <a:pPr marL="342900" indent="-342900" defTabSz="468000">
                  <a:lnSpc>
                    <a:spcPct val="150000"/>
                  </a:lnSpc>
                  <a:buClr>
                    <a:srgbClr val="3859CD"/>
                  </a:buClr>
                  <a:buFont typeface="Wingdings" panose="05000000000000000000" pitchFamily="2" charset="2"/>
                  <a:buChar char="n"/>
                </a:pPr>
                <a:r>
                  <a:rPr lang="en-US" altLang="zh-CN" sz="2400" b="1" dirty="0">
                    <a:solidFill>
                      <a:srgbClr val="0000CC"/>
                    </a:solidFill>
                    <a:latin typeface="Times New Roman" panose="02020603050405020304" pitchFamily="18" charset="0"/>
                    <a:ea typeface="微软雅黑" panose="020B0503020204020204" pitchFamily="34" charset="-122"/>
                    <a:cs typeface="Times New Roman" panose="02020603050405020304" pitchFamily="18" charset="0"/>
                  </a:rPr>
                  <a:t>Q</a:t>
                </a:r>
                <a:r>
                  <a:rPr lang="en-US" altLang="zh-CN" sz="2400" b="1" baseline="-25000" dirty="0">
                    <a:solidFill>
                      <a:srgbClr val="0000CC"/>
                    </a:solidFill>
                    <a:latin typeface="Times New Roman" panose="02020603050405020304" pitchFamily="18" charset="0"/>
                    <a:ea typeface="微软雅黑" panose="020B0503020204020204" pitchFamily="34" charset="-122"/>
                    <a:cs typeface="Times New Roman" panose="02020603050405020304" pitchFamily="18" charset="0"/>
                  </a:rPr>
                  <a:t>0</a:t>
                </a:r>
                <a:r>
                  <a:rPr lang="en-US" altLang="zh-CN" sz="2400" b="1" dirty="0">
                    <a:solidFill>
                      <a:srgbClr val="0000CC"/>
                    </a:solidFill>
                    <a:latin typeface="Times New Roman" panose="02020603050405020304" pitchFamily="18" charset="0"/>
                    <a:ea typeface="微软雅黑" panose="020B0503020204020204" pitchFamily="34" charset="-122"/>
                    <a:cs typeface="Times New Roman" panose="02020603050405020304" pitchFamily="18" charset="0"/>
                  </a:rPr>
                  <a:t>~Q</a:t>
                </a:r>
                <a:r>
                  <a:rPr lang="en-US" altLang="zh-CN" sz="2400" b="1" baseline="-25000" dirty="0">
                    <a:solidFill>
                      <a:srgbClr val="0000CC"/>
                    </a:solidFill>
                    <a:latin typeface="Times New Roman" panose="02020603050405020304" pitchFamily="18" charset="0"/>
                    <a:ea typeface="微软雅黑" panose="020B0503020204020204" pitchFamily="34" charset="-122"/>
                    <a:cs typeface="Times New Roman" panose="02020603050405020304" pitchFamily="18" charset="0"/>
                  </a:rPr>
                  <a:t>3</a:t>
                </a:r>
                <a:r>
                  <a:rPr lang="zh-CN" altLang="en-US" sz="2400" b="1" dirty="0">
                    <a:solidFill>
                      <a:srgbClr val="0000CC"/>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400"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计数器状态输出端</a:t>
                </a:r>
                <a:endParaRPr lang="en-US" altLang="zh-CN" sz="2400"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endParaRPr>
              </a:p>
              <a:p>
                <a:pPr marL="342900" indent="-342900" defTabSz="468000">
                  <a:lnSpc>
                    <a:spcPct val="150000"/>
                  </a:lnSpc>
                  <a:buClr>
                    <a:srgbClr val="3859CD"/>
                  </a:buClr>
                  <a:buFont typeface="Wingdings" panose="05000000000000000000" pitchFamily="2" charset="2"/>
                  <a:buChar char="n"/>
                </a:pPr>
                <a:r>
                  <a:rPr lang="en-US" altLang="zh-CN" sz="2400" b="1" dirty="0">
                    <a:solidFill>
                      <a:srgbClr val="0000CC"/>
                    </a:solidFill>
                    <a:latin typeface="Times New Roman" panose="02020603050405020304" pitchFamily="18" charset="0"/>
                    <a:ea typeface="微软雅黑" panose="020B0503020204020204" pitchFamily="34" charset="-122"/>
                    <a:cs typeface="Times New Roman" panose="02020603050405020304" pitchFamily="18" charset="0"/>
                  </a:rPr>
                  <a:t>CO</a:t>
                </a:r>
                <a:r>
                  <a:rPr lang="zh-CN" altLang="en-US" sz="2400" b="1" dirty="0">
                    <a:solidFill>
                      <a:srgbClr val="0000CC"/>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400"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进位信号输出端</a:t>
                </a:r>
              </a:p>
            </p:txBody>
          </p:sp>
        </mc:Choice>
        <mc:Fallback xmlns="">
          <p:sp>
            <p:nvSpPr>
              <p:cNvPr id="2" name="矩形 1"/>
              <p:cNvSpPr>
                <a:spLocks noRot="1" noChangeAspect="1" noMove="1" noResize="1" noEditPoints="1" noAdjustHandles="1" noChangeArrowheads="1" noChangeShapeType="1" noTextEdit="1"/>
              </p:cNvSpPr>
              <p:nvPr/>
            </p:nvSpPr>
            <p:spPr>
              <a:xfrm>
                <a:off x="7877175" y="2452568"/>
                <a:ext cx="4314825" cy="3971472"/>
              </a:xfrm>
              <a:prstGeom prst="rect">
                <a:avLst/>
              </a:prstGeom>
              <a:blipFill rotWithShape="1">
                <a:blip r:embed="rId4"/>
                <a:stretch>
                  <a:fillRect l="-1836" b="-920"/>
                </a:stretch>
              </a:blipFill>
            </p:spPr>
            <p:txBody>
              <a:bodyPr/>
              <a:lstStyle/>
              <a:p>
                <a:r>
                  <a:rPr lang="zh-CN" altLang="en-US">
                    <a:noFill/>
                  </a:rPr>
                  <a:t> </a:t>
                </a:r>
              </a:p>
            </p:txBody>
          </p:sp>
        </mc:Fallback>
      </mc:AlternateContent>
      <p:graphicFrame>
        <p:nvGraphicFramePr>
          <p:cNvPr id="4" name="对象 3"/>
          <p:cNvGraphicFramePr>
            <a:graphicFrameLocks noChangeAspect="1"/>
          </p:cNvGraphicFramePr>
          <p:nvPr>
            <p:extLst>
              <p:ext uri="{D42A27DB-BD31-4B8C-83A1-F6EECF244321}">
                <p14:modId xmlns:p14="http://schemas.microsoft.com/office/powerpoint/2010/main" val="2515836228"/>
              </p:ext>
            </p:extLst>
          </p:nvPr>
        </p:nvGraphicFramePr>
        <p:xfrm>
          <a:off x="133349" y="3952528"/>
          <a:ext cx="4392491" cy="2719161"/>
        </p:xfrm>
        <a:graphic>
          <a:graphicData uri="http://schemas.openxmlformats.org/presentationml/2006/ole">
            <mc:AlternateContent xmlns:mc="http://schemas.openxmlformats.org/markup-compatibility/2006">
              <mc:Choice xmlns:v="urn:schemas-microsoft-com:vml" Requires="v">
                <p:oleObj spid="_x0000_s558166" name="Visio" r:id="rId5" imgW="2333300" imgH="1444392" progId="Visio.Drawing.11">
                  <p:embed/>
                </p:oleObj>
              </mc:Choice>
              <mc:Fallback>
                <p:oleObj name="Visio" r:id="rId5" imgW="2333300" imgH="1444392" progId="Visio.Drawing.11">
                  <p:embed/>
                  <p:pic>
                    <p:nvPicPr>
                      <p:cNvPr id="0" name="对象 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3349" y="3952528"/>
                        <a:ext cx="4392491" cy="2719161"/>
                      </a:xfrm>
                      <a:prstGeom prst="rect">
                        <a:avLst/>
                      </a:prstGeom>
                      <a:solidFill>
                        <a:schemeClr val="accent6">
                          <a:lumMod val="40000"/>
                          <a:lumOff val="60000"/>
                        </a:schemeClr>
                      </a:solidFill>
                      <a:ln>
                        <a:noFill/>
                      </a:ln>
                      <a:extLst/>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32777213"/>
              </p:ext>
            </p:extLst>
          </p:nvPr>
        </p:nvGraphicFramePr>
        <p:xfrm>
          <a:off x="4702175" y="3668366"/>
          <a:ext cx="3070225" cy="3116268"/>
        </p:xfrm>
        <a:graphic>
          <a:graphicData uri="http://schemas.openxmlformats.org/presentationml/2006/ole">
            <mc:AlternateContent xmlns:mc="http://schemas.openxmlformats.org/markup-compatibility/2006">
              <mc:Choice xmlns:v="urn:schemas-microsoft-com:vml" Requires="v">
                <p:oleObj spid="_x0000_s558167" name="Visio" r:id="rId7" imgW="1486542" imgH="1508760" progId="Visio.Drawing.11">
                  <p:embed/>
                </p:oleObj>
              </mc:Choice>
              <mc:Fallback>
                <p:oleObj name="Visio" r:id="rId7" imgW="1486542" imgH="1508760" progId="Visio.Drawing.11">
                  <p:embed/>
                  <p:pic>
                    <p:nvPicPr>
                      <p:cNvPr id="0" name="对象 1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702175" y="3668366"/>
                        <a:ext cx="3070225" cy="3116268"/>
                      </a:xfrm>
                      <a:prstGeom prst="rect">
                        <a:avLst/>
                      </a:prstGeom>
                      <a:solidFill>
                        <a:schemeClr val="accent2">
                          <a:lumMod val="20000"/>
                          <a:lumOff val="80000"/>
                        </a:schemeClr>
                      </a:solidFill>
                      <a:ln>
                        <a:noFill/>
                      </a:ln>
                      <a:extLst/>
                    </p:spPr>
                  </p:pic>
                </p:oleObj>
              </mc:Fallback>
            </mc:AlternateContent>
          </a:graphicData>
        </a:graphic>
      </p:graphicFrame>
    </p:spTree>
    <p:extLst>
      <p:ext uri="{BB962C8B-B14F-4D97-AF65-F5344CB8AC3E}">
        <p14:creationId xmlns:p14="http://schemas.microsoft.com/office/powerpoint/2010/main" val="1016710522"/>
      </p:ext>
    </p:extLst>
  </p:cSld>
  <p:clrMapOvr>
    <a:masterClrMapping/>
  </p:clrMapOvr>
  <mc:AlternateContent xmlns:mc="http://schemas.openxmlformats.org/markup-compatibility/2006" xmlns:p14="http://schemas.microsoft.com/office/powerpoint/2010/main">
    <mc:Choice Requires="p14">
      <p:transition spd="slow" p14:dur="1250">
        <p:randomBar dir="vert"/>
      </p:transition>
    </mc:Choice>
    <mc:Fallback xmlns="">
      <p:transition spd="slow">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barn(inVertical)">
                                      <p:cBhvr>
                                        <p:cTn id="7" dur="500"/>
                                        <p:tgtEl>
                                          <p:spTgt spid="6">
                                            <p:txEl>
                                              <p:pRg st="0" end="0"/>
                                            </p:txEl>
                                          </p:spTgt>
                                        </p:tgtEl>
                                      </p:cBhvr>
                                    </p:animEffect>
                                  </p:childTnLst>
                                </p:cTn>
                              </p:par>
                            </p:childTnLst>
                          </p:cTn>
                        </p:par>
                        <p:par>
                          <p:cTn id="8" fill="hold">
                            <p:stCondLst>
                              <p:cond delay="500"/>
                            </p:stCondLst>
                            <p:childTnLst>
                              <p:par>
                                <p:cTn id="9" presetID="16" presetClass="entr" presetSubtype="21" fill="hold" grpId="0" nodeType="after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animEffect transition="in" filter="barn(inVertical)">
                                      <p:cBhvr>
                                        <p:cTn id="11" dur="500"/>
                                        <p:tgtEl>
                                          <p:spTgt spid="6">
                                            <p:txEl>
                                              <p:pRg st="1" end="1"/>
                                            </p:txEl>
                                          </p:spTgt>
                                        </p:tgtEl>
                                      </p:cBhvr>
                                    </p:animEffect>
                                  </p:childTnLst>
                                </p:cTn>
                              </p:par>
                            </p:childTnLst>
                          </p:cTn>
                        </p:par>
                        <p:par>
                          <p:cTn id="12" fill="hold">
                            <p:stCondLst>
                              <p:cond delay="1000"/>
                            </p:stCondLst>
                            <p:childTnLst>
                              <p:par>
                                <p:cTn id="13" presetID="16" presetClass="entr" presetSubtype="21" fill="hold" grpId="0" nodeType="after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barn(inVertical)">
                                      <p:cBhvr>
                                        <p:cTn id="15" dur="500"/>
                                        <p:tgtEl>
                                          <p:spTgt spid="6">
                                            <p:txEl>
                                              <p:pRg st="2" end="2"/>
                                            </p:txEl>
                                          </p:spTgt>
                                        </p:tgtEl>
                                      </p:cBhvr>
                                    </p:animEffect>
                                  </p:childTnLst>
                                </p:cTn>
                              </p:par>
                            </p:childTnLst>
                          </p:cTn>
                        </p:par>
                        <p:par>
                          <p:cTn id="16" fill="hold">
                            <p:stCondLst>
                              <p:cond delay="1500"/>
                            </p:stCondLst>
                            <p:childTnLst>
                              <p:par>
                                <p:cTn id="17" presetID="16" presetClass="entr" presetSubtype="21" fill="hold" grpId="0" nodeType="after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animEffect transition="in" filter="barn(inVertical)">
                                      <p:cBhvr>
                                        <p:cTn id="19" dur="500"/>
                                        <p:tgtEl>
                                          <p:spTgt spid="6">
                                            <p:txEl>
                                              <p:pRg st="3" end="3"/>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fade">
                                      <p:cBhvr>
                                        <p:cTn id="24" dur="1000"/>
                                        <p:tgtEl>
                                          <p:spTgt spid="4"/>
                                        </p:tgtEl>
                                      </p:cBhvr>
                                    </p:animEffect>
                                    <p:anim calcmode="lin" valueType="num">
                                      <p:cBhvr>
                                        <p:cTn id="25" dur="1000" fill="hold"/>
                                        <p:tgtEl>
                                          <p:spTgt spid="4"/>
                                        </p:tgtEl>
                                        <p:attrNameLst>
                                          <p:attrName>ppt_x</p:attrName>
                                        </p:attrNameLst>
                                      </p:cBhvr>
                                      <p:tavLst>
                                        <p:tav tm="0">
                                          <p:val>
                                            <p:strVal val="#ppt_x"/>
                                          </p:val>
                                        </p:tav>
                                        <p:tav tm="100000">
                                          <p:val>
                                            <p:strVal val="#ppt_x"/>
                                          </p:val>
                                        </p:tav>
                                      </p:tavLst>
                                    </p:anim>
                                    <p:anim calcmode="lin" valueType="num">
                                      <p:cBhvr>
                                        <p:cTn id="26" dur="1000" fill="hold"/>
                                        <p:tgtEl>
                                          <p:spTgt spid="4"/>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fade">
                                      <p:cBhvr>
                                        <p:cTn id="29" dur="1000"/>
                                        <p:tgtEl>
                                          <p:spTgt spid="5"/>
                                        </p:tgtEl>
                                      </p:cBhvr>
                                    </p:animEffect>
                                    <p:anim calcmode="lin" valueType="num">
                                      <p:cBhvr>
                                        <p:cTn id="30" dur="1000" fill="hold"/>
                                        <p:tgtEl>
                                          <p:spTgt spid="5"/>
                                        </p:tgtEl>
                                        <p:attrNameLst>
                                          <p:attrName>ppt_x</p:attrName>
                                        </p:attrNameLst>
                                      </p:cBhvr>
                                      <p:tavLst>
                                        <p:tav tm="0">
                                          <p:val>
                                            <p:strVal val="#ppt_x"/>
                                          </p:val>
                                        </p:tav>
                                        <p:tav tm="100000">
                                          <p:val>
                                            <p:strVal val="#ppt_x"/>
                                          </p:val>
                                        </p:tav>
                                      </p:tavLst>
                                    </p:anim>
                                    <p:anim calcmode="lin" valueType="num">
                                      <p:cBhvr>
                                        <p:cTn id="31" dur="1000" fill="hold"/>
                                        <p:tgtEl>
                                          <p:spTgt spid="5"/>
                                        </p:tgtEl>
                                        <p:attrNameLst>
                                          <p:attrName>ppt_y</p:attrName>
                                        </p:attrNameLst>
                                      </p:cBhvr>
                                      <p:tavLst>
                                        <p:tav tm="0">
                                          <p:val>
                                            <p:strVal val="#ppt_y+.1"/>
                                          </p:val>
                                        </p:tav>
                                        <p:tav tm="100000">
                                          <p:val>
                                            <p:strVal val="#ppt_y"/>
                                          </p:val>
                                        </p:tav>
                                      </p:tavLst>
                                    </p:anim>
                                  </p:childTnLst>
                                </p:cTn>
                              </p:par>
                            </p:childTnLst>
                          </p:cTn>
                        </p:par>
                        <p:par>
                          <p:cTn id="32" fill="hold">
                            <p:stCondLst>
                              <p:cond delay="1000"/>
                            </p:stCondLst>
                            <p:childTnLst>
                              <p:par>
                                <p:cTn id="33" presetID="22" presetClass="entr" presetSubtype="1" fill="hold" grpId="0" nodeType="afterEffect">
                                  <p:stCondLst>
                                    <p:cond delay="0"/>
                                  </p:stCondLst>
                                  <p:childTnLst>
                                    <p:set>
                                      <p:cBhvr>
                                        <p:cTn id="34" dur="1" fill="hold">
                                          <p:stCondLst>
                                            <p:cond delay="0"/>
                                          </p:stCondLst>
                                        </p:cTn>
                                        <p:tgtEl>
                                          <p:spTgt spid="2"/>
                                        </p:tgtEl>
                                        <p:attrNameLst>
                                          <p:attrName>style.visibility</p:attrName>
                                        </p:attrNameLst>
                                      </p:cBhvr>
                                      <p:to>
                                        <p:strVal val="visible"/>
                                      </p:to>
                                    </p:set>
                                    <p:animEffect transition="in" filter="wipe(up)">
                                      <p:cBhvr>
                                        <p:cTn id="3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P spid="2"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B6D9C768-8413-45FA-BDC7-53DA68035736}" type="slidenum">
              <a:rPr lang="zh-CN" altLang="en-US" smtClean="0"/>
              <a:t>41</a:t>
            </a:fld>
            <a:endParaRPr lang="zh-CN" altLang="en-US"/>
          </a:p>
        </p:txBody>
      </p:sp>
      <p:sp>
        <p:nvSpPr>
          <p:cNvPr id="10" name="平行四边形 9"/>
          <p:cNvSpPr/>
          <p:nvPr/>
        </p:nvSpPr>
        <p:spPr>
          <a:xfrm>
            <a:off x="304512" y="129448"/>
            <a:ext cx="1739441" cy="612000"/>
          </a:xfrm>
          <a:prstGeom prst="parallelogram">
            <a:avLst/>
          </a:prstGeom>
          <a:effectLst>
            <a:glow rad="63500">
              <a:schemeClr val="accent1">
                <a:satMod val="175000"/>
                <a:alpha val="40000"/>
              </a:schemeClr>
            </a:glow>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latin typeface="微软雅黑" panose="020B0503020204020204" pitchFamily="34" charset="-122"/>
                <a:ea typeface="微软雅黑" panose="020B0503020204020204" pitchFamily="34" charset="-122"/>
                <a:cs typeface="Times New Roman" panose="02020603050405020304" pitchFamily="18" charset="0"/>
              </a:rPr>
              <a:t>6.5.2</a:t>
            </a:r>
            <a:endParaRPr lang="zh-CN" altLang="en-US" sz="36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3" name="标题 2"/>
          <p:cNvSpPr>
            <a:spLocks noGrp="1"/>
          </p:cNvSpPr>
          <p:nvPr>
            <p:ph type="title"/>
          </p:nvPr>
        </p:nvSpPr>
        <p:spPr>
          <a:xfrm>
            <a:off x="2187686" y="97943"/>
            <a:ext cx="6291295" cy="732155"/>
          </a:xfrm>
        </p:spPr>
        <p:txBody>
          <a:bodyPr>
            <a:normAutofit/>
          </a:bodyPr>
          <a:lstStyle/>
          <a:p>
            <a:r>
              <a:rPr lang="zh-CN" altLang="en-US" dirty="0">
                <a:effectLst>
                  <a:outerShdw blurRad="38100" dist="38100" dir="2700000" algn="tl">
                    <a:srgbClr val="000000">
                      <a:alpha val="43137"/>
                    </a:srgbClr>
                  </a:outerShdw>
                </a:effectLst>
              </a:rPr>
              <a:t>二进制计数器</a:t>
            </a:r>
          </a:p>
        </p:txBody>
      </p:sp>
      <p:sp>
        <p:nvSpPr>
          <p:cNvPr id="9" name="页脚占位符 3"/>
          <p:cNvSpPr>
            <a:spLocks noGrp="1"/>
          </p:cNvSpPr>
          <p:nvPr>
            <p:ph type="ftr" sz="quarter" idx="11"/>
          </p:nvPr>
        </p:nvSpPr>
        <p:spPr>
          <a:xfrm>
            <a:off x="9642764" y="0"/>
            <a:ext cx="2549236" cy="510988"/>
          </a:xfrm>
        </p:spPr>
        <p:txBody>
          <a:bodyPr/>
          <a:lstStyle/>
          <a:p>
            <a:r>
              <a:rPr lang="zh-CN" altLang="en-US"/>
              <a:t>第</a:t>
            </a:r>
            <a:r>
              <a:rPr lang="en-US" altLang="zh-CN"/>
              <a:t>6</a:t>
            </a:r>
            <a:r>
              <a:rPr lang="zh-CN" altLang="en-US"/>
              <a:t>章 同步时序逻辑电路</a:t>
            </a:r>
            <a:endParaRPr lang="zh-CN" altLang="en-US" dirty="0"/>
          </a:p>
        </p:txBody>
      </p:sp>
      <mc:AlternateContent xmlns:mc="http://schemas.openxmlformats.org/markup-compatibility/2006" xmlns:a14="http://schemas.microsoft.com/office/drawing/2010/main">
        <mc:Choice Requires="a14">
          <p:graphicFrame>
            <p:nvGraphicFramePr>
              <p:cNvPr id="7" name="表格 6"/>
              <p:cNvGraphicFramePr>
                <a:graphicFrameLocks noGrp="1"/>
              </p:cNvGraphicFramePr>
              <p:nvPr>
                <p:extLst>
                  <p:ext uri="{D42A27DB-BD31-4B8C-83A1-F6EECF244321}">
                    <p14:modId xmlns:p14="http://schemas.microsoft.com/office/powerpoint/2010/main" val="3406138807"/>
                  </p:ext>
                </p:extLst>
              </p:nvPr>
            </p:nvGraphicFramePr>
            <p:xfrm>
              <a:off x="1174234" y="1601519"/>
              <a:ext cx="9893814" cy="3664382"/>
            </p:xfrm>
            <a:graphic>
              <a:graphicData uri="http://schemas.openxmlformats.org/drawingml/2006/table">
                <a:tbl>
                  <a:tblPr firstRow="1" firstCol="1" bandRow="1">
                    <a:tableStyleId>{B301B821-A1FF-4177-AEE7-76D212191A09}</a:tableStyleId>
                  </a:tblPr>
                  <a:tblGrid>
                    <a:gridCol w="622146">
                      <a:extLst>
                        <a:ext uri="{9D8B030D-6E8A-4147-A177-3AD203B41FA5}">
                          <a16:colId xmlns:a16="http://schemas.microsoft.com/office/drawing/2014/main" val="655074868"/>
                        </a:ext>
                      </a:extLst>
                    </a:gridCol>
                    <a:gridCol w="623357">
                      <a:extLst>
                        <a:ext uri="{9D8B030D-6E8A-4147-A177-3AD203B41FA5}">
                          <a16:colId xmlns:a16="http://schemas.microsoft.com/office/drawing/2014/main" val="2981523206"/>
                        </a:ext>
                      </a:extLst>
                    </a:gridCol>
                    <a:gridCol w="741975">
                      <a:extLst>
                        <a:ext uri="{9D8B030D-6E8A-4147-A177-3AD203B41FA5}">
                          <a16:colId xmlns:a16="http://schemas.microsoft.com/office/drawing/2014/main" val="1034530491"/>
                        </a:ext>
                      </a:extLst>
                    </a:gridCol>
                    <a:gridCol w="728660">
                      <a:extLst>
                        <a:ext uri="{9D8B030D-6E8A-4147-A177-3AD203B41FA5}">
                          <a16:colId xmlns:a16="http://schemas.microsoft.com/office/drawing/2014/main" val="3264546766"/>
                        </a:ext>
                      </a:extLst>
                    </a:gridCol>
                    <a:gridCol w="606410">
                      <a:extLst>
                        <a:ext uri="{9D8B030D-6E8A-4147-A177-3AD203B41FA5}">
                          <a16:colId xmlns:a16="http://schemas.microsoft.com/office/drawing/2014/main" val="2572223407"/>
                        </a:ext>
                      </a:extLst>
                    </a:gridCol>
                    <a:gridCol w="530156">
                      <a:extLst>
                        <a:ext uri="{9D8B030D-6E8A-4147-A177-3AD203B41FA5}">
                          <a16:colId xmlns:a16="http://schemas.microsoft.com/office/drawing/2014/main" val="2070180374"/>
                        </a:ext>
                      </a:extLst>
                    </a:gridCol>
                    <a:gridCol w="547101">
                      <a:extLst>
                        <a:ext uri="{9D8B030D-6E8A-4147-A177-3AD203B41FA5}">
                          <a16:colId xmlns:a16="http://schemas.microsoft.com/office/drawing/2014/main" val="660567446"/>
                        </a:ext>
                      </a:extLst>
                    </a:gridCol>
                    <a:gridCol w="530156">
                      <a:extLst>
                        <a:ext uri="{9D8B030D-6E8A-4147-A177-3AD203B41FA5}">
                          <a16:colId xmlns:a16="http://schemas.microsoft.com/office/drawing/2014/main" val="268320717"/>
                        </a:ext>
                      </a:extLst>
                    </a:gridCol>
                    <a:gridCol w="530156">
                      <a:extLst>
                        <a:ext uri="{9D8B030D-6E8A-4147-A177-3AD203B41FA5}">
                          <a16:colId xmlns:a16="http://schemas.microsoft.com/office/drawing/2014/main" val="3439804139"/>
                        </a:ext>
                      </a:extLst>
                    </a:gridCol>
                    <a:gridCol w="739555">
                      <a:extLst>
                        <a:ext uri="{9D8B030D-6E8A-4147-A177-3AD203B41FA5}">
                          <a16:colId xmlns:a16="http://schemas.microsoft.com/office/drawing/2014/main" val="135201498"/>
                        </a:ext>
                      </a:extLst>
                    </a:gridCol>
                    <a:gridCol w="739555">
                      <a:extLst>
                        <a:ext uri="{9D8B030D-6E8A-4147-A177-3AD203B41FA5}">
                          <a16:colId xmlns:a16="http://schemas.microsoft.com/office/drawing/2014/main" val="1176785866"/>
                        </a:ext>
                      </a:extLst>
                    </a:gridCol>
                    <a:gridCol w="739555">
                      <a:extLst>
                        <a:ext uri="{9D8B030D-6E8A-4147-A177-3AD203B41FA5}">
                          <a16:colId xmlns:a16="http://schemas.microsoft.com/office/drawing/2014/main" val="3285696204"/>
                        </a:ext>
                      </a:extLst>
                    </a:gridCol>
                    <a:gridCol w="739555">
                      <a:extLst>
                        <a:ext uri="{9D8B030D-6E8A-4147-A177-3AD203B41FA5}">
                          <a16:colId xmlns:a16="http://schemas.microsoft.com/office/drawing/2014/main" val="1024954492"/>
                        </a:ext>
                      </a:extLst>
                    </a:gridCol>
                    <a:gridCol w="1475477">
                      <a:extLst>
                        <a:ext uri="{9D8B030D-6E8A-4147-A177-3AD203B41FA5}">
                          <a16:colId xmlns:a16="http://schemas.microsoft.com/office/drawing/2014/main" val="264882259"/>
                        </a:ext>
                      </a:extLst>
                    </a:gridCol>
                  </a:tblGrid>
                  <a:tr h="498784">
                    <a:tc gridSpan="9">
                      <a:txBody>
                        <a:bodyPr/>
                        <a:lstStyle/>
                        <a:p>
                          <a:pPr algn="ctr">
                            <a:spcAft>
                              <a:spcPts val="0"/>
                            </a:spcAft>
                          </a:pPr>
                          <a:r>
                            <a:rPr lang="zh-CN" sz="2000" b="1" kern="100" dirty="0">
                              <a:effectLst/>
                              <a:latin typeface="Times New Roman" panose="02020603050405020304" pitchFamily="18" charset="0"/>
                              <a:ea typeface="微软雅黑" panose="020B0503020204020204" pitchFamily="34" charset="-122"/>
                              <a:cs typeface="Times New Roman" panose="02020603050405020304" pitchFamily="18" charset="0"/>
                            </a:rPr>
                            <a:t>输入</a:t>
                          </a:r>
                        </a:p>
                      </a:txBody>
                      <a:tcPr marL="102656" marR="102656" marT="0" marB="0" anchor="ctr">
                        <a:lnR w="19050" cap="flat" cmpd="sng" algn="ctr">
                          <a:solidFill>
                            <a:srgbClr val="FF0000"/>
                          </a:solidFill>
                          <a:prstDash val="solid"/>
                          <a:round/>
                          <a:headEnd type="none" w="med" len="med"/>
                          <a:tailEnd type="none" w="med" len="med"/>
                        </a:lnR>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4">
                      <a:txBody>
                        <a:bodyPr/>
                        <a:lstStyle/>
                        <a:p>
                          <a:pPr algn="ctr">
                            <a:spcAft>
                              <a:spcPts val="0"/>
                            </a:spcAft>
                          </a:pPr>
                          <a:r>
                            <a:rPr lang="zh-CN" sz="2000" b="1" kern="100" dirty="0">
                              <a:effectLst/>
                              <a:latin typeface="Times New Roman" panose="02020603050405020304" pitchFamily="18" charset="0"/>
                              <a:ea typeface="微软雅黑" panose="020B0503020204020204" pitchFamily="34" charset="-122"/>
                              <a:cs typeface="Times New Roman" panose="02020603050405020304" pitchFamily="18" charset="0"/>
                            </a:rPr>
                            <a:t>输出</a:t>
                          </a:r>
                        </a:p>
                      </a:txBody>
                      <a:tcPr marL="102656" marR="102656" marT="0" marB="0" anchor="ctr">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rowSpan="2">
                      <a:txBody>
                        <a:bodyPr/>
                        <a:lstStyle/>
                        <a:p>
                          <a:pPr algn="ctr">
                            <a:spcAft>
                              <a:spcPts val="0"/>
                            </a:spcAft>
                          </a:pPr>
                          <a:r>
                            <a:rPr lang="zh-CN" sz="2000" b="1" kern="0">
                              <a:effectLst/>
                              <a:latin typeface="Times New Roman" panose="02020603050405020304" pitchFamily="18" charset="0"/>
                              <a:ea typeface="微软雅黑" panose="020B0503020204020204" pitchFamily="34" charset="-122"/>
                              <a:cs typeface="Times New Roman" panose="02020603050405020304" pitchFamily="18" charset="0"/>
                            </a:rPr>
                            <a:t>工作方式</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2656" marR="102656" marT="0" marB="0" anchor="ctr">
                        <a:lnL w="19050" cap="flat" cmpd="sng" algn="ctr">
                          <a:solidFill>
                            <a:srgbClr val="FF0000"/>
                          </a:solidFill>
                          <a:prstDash val="solid"/>
                          <a:round/>
                          <a:headEnd type="none" w="med" len="med"/>
                          <a:tailEnd type="none" w="med" len="med"/>
                        </a:lnL>
                      </a:tcPr>
                    </a:tc>
                    <a:extLst>
                      <a:ext uri="{0D108BD9-81ED-4DB2-BD59-A6C34878D82A}">
                        <a16:rowId xmlns:a16="http://schemas.microsoft.com/office/drawing/2014/main" val="1840991430"/>
                      </a:ext>
                    </a:extLst>
                  </a:tr>
                  <a:tr h="671678">
                    <a:tc>
                      <a:txBody>
                        <a:bodyPr/>
                        <a:lstStyle/>
                        <a:p>
                          <a:pPr algn="ctr">
                            <a:spcAft>
                              <a:spcPts val="0"/>
                            </a:spcAft>
                          </a:pPr>
                          <a14:m>
                            <m:oMathPara xmlns:m="http://schemas.openxmlformats.org/officeDocument/2006/math">
                              <m:oMathParaPr>
                                <m:jc m:val="centerGroup"/>
                              </m:oMathParaPr>
                              <m:oMath xmlns:m="http://schemas.openxmlformats.org/officeDocument/2006/math">
                                <m:acc>
                                  <m:accPr>
                                    <m:chr m:val="̅"/>
                                    <m:ctrlPr>
                                      <a:rPr lang="zh-CN" sz="2000" b="1" i="1" kern="1200">
                                        <a:effectLst/>
                                        <a:latin typeface="Cambria Math" panose="02040503050406030204" pitchFamily="18" charset="0"/>
                                      </a:rPr>
                                    </m:ctrlPr>
                                  </m:accPr>
                                  <m:e>
                                    <m:r>
                                      <m:rPr>
                                        <m:nor/>
                                      </m:rPr>
                                      <a:rPr lang="en-US" sz="2000" b="1" kern="1200">
                                        <a:effectLst/>
                                        <a:latin typeface="Times New Roman" panose="02020603050405020304" pitchFamily="18" charset="0"/>
                                        <a:ea typeface="微软雅黑" panose="020B0503020204020204" pitchFamily="34" charset="-122"/>
                                        <a:cs typeface="Times New Roman" panose="02020603050405020304" pitchFamily="18" charset="0"/>
                                      </a:rPr>
                                      <m:t>CR</m:t>
                                    </m:r>
                                  </m:e>
                                </m:acc>
                              </m:oMath>
                            </m:oMathPara>
                          </a14:m>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2656" marR="102656" marT="0" marB="0" anchor="ctr"/>
                    </a:tc>
                    <a:tc>
                      <a:txBody>
                        <a:bodyPr/>
                        <a:lstStyle/>
                        <a:p>
                          <a:pPr algn="ctr">
                            <a:spcAft>
                              <a:spcPts val="0"/>
                            </a:spcAft>
                          </a:pPr>
                          <a14:m>
                            <m:oMathPara xmlns:m="http://schemas.openxmlformats.org/officeDocument/2006/math">
                              <m:oMathParaPr>
                                <m:jc m:val="centerGroup"/>
                              </m:oMathParaPr>
                              <m:oMath xmlns:m="http://schemas.openxmlformats.org/officeDocument/2006/math">
                                <m:acc>
                                  <m:accPr>
                                    <m:chr m:val="̅"/>
                                    <m:ctrlPr>
                                      <a:rPr lang="zh-CN" sz="2000" b="1" i="1" kern="1200">
                                        <a:effectLst/>
                                        <a:latin typeface="Cambria Math" panose="02040503050406030204" pitchFamily="18" charset="0"/>
                                      </a:rPr>
                                    </m:ctrlPr>
                                  </m:accPr>
                                  <m:e>
                                    <m:r>
                                      <m:rPr>
                                        <m:nor/>
                                      </m:rPr>
                                      <a:rPr lang="en-US" sz="2000" b="1" kern="1200">
                                        <a:effectLst/>
                                        <a:latin typeface="Times New Roman" panose="02020603050405020304" pitchFamily="18" charset="0"/>
                                        <a:ea typeface="微软雅黑" panose="020B0503020204020204" pitchFamily="34" charset="-122"/>
                                        <a:cs typeface="Times New Roman" panose="02020603050405020304" pitchFamily="18" charset="0"/>
                                      </a:rPr>
                                      <m:t>LD</m:t>
                                    </m:r>
                                  </m:e>
                                </m:acc>
                              </m:oMath>
                            </m:oMathPara>
                          </a14:m>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2656" marR="102656" marT="0" marB="0" anchor="ctr"/>
                    </a:tc>
                    <a:tc>
                      <a:txBody>
                        <a:bodyPr/>
                        <a:lstStyle/>
                        <a:p>
                          <a:pPr algn="ctr">
                            <a:spcAft>
                              <a:spcPts val="0"/>
                            </a:spcAft>
                          </a:pPr>
                          <a:r>
                            <a:rPr lang="en-US" sz="2000" b="1" kern="0" dirty="0">
                              <a:effectLst/>
                              <a:latin typeface="Times New Roman" panose="02020603050405020304" pitchFamily="18" charset="0"/>
                              <a:ea typeface="微软雅黑" panose="020B0503020204020204" pitchFamily="34" charset="-122"/>
                              <a:cs typeface="Times New Roman" panose="02020603050405020304" pitchFamily="18" charset="0"/>
                            </a:rPr>
                            <a:t>CET</a:t>
                          </a:r>
                          <a:endParaRPr lang="zh-CN" sz="20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2656" marR="102656" marT="0" marB="0" anchor="ctr"/>
                    </a:tc>
                    <a:tc>
                      <a:txBody>
                        <a:bodyPr/>
                        <a:lstStyle/>
                        <a:p>
                          <a:pPr algn="ctr">
                            <a:spcAft>
                              <a:spcPts val="0"/>
                            </a:spcAft>
                          </a:pPr>
                          <a:r>
                            <a:rPr lang="en-US" sz="2000" b="1" kern="0" dirty="0">
                              <a:effectLst/>
                              <a:latin typeface="Times New Roman" panose="02020603050405020304" pitchFamily="18" charset="0"/>
                              <a:ea typeface="微软雅黑" panose="020B0503020204020204" pitchFamily="34" charset="-122"/>
                              <a:cs typeface="Times New Roman" panose="02020603050405020304" pitchFamily="18" charset="0"/>
                            </a:rPr>
                            <a:t>CEP</a:t>
                          </a:r>
                          <a:endParaRPr lang="zh-CN" sz="20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2656" marR="102656" marT="0" marB="0" anchor="ctr">
                        <a:lnR w="19050" cap="flat" cmpd="sng" algn="ctr">
                          <a:solidFill>
                            <a:srgbClr val="FF0000"/>
                          </a:solidFill>
                          <a:prstDash val="solid"/>
                          <a:round/>
                          <a:headEnd type="none" w="med" len="med"/>
                          <a:tailEnd type="none" w="med" len="med"/>
                        </a:lnR>
                      </a:tcPr>
                    </a:tc>
                    <a:tc>
                      <a:txBody>
                        <a:bodyPr/>
                        <a:lstStyle/>
                        <a:p>
                          <a:pPr algn="ctr">
                            <a:spcAft>
                              <a:spcPts val="0"/>
                            </a:spcAft>
                          </a:pPr>
                          <a:r>
                            <a:rPr lang="en-US" sz="2000" b="1" kern="0" dirty="0">
                              <a:effectLst/>
                              <a:latin typeface="Times New Roman" panose="02020603050405020304" pitchFamily="18" charset="0"/>
                              <a:ea typeface="微软雅黑" panose="020B0503020204020204" pitchFamily="34" charset="-122"/>
                              <a:cs typeface="Times New Roman" panose="02020603050405020304" pitchFamily="18" charset="0"/>
                            </a:rPr>
                            <a:t>CP</a:t>
                          </a:r>
                          <a:endParaRPr lang="zh-CN" sz="20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2656" marR="102656" marT="0" marB="0" anchor="ctr">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tcPr>
                    </a:tc>
                    <a:tc>
                      <a:txBody>
                        <a:bodyPr/>
                        <a:lstStyle/>
                        <a:p>
                          <a:pPr algn="ctr">
                            <a:spcAft>
                              <a:spcPts val="0"/>
                            </a:spcAft>
                          </a:pPr>
                          <a:r>
                            <a:rPr lang="en-US" sz="2000" b="1" kern="0">
                              <a:effectLst/>
                              <a:latin typeface="Times New Roman" panose="02020603050405020304" pitchFamily="18" charset="0"/>
                              <a:ea typeface="微软雅黑" panose="020B0503020204020204" pitchFamily="34" charset="-122"/>
                              <a:cs typeface="Times New Roman" panose="02020603050405020304" pitchFamily="18" charset="0"/>
                            </a:rPr>
                            <a:t>D</a:t>
                          </a:r>
                          <a:r>
                            <a:rPr lang="en-US" sz="2000" b="1" kern="0" baseline="-25000">
                              <a:effectLst/>
                              <a:latin typeface="Times New Roman" panose="02020603050405020304" pitchFamily="18" charset="0"/>
                              <a:ea typeface="微软雅黑" panose="020B0503020204020204" pitchFamily="34" charset="-122"/>
                              <a:cs typeface="Times New Roman" panose="02020603050405020304" pitchFamily="18" charset="0"/>
                            </a:rPr>
                            <a:t>3</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2656" marR="102656" marT="0" marB="0" anchor="ctr">
                        <a:lnL w="19050" cap="flat" cmpd="sng" algn="ctr">
                          <a:solidFill>
                            <a:srgbClr val="FF0000"/>
                          </a:solidFill>
                          <a:prstDash val="solid"/>
                          <a:round/>
                          <a:headEnd type="none" w="med" len="med"/>
                          <a:tailEnd type="none" w="med" len="med"/>
                        </a:lnL>
                      </a:tcPr>
                    </a:tc>
                    <a:tc>
                      <a:txBody>
                        <a:bodyPr/>
                        <a:lstStyle/>
                        <a:p>
                          <a:pPr algn="ctr">
                            <a:spcAft>
                              <a:spcPts val="0"/>
                            </a:spcAft>
                          </a:pPr>
                          <a:r>
                            <a:rPr lang="en-US" sz="2000" b="1" kern="0">
                              <a:effectLst/>
                              <a:latin typeface="Times New Roman" panose="02020603050405020304" pitchFamily="18" charset="0"/>
                              <a:ea typeface="微软雅黑" panose="020B0503020204020204" pitchFamily="34" charset="-122"/>
                              <a:cs typeface="Times New Roman" panose="02020603050405020304" pitchFamily="18" charset="0"/>
                            </a:rPr>
                            <a:t>D</a:t>
                          </a:r>
                          <a:r>
                            <a:rPr lang="en-US" sz="2000" b="1" kern="0" baseline="-25000">
                              <a:effectLst/>
                              <a:latin typeface="Times New Roman" panose="02020603050405020304" pitchFamily="18" charset="0"/>
                              <a:ea typeface="微软雅黑" panose="020B0503020204020204" pitchFamily="34" charset="-122"/>
                              <a:cs typeface="Times New Roman" panose="02020603050405020304" pitchFamily="18" charset="0"/>
                            </a:rPr>
                            <a:t>2</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2656" marR="102656" marT="0" marB="0" anchor="ctr"/>
                    </a:tc>
                    <a:tc>
                      <a:txBody>
                        <a:bodyPr/>
                        <a:lstStyle/>
                        <a:p>
                          <a:pPr algn="ctr">
                            <a:spcAft>
                              <a:spcPts val="0"/>
                            </a:spcAft>
                          </a:pPr>
                          <a:r>
                            <a:rPr lang="en-US" sz="2000" b="1" kern="0">
                              <a:effectLst/>
                              <a:latin typeface="Times New Roman" panose="02020603050405020304" pitchFamily="18" charset="0"/>
                              <a:ea typeface="微软雅黑" panose="020B0503020204020204" pitchFamily="34" charset="-122"/>
                              <a:cs typeface="Times New Roman" panose="02020603050405020304" pitchFamily="18" charset="0"/>
                            </a:rPr>
                            <a:t>D</a:t>
                          </a:r>
                          <a:r>
                            <a:rPr lang="en-US" sz="2000" b="1" kern="0" baseline="-2500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2656" marR="102656" marT="0" marB="0" anchor="ctr"/>
                    </a:tc>
                    <a:tc>
                      <a:txBody>
                        <a:bodyPr/>
                        <a:lstStyle/>
                        <a:p>
                          <a:pPr algn="ctr">
                            <a:spcAft>
                              <a:spcPts val="0"/>
                            </a:spcAft>
                          </a:pPr>
                          <a:r>
                            <a:rPr lang="en-US" sz="2000" b="1" kern="0">
                              <a:effectLst/>
                              <a:latin typeface="Times New Roman" panose="02020603050405020304" pitchFamily="18" charset="0"/>
                              <a:ea typeface="微软雅黑" panose="020B0503020204020204" pitchFamily="34" charset="-122"/>
                              <a:cs typeface="Times New Roman" panose="02020603050405020304" pitchFamily="18" charset="0"/>
                            </a:rPr>
                            <a:t>D</a:t>
                          </a:r>
                          <a:r>
                            <a:rPr lang="en-US" sz="2000" b="1" kern="0" baseline="-2500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2656" marR="102656" marT="0" marB="0" anchor="ctr">
                        <a:lnR w="19050" cap="flat" cmpd="sng" algn="ctr">
                          <a:solidFill>
                            <a:srgbClr val="FF0000"/>
                          </a:solidFill>
                          <a:prstDash val="solid"/>
                          <a:round/>
                          <a:headEnd type="none" w="med" len="med"/>
                          <a:tailEnd type="none" w="med" len="med"/>
                        </a:lnR>
                      </a:tcPr>
                    </a:tc>
                    <a:tc>
                      <a:txBody>
                        <a:bodyPr/>
                        <a:lstStyle/>
                        <a:p>
                          <a:pPr algn="ctr">
                            <a:spcAft>
                              <a:spcPts val="0"/>
                            </a:spcAft>
                          </a:pPr>
                          <a14:m>
                            <m:oMathPara xmlns:m="http://schemas.openxmlformats.org/officeDocument/2006/math">
                              <m:oMathParaPr>
                                <m:jc m:val="centerGroup"/>
                              </m:oMathParaPr>
                              <m:oMath xmlns:m="http://schemas.openxmlformats.org/officeDocument/2006/math">
                                <m:sSubSup>
                                  <m:sSubSupPr>
                                    <m:ctrlPr>
                                      <a:rPr lang="zh-CN" sz="2000" b="1" i="1" kern="1200">
                                        <a:effectLst/>
                                        <a:latin typeface="Cambria Math" panose="02040503050406030204" pitchFamily="18" charset="0"/>
                                      </a:rPr>
                                    </m:ctrlPr>
                                  </m:sSubSupPr>
                                  <m:e>
                                    <m:r>
                                      <m:rPr>
                                        <m:nor/>
                                      </m:rPr>
                                      <a:rPr lang="en-US" sz="2000" b="1" kern="1200">
                                        <a:effectLst/>
                                        <a:latin typeface="Times New Roman" panose="02020603050405020304" pitchFamily="18" charset="0"/>
                                        <a:ea typeface="微软雅黑" panose="020B0503020204020204" pitchFamily="34" charset="-122"/>
                                        <a:cs typeface="Times New Roman" panose="02020603050405020304" pitchFamily="18" charset="0"/>
                                      </a:rPr>
                                      <m:t>Q</m:t>
                                    </m:r>
                                  </m:e>
                                  <m:sub>
                                    <m:r>
                                      <m:rPr>
                                        <m:nor/>
                                      </m:rPr>
                                      <a:rPr lang="en-US" sz="2000" b="1" kern="1200">
                                        <a:effectLst/>
                                        <a:latin typeface="Times New Roman" panose="02020603050405020304" pitchFamily="18" charset="0"/>
                                        <a:ea typeface="微软雅黑" panose="020B0503020204020204" pitchFamily="34" charset="-122"/>
                                        <a:cs typeface="Times New Roman" panose="02020603050405020304" pitchFamily="18" charset="0"/>
                                      </a:rPr>
                                      <m:t>3</m:t>
                                    </m:r>
                                  </m:sub>
                                  <m:sup>
                                    <m:r>
                                      <m:rPr>
                                        <m:nor/>
                                      </m:rPr>
                                      <a:rPr lang="en-US" sz="2000" b="1" kern="1200">
                                        <a:effectLst/>
                                        <a:latin typeface="Times New Roman" panose="02020603050405020304" pitchFamily="18" charset="0"/>
                                        <a:ea typeface="微软雅黑" panose="020B0503020204020204" pitchFamily="34" charset="-122"/>
                                        <a:cs typeface="Times New Roman" panose="02020603050405020304" pitchFamily="18" charset="0"/>
                                      </a:rPr>
                                      <m:t>n</m:t>
                                    </m:r>
                                    <m:r>
                                      <m:rPr>
                                        <m:nor/>
                                      </m:rPr>
                                      <a:rPr lang="en-US" sz="2000" b="1" kern="1200">
                                        <a:effectLst/>
                                        <a:latin typeface="Times New Roman" panose="02020603050405020304" pitchFamily="18" charset="0"/>
                                        <a:ea typeface="微软雅黑" panose="020B0503020204020204" pitchFamily="34" charset="-122"/>
                                        <a:cs typeface="Times New Roman" panose="02020603050405020304" pitchFamily="18" charset="0"/>
                                      </a:rPr>
                                      <m:t>+1</m:t>
                                    </m:r>
                                  </m:sup>
                                </m:sSubSup>
                              </m:oMath>
                            </m:oMathPara>
                          </a14:m>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2656" marR="102656" marT="0" marB="0" anchor="ctr">
                        <a:lnL w="19050" cap="flat" cmpd="sng" algn="ctr">
                          <a:solidFill>
                            <a:srgbClr val="FF0000"/>
                          </a:solidFill>
                          <a:prstDash val="solid"/>
                          <a:round/>
                          <a:headEnd type="none" w="med" len="med"/>
                          <a:tailEnd type="none" w="med" len="med"/>
                        </a:lnL>
                      </a:tcPr>
                    </a:tc>
                    <a:tc>
                      <a:txBody>
                        <a:bodyPr/>
                        <a:lstStyle/>
                        <a:p>
                          <a:pPr algn="ctr">
                            <a:spcAft>
                              <a:spcPts val="0"/>
                            </a:spcAft>
                          </a:pPr>
                          <a14:m>
                            <m:oMathPara xmlns:m="http://schemas.openxmlformats.org/officeDocument/2006/math">
                              <m:oMathParaPr>
                                <m:jc m:val="centerGroup"/>
                              </m:oMathParaPr>
                              <m:oMath xmlns:m="http://schemas.openxmlformats.org/officeDocument/2006/math">
                                <m:sSubSup>
                                  <m:sSubSupPr>
                                    <m:ctrlPr>
                                      <a:rPr lang="zh-CN" sz="2000" b="1" i="1" kern="1200">
                                        <a:effectLst/>
                                        <a:latin typeface="Cambria Math" panose="02040503050406030204" pitchFamily="18" charset="0"/>
                                      </a:rPr>
                                    </m:ctrlPr>
                                  </m:sSubSupPr>
                                  <m:e>
                                    <m:r>
                                      <m:rPr>
                                        <m:nor/>
                                      </m:rPr>
                                      <a:rPr lang="en-US" sz="2000" b="1" kern="1200">
                                        <a:effectLst/>
                                        <a:latin typeface="Times New Roman" panose="02020603050405020304" pitchFamily="18" charset="0"/>
                                        <a:ea typeface="微软雅黑" panose="020B0503020204020204" pitchFamily="34" charset="-122"/>
                                        <a:cs typeface="Times New Roman" panose="02020603050405020304" pitchFamily="18" charset="0"/>
                                      </a:rPr>
                                      <m:t>Q</m:t>
                                    </m:r>
                                  </m:e>
                                  <m:sub>
                                    <m:r>
                                      <m:rPr>
                                        <m:nor/>
                                      </m:rPr>
                                      <a:rPr lang="en-US" sz="2000" b="1" kern="1200">
                                        <a:effectLst/>
                                        <a:latin typeface="Times New Roman" panose="02020603050405020304" pitchFamily="18" charset="0"/>
                                        <a:ea typeface="微软雅黑" panose="020B0503020204020204" pitchFamily="34" charset="-122"/>
                                        <a:cs typeface="Times New Roman" panose="02020603050405020304" pitchFamily="18" charset="0"/>
                                      </a:rPr>
                                      <m:t>2</m:t>
                                    </m:r>
                                  </m:sub>
                                  <m:sup>
                                    <m:r>
                                      <m:rPr>
                                        <m:nor/>
                                      </m:rPr>
                                      <a:rPr lang="en-US" sz="2000" b="1" kern="1200">
                                        <a:effectLst/>
                                        <a:latin typeface="Times New Roman" panose="02020603050405020304" pitchFamily="18" charset="0"/>
                                        <a:ea typeface="微软雅黑" panose="020B0503020204020204" pitchFamily="34" charset="-122"/>
                                        <a:cs typeface="Times New Roman" panose="02020603050405020304" pitchFamily="18" charset="0"/>
                                      </a:rPr>
                                      <m:t>n</m:t>
                                    </m:r>
                                    <m:r>
                                      <m:rPr>
                                        <m:nor/>
                                      </m:rPr>
                                      <a:rPr lang="en-US" sz="2000" b="1" kern="1200">
                                        <a:effectLst/>
                                        <a:latin typeface="Times New Roman" panose="02020603050405020304" pitchFamily="18" charset="0"/>
                                        <a:ea typeface="微软雅黑" panose="020B0503020204020204" pitchFamily="34" charset="-122"/>
                                        <a:cs typeface="Times New Roman" panose="02020603050405020304" pitchFamily="18" charset="0"/>
                                      </a:rPr>
                                      <m:t>+1</m:t>
                                    </m:r>
                                  </m:sup>
                                </m:sSubSup>
                              </m:oMath>
                            </m:oMathPara>
                          </a14:m>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2656" marR="102656" marT="0" marB="0" anchor="ctr"/>
                    </a:tc>
                    <a:tc>
                      <a:txBody>
                        <a:bodyPr/>
                        <a:lstStyle/>
                        <a:p>
                          <a:pPr algn="ctr">
                            <a:spcAft>
                              <a:spcPts val="0"/>
                            </a:spcAft>
                          </a:pPr>
                          <a14:m>
                            <m:oMathPara xmlns:m="http://schemas.openxmlformats.org/officeDocument/2006/math">
                              <m:oMathParaPr>
                                <m:jc m:val="centerGroup"/>
                              </m:oMathParaPr>
                              <m:oMath xmlns:m="http://schemas.openxmlformats.org/officeDocument/2006/math">
                                <m:sSubSup>
                                  <m:sSubSupPr>
                                    <m:ctrlPr>
                                      <a:rPr lang="zh-CN" sz="2000" b="1" i="1" kern="1200">
                                        <a:effectLst/>
                                        <a:latin typeface="Cambria Math" panose="02040503050406030204" pitchFamily="18" charset="0"/>
                                      </a:rPr>
                                    </m:ctrlPr>
                                  </m:sSubSupPr>
                                  <m:e>
                                    <m:r>
                                      <m:rPr>
                                        <m:nor/>
                                      </m:rPr>
                                      <a:rPr lang="en-US" sz="2000" b="1" kern="1200">
                                        <a:effectLst/>
                                        <a:latin typeface="Times New Roman" panose="02020603050405020304" pitchFamily="18" charset="0"/>
                                        <a:ea typeface="微软雅黑" panose="020B0503020204020204" pitchFamily="34" charset="-122"/>
                                        <a:cs typeface="Times New Roman" panose="02020603050405020304" pitchFamily="18" charset="0"/>
                                      </a:rPr>
                                      <m:t>Q</m:t>
                                    </m:r>
                                  </m:e>
                                  <m:sub>
                                    <m:r>
                                      <m:rPr>
                                        <m:nor/>
                                      </m:rPr>
                                      <a:rPr lang="en-US" sz="2000" b="1" kern="1200">
                                        <a:effectLst/>
                                        <a:latin typeface="Times New Roman" panose="02020603050405020304" pitchFamily="18" charset="0"/>
                                        <a:ea typeface="微软雅黑" panose="020B0503020204020204" pitchFamily="34" charset="-122"/>
                                        <a:cs typeface="Times New Roman" panose="02020603050405020304" pitchFamily="18" charset="0"/>
                                      </a:rPr>
                                      <m:t>1</m:t>
                                    </m:r>
                                  </m:sub>
                                  <m:sup>
                                    <m:r>
                                      <m:rPr>
                                        <m:nor/>
                                      </m:rPr>
                                      <a:rPr lang="en-US" sz="2000" b="1" kern="1200">
                                        <a:effectLst/>
                                        <a:latin typeface="Times New Roman" panose="02020603050405020304" pitchFamily="18" charset="0"/>
                                        <a:ea typeface="微软雅黑" panose="020B0503020204020204" pitchFamily="34" charset="-122"/>
                                        <a:cs typeface="Times New Roman" panose="02020603050405020304" pitchFamily="18" charset="0"/>
                                      </a:rPr>
                                      <m:t>n</m:t>
                                    </m:r>
                                    <m:r>
                                      <m:rPr>
                                        <m:nor/>
                                      </m:rPr>
                                      <a:rPr lang="en-US" sz="2000" b="1" kern="1200">
                                        <a:effectLst/>
                                        <a:latin typeface="Times New Roman" panose="02020603050405020304" pitchFamily="18" charset="0"/>
                                        <a:ea typeface="微软雅黑" panose="020B0503020204020204" pitchFamily="34" charset="-122"/>
                                        <a:cs typeface="Times New Roman" panose="02020603050405020304" pitchFamily="18" charset="0"/>
                                      </a:rPr>
                                      <m:t>+1</m:t>
                                    </m:r>
                                  </m:sup>
                                </m:sSubSup>
                              </m:oMath>
                            </m:oMathPara>
                          </a14:m>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2656" marR="102656" marT="0" marB="0" anchor="ctr"/>
                    </a:tc>
                    <a:tc>
                      <a:txBody>
                        <a:bodyPr/>
                        <a:lstStyle/>
                        <a:p>
                          <a:pPr algn="ctr">
                            <a:spcAft>
                              <a:spcPts val="0"/>
                            </a:spcAft>
                          </a:pPr>
                          <a14:m>
                            <m:oMathPara xmlns:m="http://schemas.openxmlformats.org/officeDocument/2006/math">
                              <m:oMathParaPr>
                                <m:jc m:val="centerGroup"/>
                              </m:oMathParaPr>
                              <m:oMath xmlns:m="http://schemas.openxmlformats.org/officeDocument/2006/math">
                                <m:sSubSup>
                                  <m:sSubSupPr>
                                    <m:ctrlPr>
                                      <a:rPr lang="zh-CN" sz="2000" b="1" i="1" kern="1200">
                                        <a:effectLst/>
                                        <a:latin typeface="Cambria Math" panose="02040503050406030204" pitchFamily="18" charset="0"/>
                                      </a:rPr>
                                    </m:ctrlPr>
                                  </m:sSubSupPr>
                                  <m:e>
                                    <m:r>
                                      <m:rPr>
                                        <m:nor/>
                                      </m:rPr>
                                      <a:rPr lang="en-US" sz="2000" b="1" kern="1200">
                                        <a:effectLst/>
                                        <a:latin typeface="Times New Roman" panose="02020603050405020304" pitchFamily="18" charset="0"/>
                                        <a:ea typeface="微软雅黑" panose="020B0503020204020204" pitchFamily="34" charset="-122"/>
                                        <a:cs typeface="Times New Roman" panose="02020603050405020304" pitchFamily="18" charset="0"/>
                                      </a:rPr>
                                      <m:t>Q</m:t>
                                    </m:r>
                                  </m:e>
                                  <m:sub>
                                    <m:r>
                                      <m:rPr>
                                        <m:nor/>
                                      </m:rPr>
                                      <a:rPr lang="en-US" sz="2000" b="1" kern="1200">
                                        <a:effectLst/>
                                        <a:latin typeface="Times New Roman" panose="02020603050405020304" pitchFamily="18" charset="0"/>
                                        <a:ea typeface="微软雅黑" panose="020B0503020204020204" pitchFamily="34" charset="-122"/>
                                        <a:cs typeface="Times New Roman" panose="02020603050405020304" pitchFamily="18" charset="0"/>
                                      </a:rPr>
                                      <m:t>0</m:t>
                                    </m:r>
                                  </m:sub>
                                  <m:sup>
                                    <m:r>
                                      <m:rPr>
                                        <m:nor/>
                                      </m:rPr>
                                      <a:rPr lang="en-US" sz="2000" b="1" kern="1200">
                                        <a:effectLst/>
                                        <a:latin typeface="Times New Roman" panose="02020603050405020304" pitchFamily="18" charset="0"/>
                                        <a:ea typeface="微软雅黑" panose="020B0503020204020204" pitchFamily="34" charset="-122"/>
                                        <a:cs typeface="Times New Roman" panose="02020603050405020304" pitchFamily="18" charset="0"/>
                                      </a:rPr>
                                      <m:t>n</m:t>
                                    </m:r>
                                    <m:r>
                                      <m:rPr>
                                        <m:nor/>
                                      </m:rPr>
                                      <a:rPr lang="en-US" sz="2000" b="1" kern="1200">
                                        <a:effectLst/>
                                        <a:latin typeface="Times New Roman" panose="02020603050405020304" pitchFamily="18" charset="0"/>
                                        <a:ea typeface="微软雅黑" panose="020B0503020204020204" pitchFamily="34" charset="-122"/>
                                        <a:cs typeface="Times New Roman" panose="02020603050405020304" pitchFamily="18" charset="0"/>
                                      </a:rPr>
                                      <m:t>+1</m:t>
                                    </m:r>
                                  </m:sup>
                                </m:sSubSup>
                              </m:oMath>
                            </m:oMathPara>
                          </a14:m>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2656" marR="102656" marT="0" marB="0" anchor="ctr">
                        <a:lnR w="19050" cap="flat" cmpd="sng" algn="ctr">
                          <a:solidFill>
                            <a:srgbClr val="FF0000"/>
                          </a:solidFill>
                          <a:prstDash val="solid"/>
                          <a:round/>
                          <a:headEnd type="none" w="med" len="med"/>
                          <a:tailEnd type="none" w="med" len="med"/>
                        </a:lnR>
                      </a:tcPr>
                    </a:tc>
                    <a:tc vMerge="1">
                      <a:txBody>
                        <a:bodyPr/>
                        <a:lstStyle/>
                        <a:p>
                          <a:endParaRPr lang="zh-CN" altLang="en-US"/>
                        </a:p>
                      </a:txBody>
                      <a:tcPr/>
                    </a:tc>
                    <a:extLst>
                      <a:ext uri="{0D108BD9-81ED-4DB2-BD59-A6C34878D82A}">
                        <a16:rowId xmlns:a16="http://schemas.microsoft.com/office/drawing/2014/main" val="622043624"/>
                      </a:ext>
                    </a:extLst>
                  </a:tr>
                  <a:tr h="498784">
                    <a:tc>
                      <a:txBody>
                        <a:bodyPr/>
                        <a:lstStyle/>
                        <a:p>
                          <a:pPr algn="ctr">
                            <a:spcAft>
                              <a:spcPts val="0"/>
                            </a:spcAft>
                          </a:pPr>
                          <a:r>
                            <a:rPr lang="en-US" sz="2000" b="1" kern="120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2656" marR="102656" marT="0" marB="0" anchor="ctr"/>
                    </a:tc>
                    <a:tc>
                      <a:txBody>
                        <a:bodyPr/>
                        <a:lstStyle/>
                        <a:p>
                          <a:pPr algn="ctr">
                            <a:spcAft>
                              <a:spcPts val="0"/>
                            </a:spcAft>
                          </a:pPr>
                          <a:r>
                            <a:rPr lang="en-US" sz="2000" b="1" kern="1200">
                              <a:effectLst/>
                              <a:latin typeface="Times New Roman" panose="02020603050405020304" pitchFamily="18" charset="0"/>
                              <a:ea typeface="微软雅黑" panose="020B0503020204020204" pitchFamily="34" charset="-122"/>
                              <a:cs typeface="Times New Roman" panose="02020603050405020304" pitchFamily="18" charset="0"/>
                            </a:rPr>
                            <a:t>d</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2656" marR="102656" marT="0" marB="0" anchor="ctr"/>
                    </a:tc>
                    <a:tc>
                      <a:txBody>
                        <a:bodyPr/>
                        <a:lstStyle/>
                        <a:p>
                          <a:pPr algn="ctr">
                            <a:spcAft>
                              <a:spcPts val="0"/>
                            </a:spcAft>
                          </a:pPr>
                          <a:r>
                            <a:rPr lang="en-US" sz="2000" b="1" kern="1200">
                              <a:effectLst/>
                              <a:latin typeface="Times New Roman" panose="02020603050405020304" pitchFamily="18" charset="0"/>
                              <a:ea typeface="微软雅黑" panose="020B0503020204020204" pitchFamily="34" charset="-122"/>
                              <a:cs typeface="Times New Roman" panose="02020603050405020304" pitchFamily="18" charset="0"/>
                            </a:rPr>
                            <a:t>d</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2656" marR="102656" marT="0" marB="0" anchor="ctr"/>
                    </a:tc>
                    <a:tc>
                      <a:txBody>
                        <a:bodyPr/>
                        <a:lstStyle/>
                        <a:p>
                          <a:pPr algn="ctr">
                            <a:spcAft>
                              <a:spcPts val="0"/>
                            </a:spcAft>
                          </a:pPr>
                          <a:r>
                            <a:rPr lang="en-US" sz="2000" b="1" kern="1200">
                              <a:effectLst/>
                              <a:latin typeface="Times New Roman" panose="02020603050405020304" pitchFamily="18" charset="0"/>
                              <a:ea typeface="微软雅黑" panose="020B0503020204020204" pitchFamily="34" charset="-122"/>
                              <a:cs typeface="Times New Roman" panose="02020603050405020304" pitchFamily="18" charset="0"/>
                            </a:rPr>
                            <a:t>d</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2656" marR="102656" marT="0" marB="0" anchor="ctr">
                        <a:lnR w="19050" cap="flat" cmpd="sng" algn="ctr">
                          <a:solidFill>
                            <a:srgbClr val="FF0000"/>
                          </a:solidFill>
                          <a:prstDash val="solid"/>
                          <a:round/>
                          <a:headEnd type="none" w="med" len="med"/>
                          <a:tailEnd type="none" w="med" len="med"/>
                        </a:lnR>
                      </a:tcPr>
                    </a:tc>
                    <a:tc>
                      <a:txBody>
                        <a:bodyPr/>
                        <a:lstStyle/>
                        <a:p>
                          <a:pPr algn="ctr">
                            <a:spcAft>
                              <a:spcPts val="0"/>
                            </a:spcAft>
                          </a:pPr>
                          <a:r>
                            <a:rPr lang="en-US" sz="2000" b="1" kern="1200" dirty="0">
                              <a:solidFill>
                                <a:srgbClr val="FF0000"/>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a:t>
                          </a:r>
                          <a:endParaRPr lang="zh-CN" sz="2000" b="1" kern="100" dirty="0">
                            <a:solidFill>
                              <a:srgbClr val="FF0000"/>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2656" marR="102656" marT="0" marB="0" anchor="ctr">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tcPr>
                    </a:tc>
                    <a:tc>
                      <a:txBody>
                        <a:bodyPr/>
                        <a:lstStyle/>
                        <a:p>
                          <a:pPr algn="ctr">
                            <a:spcAft>
                              <a:spcPts val="0"/>
                            </a:spcAft>
                          </a:pPr>
                          <a:r>
                            <a:rPr lang="en-US" sz="2000" b="1" kern="1200">
                              <a:effectLst/>
                              <a:latin typeface="Times New Roman" panose="02020603050405020304" pitchFamily="18" charset="0"/>
                              <a:ea typeface="微软雅黑" panose="020B0503020204020204" pitchFamily="34" charset="-122"/>
                              <a:cs typeface="Times New Roman" panose="02020603050405020304" pitchFamily="18" charset="0"/>
                            </a:rPr>
                            <a:t>d</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2656" marR="102656" marT="0" marB="0" anchor="ctr">
                        <a:lnL w="19050" cap="flat" cmpd="sng" algn="ctr">
                          <a:solidFill>
                            <a:srgbClr val="FF0000"/>
                          </a:solidFill>
                          <a:prstDash val="solid"/>
                          <a:round/>
                          <a:headEnd type="none" w="med" len="med"/>
                          <a:tailEnd type="none" w="med" len="med"/>
                        </a:lnL>
                      </a:tcPr>
                    </a:tc>
                    <a:tc>
                      <a:txBody>
                        <a:bodyPr/>
                        <a:lstStyle/>
                        <a:p>
                          <a:pPr algn="ctr">
                            <a:spcAft>
                              <a:spcPts val="0"/>
                            </a:spcAft>
                          </a:pPr>
                          <a:r>
                            <a:rPr lang="en-US" sz="2000" b="1" kern="1200">
                              <a:effectLst/>
                              <a:latin typeface="Times New Roman" panose="02020603050405020304" pitchFamily="18" charset="0"/>
                              <a:ea typeface="微软雅黑" panose="020B0503020204020204" pitchFamily="34" charset="-122"/>
                              <a:cs typeface="Times New Roman" panose="02020603050405020304" pitchFamily="18" charset="0"/>
                            </a:rPr>
                            <a:t>d</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2656" marR="102656" marT="0" marB="0" anchor="ctr"/>
                    </a:tc>
                    <a:tc>
                      <a:txBody>
                        <a:bodyPr/>
                        <a:lstStyle/>
                        <a:p>
                          <a:pPr algn="ctr">
                            <a:spcAft>
                              <a:spcPts val="0"/>
                            </a:spcAft>
                          </a:pPr>
                          <a:r>
                            <a:rPr lang="en-US" sz="2000" b="1" kern="1200">
                              <a:effectLst/>
                              <a:latin typeface="Times New Roman" panose="02020603050405020304" pitchFamily="18" charset="0"/>
                              <a:ea typeface="微软雅黑" panose="020B0503020204020204" pitchFamily="34" charset="-122"/>
                              <a:cs typeface="Times New Roman" panose="02020603050405020304" pitchFamily="18" charset="0"/>
                            </a:rPr>
                            <a:t>d</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2656" marR="102656" marT="0" marB="0" anchor="ctr"/>
                    </a:tc>
                    <a:tc>
                      <a:txBody>
                        <a:bodyPr/>
                        <a:lstStyle/>
                        <a:p>
                          <a:pPr algn="ctr">
                            <a:spcAft>
                              <a:spcPts val="0"/>
                            </a:spcAft>
                          </a:pPr>
                          <a:r>
                            <a:rPr lang="en-US" sz="2000" b="1" kern="1200">
                              <a:effectLst/>
                              <a:latin typeface="Times New Roman" panose="02020603050405020304" pitchFamily="18" charset="0"/>
                              <a:ea typeface="微软雅黑" panose="020B0503020204020204" pitchFamily="34" charset="-122"/>
                              <a:cs typeface="Times New Roman" panose="02020603050405020304" pitchFamily="18" charset="0"/>
                            </a:rPr>
                            <a:t>d</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2656" marR="102656" marT="0" marB="0" anchor="ctr">
                        <a:lnR w="19050" cap="flat" cmpd="sng" algn="ctr">
                          <a:solidFill>
                            <a:srgbClr val="FF0000"/>
                          </a:solidFill>
                          <a:prstDash val="solid"/>
                          <a:round/>
                          <a:headEnd type="none" w="med" len="med"/>
                          <a:tailEnd type="none" w="med" len="med"/>
                        </a:lnR>
                      </a:tcPr>
                    </a:tc>
                    <a:tc>
                      <a:txBody>
                        <a:bodyPr/>
                        <a:lstStyle/>
                        <a:p>
                          <a:pPr algn="ctr">
                            <a:spcAft>
                              <a:spcPts val="0"/>
                            </a:spcAft>
                          </a:pPr>
                          <a:r>
                            <a:rPr lang="en-US" sz="2000" b="1" kern="120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2656" marR="102656" marT="0" marB="0" anchor="ctr">
                        <a:lnL w="19050" cap="flat" cmpd="sng" algn="ctr">
                          <a:solidFill>
                            <a:srgbClr val="FF0000"/>
                          </a:solidFill>
                          <a:prstDash val="solid"/>
                          <a:round/>
                          <a:headEnd type="none" w="med" len="med"/>
                          <a:tailEnd type="none" w="med" len="med"/>
                        </a:lnL>
                      </a:tcPr>
                    </a:tc>
                    <a:tc>
                      <a:txBody>
                        <a:bodyPr/>
                        <a:lstStyle/>
                        <a:p>
                          <a:pPr algn="ctr">
                            <a:spcAft>
                              <a:spcPts val="0"/>
                            </a:spcAft>
                          </a:pPr>
                          <a:r>
                            <a:rPr lang="en-US" sz="2000" b="1" kern="120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2656" marR="102656" marT="0" marB="0" anchor="ctr"/>
                    </a:tc>
                    <a:tc>
                      <a:txBody>
                        <a:bodyPr/>
                        <a:lstStyle/>
                        <a:p>
                          <a:pPr algn="ctr">
                            <a:spcAft>
                              <a:spcPts val="0"/>
                            </a:spcAft>
                          </a:pPr>
                          <a:r>
                            <a:rPr lang="en-US" sz="2000" b="1" kern="120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2656" marR="102656" marT="0" marB="0" anchor="ctr"/>
                    </a:tc>
                    <a:tc>
                      <a:txBody>
                        <a:bodyPr/>
                        <a:lstStyle/>
                        <a:p>
                          <a:pPr algn="ctr">
                            <a:spcAft>
                              <a:spcPts val="0"/>
                            </a:spcAft>
                          </a:pPr>
                          <a:r>
                            <a:rPr lang="en-US" sz="2000" b="1" kern="120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2656" marR="102656" marT="0" marB="0" anchor="ctr">
                        <a:lnR w="19050" cap="flat" cmpd="sng" algn="ctr">
                          <a:solidFill>
                            <a:srgbClr val="FF0000"/>
                          </a:solidFill>
                          <a:prstDash val="solid"/>
                          <a:round/>
                          <a:headEnd type="none" w="med" len="med"/>
                          <a:tailEnd type="none" w="med" len="med"/>
                        </a:lnR>
                      </a:tcPr>
                    </a:tc>
                    <a:tc>
                      <a:txBody>
                        <a:bodyPr/>
                        <a:lstStyle/>
                        <a:p>
                          <a:pPr algn="ctr">
                            <a:spcAft>
                              <a:spcPts val="0"/>
                            </a:spcAft>
                          </a:pPr>
                          <a:r>
                            <a:rPr lang="zh-CN" sz="2000" b="1" kern="1200" dirty="0">
                              <a:solidFill>
                                <a:srgbClr val="FF0000"/>
                              </a:solidFill>
                              <a:effectLst/>
                              <a:latin typeface="Times New Roman" panose="02020603050405020304" pitchFamily="18" charset="0"/>
                              <a:ea typeface="微软雅黑" panose="020B0503020204020204" pitchFamily="34" charset="-122"/>
                              <a:cs typeface="Times New Roman" panose="02020603050405020304" pitchFamily="18" charset="0"/>
                            </a:rPr>
                            <a:t>同步</a:t>
                          </a:r>
                          <a:r>
                            <a:rPr lang="zh-CN" sz="2000" b="1" kern="1200" dirty="0">
                              <a:effectLst/>
                              <a:latin typeface="Times New Roman" panose="02020603050405020304" pitchFamily="18" charset="0"/>
                              <a:ea typeface="微软雅黑" panose="020B0503020204020204" pitchFamily="34" charset="-122"/>
                              <a:cs typeface="Times New Roman" panose="02020603050405020304" pitchFamily="18" charset="0"/>
                            </a:rPr>
                            <a:t>清零</a:t>
                          </a:r>
                          <a:endParaRPr lang="zh-CN" sz="20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2656" marR="102656" marT="0" marB="0" anchor="ctr">
                        <a:lnL w="19050" cap="flat" cmpd="sng" algn="ctr">
                          <a:solidFill>
                            <a:srgbClr val="FF0000"/>
                          </a:solidFill>
                          <a:prstDash val="solid"/>
                          <a:round/>
                          <a:headEnd type="none" w="med" len="med"/>
                          <a:tailEnd type="none" w="med" len="med"/>
                        </a:lnL>
                      </a:tcPr>
                    </a:tc>
                    <a:extLst>
                      <a:ext uri="{0D108BD9-81ED-4DB2-BD59-A6C34878D82A}">
                        <a16:rowId xmlns:a16="http://schemas.microsoft.com/office/drawing/2014/main" val="1731690726"/>
                      </a:ext>
                    </a:extLst>
                  </a:tr>
                  <a:tr h="498784">
                    <a:tc>
                      <a:txBody>
                        <a:bodyPr/>
                        <a:lstStyle/>
                        <a:p>
                          <a:pPr algn="ctr">
                            <a:spcAft>
                              <a:spcPts val="0"/>
                            </a:spcAft>
                          </a:pPr>
                          <a:r>
                            <a:rPr lang="en-US" sz="2000" b="1" kern="120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2656" marR="102656" marT="0" marB="0" anchor="ctr"/>
                    </a:tc>
                    <a:tc>
                      <a:txBody>
                        <a:bodyPr/>
                        <a:lstStyle/>
                        <a:p>
                          <a:pPr algn="ctr">
                            <a:spcAft>
                              <a:spcPts val="0"/>
                            </a:spcAft>
                          </a:pPr>
                          <a:r>
                            <a:rPr lang="en-US" sz="2000" b="1" kern="120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2656" marR="102656" marT="0" marB="0" anchor="ctr"/>
                    </a:tc>
                    <a:tc>
                      <a:txBody>
                        <a:bodyPr/>
                        <a:lstStyle/>
                        <a:p>
                          <a:pPr algn="ctr">
                            <a:spcAft>
                              <a:spcPts val="0"/>
                            </a:spcAft>
                          </a:pPr>
                          <a:r>
                            <a:rPr lang="en-US" sz="2000" b="1" kern="1200">
                              <a:effectLst/>
                              <a:latin typeface="Times New Roman" panose="02020603050405020304" pitchFamily="18" charset="0"/>
                              <a:ea typeface="微软雅黑" panose="020B0503020204020204" pitchFamily="34" charset="-122"/>
                              <a:cs typeface="Times New Roman" panose="02020603050405020304" pitchFamily="18" charset="0"/>
                            </a:rPr>
                            <a:t>d</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2656" marR="102656" marT="0" marB="0" anchor="ctr"/>
                    </a:tc>
                    <a:tc>
                      <a:txBody>
                        <a:bodyPr/>
                        <a:lstStyle/>
                        <a:p>
                          <a:pPr algn="ctr">
                            <a:spcAft>
                              <a:spcPts val="0"/>
                            </a:spcAft>
                          </a:pPr>
                          <a:r>
                            <a:rPr lang="en-US" sz="2000" b="1" kern="1200">
                              <a:effectLst/>
                              <a:latin typeface="Times New Roman" panose="02020603050405020304" pitchFamily="18" charset="0"/>
                              <a:ea typeface="微软雅黑" panose="020B0503020204020204" pitchFamily="34" charset="-122"/>
                              <a:cs typeface="Times New Roman" panose="02020603050405020304" pitchFamily="18" charset="0"/>
                            </a:rPr>
                            <a:t>d</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2656" marR="102656" marT="0" marB="0" anchor="ctr">
                        <a:lnR w="19050" cap="flat" cmpd="sng" algn="ctr">
                          <a:solidFill>
                            <a:srgbClr val="FF0000"/>
                          </a:solidFill>
                          <a:prstDash val="solid"/>
                          <a:round/>
                          <a:headEnd type="none" w="med" len="med"/>
                          <a:tailEnd type="none" w="med" len="med"/>
                        </a:lnR>
                      </a:tcPr>
                    </a:tc>
                    <a:tc>
                      <a:txBody>
                        <a:bodyPr/>
                        <a:lstStyle/>
                        <a:p>
                          <a:pPr algn="ctr">
                            <a:spcAft>
                              <a:spcPts val="0"/>
                            </a:spcAft>
                          </a:pPr>
                          <a:r>
                            <a:rPr lang="en-US" sz="2000" b="1" kern="1200" dirty="0">
                              <a:solidFill>
                                <a:srgbClr val="FF0000"/>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a:t>
                          </a:r>
                          <a:endParaRPr lang="zh-CN" sz="2000" b="1" kern="100" dirty="0">
                            <a:solidFill>
                              <a:srgbClr val="FF0000"/>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2656" marR="102656" marT="0" marB="0" anchor="ctr">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tcPr>
                    </a:tc>
                    <a:tc>
                      <a:txBody>
                        <a:bodyPr/>
                        <a:lstStyle/>
                        <a:p>
                          <a:pPr algn="ctr">
                            <a:spcAft>
                              <a:spcPts val="0"/>
                            </a:spcAft>
                          </a:pPr>
                          <a:r>
                            <a:rPr lang="en-US" sz="2000" b="1" kern="0">
                              <a:effectLst/>
                              <a:latin typeface="Times New Roman" panose="02020603050405020304" pitchFamily="18" charset="0"/>
                              <a:ea typeface="微软雅黑" panose="020B0503020204020204" pitchFamily="34" charset="-122"/>
                              <a:cs typeface="Times New Roman" panose="02020603050405020304" pitchFamily="18" charset="0"/>
                            </a:rPr>
                            <a:t>d</a:t>
                          </a:r>
                          <a:r>
                            <a:rPr lang="en-US" sz="2000" b="1" kern="0" baseline="-25000">
                              <a:effectLst/>
                              <a:latin typeface="Times New Roman" panose="02020603050405020304" pitchFamily="18" charset="0"/>
                              <a:ea typeface="微软雅黑" panose="020B0503020204020204" pitchFamily="34" charset="-122"/>
                              <a:cs typeface="Times New Roman" panose="02020603050405020304" pitchFamily="18" charset="0"/>
                            </a:rPr>
                            <a:t>3</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2656" marR="102656" marT="0" marB="0" anchor="ctr">
                        <a:lnL w="19050" cap="flat" cmpd="sng" algn="ctr">
                          <a:solidFill>
                            <a:srgbClr val="FF0000"/>
                          </a:solidFill>
                          <a:prstDash val="solid"/>
                          <a:round/>
                          <a:headEnd type="none" w="med" len="med"/>
                          <a:tailEnd type="none" w="med" len="med"/>
                        </a:lnL>
                      </a:tcPr>
                    </a:tc>
                    <a:tc>
                      <a:txBody>
                        <a:bodyPr/>
                        <a:lstStyle/>
                        <a:p>
                          <a:pPr algn="ctr">
                            <a:spcAft>
                              <a:spcPts val="0"/>
                            </a:spcAft>
                          </a:pPr>
                          <a:r>
                            <a:rPr lang="en-US" sz="2000" b="1" kern="0">
                              <a:effectLst/>
                              <a:latin typeface="Times New Roman" panose="02020603050405020304" pitchFamily="18" charset="0"/>
                              <a:ea typeface="微软雅黑" panose="020B0503020204020204" pitchFamily="34" charset="-122"/>
                              <a:cs typeface="Times New Roman" panose="02020603050405020304" pitchFamily="18" charset="0"/>
                            </a:rPr>
                            <a:t>d</a:t>
                          </a:r>
                          <a:r>
                            <a:rPr lang="en-US" sz="2000" b="1" kern="0" baseline="-25000">
                              <a:effectLst/>
                              <a:latin typeface="Times New Roman" panose="02020603050405020304" pitchFamily="18" charset="0"/>
                              <a:ea typeface="微软雅黑" panose="020B0503020204020204" pitchFamily="34" charset="-122"/>
                              <a:cs typeface="Times New Roman" panose="02020603050405020304" pitchFamily="18" charset="0"/>
                            </a:rPr>
                            <a:t>2</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2656" marR="102656" marT="0" marB="0" anchor="ctr"/>
                    </a:tc>
                    <a:tc>
                      <a:txBody>
                        <a:bodyPr/>
                        <a:lstStyle/>
                        <a:p>
                          <a:pPr algn="ctr">
                            <a:spcAft>
                              <a:spcPts val="0"/>
                            </a:spcAft>
                          </a:pPr>
                          <a:r>
                            <a:rPr lang="en-US" sz="2000" b="1" kern="0">
                              <a:effectLst/>
                              <a:latin typeface="Times New Roman" panose="02020603050405020304" pitchFamily="18" charset="0"/>
                              <a:ea typeface="微软雅黑" panose="020B0503020204020204" pitchFamily="34" charset="-122"/>
                              <a:cs typeface="Times New Roman" panose="02020603050405020304" pitchFamily="18" charset="0"/>
                            </a:rPr>
                            <a:t>d</a:t>
                          </a:r>
                          <a:r>
                            <a:rPr lang="en-US" sz="2000" b="1" kern="0" baseline="-2500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2656" marR="102656" marT="0" marB="0" anchor="ctr"/>
                    </a:tc>
                    <a:tc>
                      <a:txBody>
                        <a:bodyPr/>
                        <a:lstStyle/>
                        <a:p>
                          <a:pPr algn="ctr">
                            <a:spcAft>
                              <a:spcPts val="0"/>
                            </a:spcAft>
                          </a:pPr>
                          <a:r>
                            <a:rPr lang="en-US" sz="2000" b="1" kern="0">
                              <a:effectLst/>
                              <a:latin typeface="Times New Roman" panose="02020603050405020304" pitchFamily="18" charset="0"/>
                              <a:ea typeface="微软雅黑" panose="020B0503020204020204" pitchFamily="34" charset="-122"/>
                              <a:cs typeface="Times New Roman" panose="02020603050405020304" pitchFamily="18" charset="0"/>
                            </a:rPr>
                            <a:t>d</a:t>
                          </a:r>
                          <a:r>
                            <a:rPr lang="en-US" sz="2000" b="1" kern="0" baseline="-2500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2656" marR="102656" marT="0" marB="0" anchor="ctr">
                        <a:lnR w="19050" cap="flat" cmpd="sng" algn="ctr">
                          <a:solidFill>
                            <a:srgbClr val="FF0000"/>
                          </a:solidFill>
                          <a:prstDash val="solid"/>
                          <a:round/>
                          <a:headEnd type="none" w="med" len="med"/>
                          <a:tailEnd type="none" w="med" len="med"/>
                        </a:lnR>
                      </a:tcPr>
                    </a:tc>
                    <a:tc>
                      <a:txBody>
                        <a:bodyPr/>
                        <a:lstStyle/>
                        <a:p>
                          <a:pPr algn="ctr">
                            <a:spcAft>
                              <a:spcPts val="0"/>
                            </a:spcAft>
                          </a:pPr>
                          <a:r>
                            <a:rPr lang="en-US" sz="2000" b="1" kern="0">
                              <a:effectLst/>
                              <a:latin typeface="Times New Roman" panose="02020603050405020304" pitchFamily="18" charset="0"/>
                              <a:ea typeface="微软雅黑" panose="020B0503020204020204" pitchFamily="34" charset="-122"/>
                              <a:cs typeface="Times New Roman" panose="02020603050405020304" pitchFamily="18" charset="0"/>
                            </a:rPr>
                            <a:t>d</a:t>
                          </a:r>
                          <a:r>
                            <a:rPr lang="en-US" sz="2000" b="1" kern="0" baseline="-25000">
                              <a:effectLst/>
                              <a:latin typeface="Times New Roman" panose="02020603050405020304" pitchFamily="18" charset="0"/>
                              <a:ea typeface="微软雅黑" panose="020B0503020204020204" pitchFamily="34" charset="-122"/>
                              <a:cs typeface="Times New Roman" panose="02020603050405020304" pitchFamily="18" charset="0"/>
                            </a:rPr>
                            <a:t>3</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2656" marR="102656" marT="0" marB="0" anchor="ctr">
                        <a:lnL w="19050" cap="flat" cmpd="sng" algn="ctr">
                          <a:solidFill>
                            <a:srgbClr val="FF0000"/>
                          </a:solidFill>
                          <a:prstDash val="solid"/>
                          <a:round/>
                          <a:headEnd type="none" w="med" len="med"/>
                          <a:tailEnd type="none" w="med" len="med"/>
                        </a:lnL>
                      </a:tcPr>
                    </a:tc>
                    <a:tc>
                      <a:txBody>
                        <a:bodyPr/>
                        <a:lstStyle/>
                        <a:p>
                          <a:pPr algn="ctr">
                            <a:spcAft>
                              <a:spcPts val="0"/>
                            </a:spcAft>
                          </a:pPr>
                          <a:r>
                            <a:rPr lang="en-US" sz="2000" b="1" kern="0">
                              <a:effectLst/>
                              <a:latin typeface="Times New Roman" panose="02020603050405020304" pitchFamily="18" charset="0"/>
                              <a:ea typeface="微软雅黑" panose="020B0503020204020204" pitchFamily="34" charset="-122"/>
                              <a:cs typeface="Times New Roman" panose="02020603050405020304" pitchFamily="18" charset="0"/>
                            </a:rPr>
                            <a:t>d</a:t>
                          </a:r>
                          <a:r>
                            <a:rPr lang="en-US" sz="2000" b="1" kern="0" baseline="-25000">
                              <a:effectLst/>
                              <a:latin typeface="Times New Roman" panose="02020603050405020304" pitchFamily="18" charset="0"/>
                              <a:ea typeface="微软雅黑" panose="020B0503020204020204" pitchFamily="34" charset="-122"/>
                              <a:cs typeface="Times New Roman" panose="02020603050405020304" pitchFamily="18" charset="0"/>
                            </a:rPr>
                            <a:t>2</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2656" marR="102656" marT="0" marB="0" anchor="ctr"/>
                    </a:tc>
                    <a:tc>
                      <a:txBody>
                        <a:bodyPr/>
                        <a:lstStyle/>
                        <a:p>
                          <a:pPr algn="ctr">
                            <a:spcAft>
                              <a:spcPts val="0"/>
                            </a:spcAft>
                          </a:pPr>
                          <a:r>
                            <a:rPr lang="en-US" sz="2000" b="1" kern="0">
                              <a:effectLst/>
                              <a:latin typeface="Times New Roman" panose="02020603050405020304" pitchFamily="18" charset="0"/>
                              <a:ea typeface="微软雅黑" panose="020B0503020204020204" pitchFamily="34" charset="-122"/>
                              <a:cs typeface="Times New Roman" panose="02020603050405020304" pitchFamily="18" charset="0"/>
                            </a:rPr>
                            <a:t>d</a:t>
                          </a:r>
                          <a:r>
                            <a:rPr lang="en-US" sz="2000" b="1" kern="0" baseline="-2500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2656" marR="102656" marT="0" marB="0" anchor="ctr"/>
                    </a:tc>
                    <a:tc>
                      <a:txBody>
                        <a:bodyPr/>
                        <a:lstStyle/>
                        <a:p>
                          <a:pPr algn="ctr">
                            <a:spcAft>
                              <a:spcPts val="0"/>
                            </a:spcAft>
                          </a:pPr>
                          <a:r>
                            <a:rPr lang="en-US" sz="2000" b="1" kern="0">
                              <a:effectLst/>
                              <a:latin typeface="Times New Roman" panose="02020603050405020304" pitchFamily="18" charset="0"/>
                              <a:ea typeface="微软雅黑" panose="020B0503020204020204" pitchFamily="34" charset="-122"/>
                              <a:cs typeface="Times New Roman" panose="02020603050405020304" pitchFamily="18" charset="0"/>
                            </a:rPr>
                            <a:t>d</a:t>
                          </a:r>
                          <a:r>
                            <a:rPr lang="en-US" sz="2000" b="1" kern="0" baseline="-2500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2656" marR="102656" marT="0" marB="0" anchor="ctr">
                        <a:lnR w="19050" cap="flat" cmpd="sng" algn="ctr">
                          <a:solidFill>
                            <a:srgbClr val="FF0000"/>
                          </a:solidFill>
                          <a:prstDash val="solid"/>
                          <a:round/>
                          <a:headEnd type="none" w="med" len="med"/>
                          <a:tailEnd type="none" w="med" len="med"/>
                        </a:lnR>
                      </a:tcPr>
                    </a:tc>
                    <a:tc>
                      <a:txBody>
                        <a:bodyPr/>
                        <a:lstStyle/>
                        <a:p>
                          <a:pPr algn="ctr">
                            <a:spcAft>
                              <a:spcPts val="0"/>
                            </a:spcAft>
                          </a:pPr>
                          <a:r>
                            <a:rPr lang="zh-CN" sz="2000" b="1" kern="1200" dirty="0">
                              <a:solidFill>
                                <a:srgbClr val="FF0000"/>
                              </a:solidFill>
                              <a:effectLst/>
                              <a:latin typeface="Times New Roman" panose="02020603050405020304" pitchFamily="18" charset="0"/>
                              <a:ea typeface="微软雅黑" panose="020B0503020204020204" pitchFamily="34" charset="-122"/>
                              <a:cs typeface="Times New Roman" panose="02020603050405020304" pitchFamily="18" charset="0"/>
                            </a:rPr>
                            <a:t>同步</a:t>
                          </a:r>
                          <a:r>
                            <a:rPr lang="zh-CN" sz="2000" b="1" kern="1200" dirty="0">
                              <a:effectLst/>
                              <a:latin typeface="Times New Roman" panose="02020603050405020304" pitchFamily="18" charset="0"/>
                              <a:ea typeface="微软雅黑" panose="020B0503020204020204" pitchFamily="34" charset="-122"/>
                              <a:cs typeface="Times New Roman" panose="02020603050405020304" pitchFamily="18" charset="0"/>
                            </a:rPr>
                            <a:t>置数</a:t>
                          </a:r>
                          <a:endParaRPr lang="zh-CN" sz="20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2656" marR="102656" marT="0" marB="0" anchor="ctr">
                        <a:lnL w="19050" cap="flat" cmpd="sng" algn="ctr">
                          <a:solidFill>
                            <a:srgbClr val="FF0000"/>
                          </a:solidFill>
                          <a:prstDash val="solid"/>
                          <a:round/>
                          <a:headEnd type="none" w="med" len="med"/>
                          <a:tailEnd type="none" w="med" len="med"/>
                        </a:lnL>
                      </a:tcPr>
                    </a:tc>
                    <a:extLst>
                      <a:ext uri="{0D108BD9-81ED-4DB2-BD59-A6C34878D82A}">
                        <a16:rowId xmlns:a16="http://schemas.microsoft.com/office/drawing/2014/main" val="759641746"/>
                      </a:ext>
                    </a:extLst>
                  </a:tr>
                  <a:tr h="498784">
                    <a:tc>
                      <a:txBody>
                        <a:bodyPr/>
                        <a:lstStyle/>
                        <a:p>
                          <a:pPr algn="ctr">
                            <a:spcAft>
                              <a:spcPts val="0"/>
                            </a:spcAft>
                          </a:pPr>
                          <a:r>
                            <a:rPr lang="en-US" sz="2000" b="1" kern="120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2656" marR="102656" marT="0" marB="0" anchor="ctr"/>
                    </a:tc>
                    <a:tc>
                      <a:txBody>
                        <a:bodyPr/>
                        <a:lstStyle/>
                        <a:p>
                          <a:pPr algn="ctr">
                            <a:spcAft>
                              <a:spcPts val="0"/>
                            </a:spcAft>
                          </a:pPr>
                          <a:r>
                            <a:rPr lang="en-US" sz="2000" b="1" kern="120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2656" marR="102656" marT="0" marB="0" anchor="ctr"/>
                    </a:tc>
                    <a:tc>
                      <a:txBody>
                        <a:bodyPr/>
                        <a:lstStyle/>
                        <a:p>
                          <a:pPr algn="ctr">
                            <a:spcAft>
                              <a:spcPts val="0"/>
                            </a:spcAft>
                          </a:pPr>
                          <a:r>
                            <a:rPr lang="en-US" sz="2000" b="1" kern="120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2656" marR="102656" marT="0" marB="0" anchor="ctr"/>
                    </a:tc>
                    <a:tc>
                      <a:txBody>
                        <a:bodyPr/>
                        <a:lstStyle/>
                        <a:p>
                          <a:pPr algn="ctr">
                            <a:spcAft>
                              <a:spcPts val="0"/>
                            </a:spcAft>
                          </a:pPr>
                          <a:r>
                            <a:rPr lang="en-US" sz="2000" b="1" kern="120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2656" marR="102656" marT="0" marB="0" anchor="ctr">
                        <a:lnR w="19050" cap="flat" cmpd="sng" algn="ctr">
                          <a:solidFill>
                            <a:srgbClr val="FF0000"/>
                          </a:solidFill>
                          <a:prstDash val="solid"/>
                          <a:round/>
                          <a:headEnd type="none" w="med" len="med"/>
                          <a:tailEnd type="none" w="med" len="med"/>
                        </a:lnR>
                      </a:tcPr>
                    </a:tc>
                    <a:tc>
                      <a:txBody>
                        <a:bodyPr/>
                        <a:lstStyle/>
                        <a:p>
                          <a:pPr algn="ctr">
                            <a:spcAft>
                              <a:spcPts val="0"/>
                            </a:spcAft>
                          </a:pPr>
                          <a:r>
                            <a:rPr lang="en-US" sz="2000" b="1" kern="1200" dirty="0">
                              <a:effectLst/>
                              <a:latin typeface="Times New Roman" panose="02020603050405020304" pitchFamily="18" charset="0"/>
                              <a:ea typeface="微软雅黑" panose="020B0503020204020204" pitchFamily="34" charset="-122"/>
                              <a:cs typeface="Times New Roman" panose="02020603050405020304" pitchFamily="18" charset="0"/>
                            </a:rPr>
                            <a:t>↑</a:t>
                          </a:r>
                          <a:endParaRPr lang="zh-CN" sz="20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2656" marR="102656" marT="0" marB="0" anchor="ctr">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tcPr>
                    </a:tc>
                    <a:tc>
                      <a:txBody>
                        <a:bodyPr/>
                        <a:lstStyle/>
                        <a:p>
                          <a:pPr algn="ctr">
                            <a:spcAft>
                              <a:spcPts val="0"/>
                            </a:spcAft>
                          </a:pPr>
                          <a:r>
                            <a:rPr lang="en-US" sz="2000" b="1" kern="1200">
                              <a:effectLst/>
                              <a:latin typeface="Times New Roman" panose="02020603050405020304" pitchFamily="18" charset="0"/>
                              <a:ea typeface="微软雅黑" panose="020B0503020204020204" pitchFamily="34" charset="-122"/>
                              <a:cs typeface="Times New Roman" panose="02020603050405020304" pitchFamily="18" charset="0"/>
                            </a:rPr>
                            <a:t>d</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2656" marR="102656" marT="0" marB="0" anchor="ctr">
                        <a:lnL w="19050" cap="flat" cmpd="sng" algn="ctr">
                          <a:solidFill>
                            <a:srgbClr val="FF0000"/>
                          </a:solidFill>
                          <a:prstDash val="solid"/>
                          <a:round/>
                          <a:headEnd type="none" w="med" len="med"/>
                          <a:tailEnd type="none" w="med" len="med"/>
                        </a:lnL>
                      </a:tcPr>
                    </a:tc>
                    <a:tc>
                      <a:txBody>
                        <a:bodyPr/>
                        <a:lstStyle/>
                        <a:p>
                          <a:pPr algn="ctr">
                            <a:spcAft>
                              <a:spcPts val="0"/>
                            </a:spcAft>
                          </a:pPr>
                          <a:r>
                            <a:rPr lang="en-US" sz="2000" b="1" kern="1200">
                              <a:effectLst/>
                              <a:latin typeface="Times New Roman" panose="02020603050405020304" pitchFamily="18" charset="0"/>
                              <a:ea typeface="微软雅黑" panose="020B0503020204020204" pitchFamily="34" charset="-122"/>
                              <a:cs typeface="Times New Roman" panose="02020603050405020304" pitchFamily="18" charset="0"/>
                            </a:rPr>
                            <a:t>d</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2656" marR="102656" marT="0" marB="0" anchor="ctr"/>
                    </a:tc>
                    <a:tc>
                      <a:txBody>
                        <a:bodyPr/>
                        <a:lstStyle/>
                        <a:p>
                          <a:pPr algn="ctr">
                            <a:spcAft>
                              <a:spcPts val="0"/>
                            </a:spcAft>
                          </a:pPr>
                          <a:r>
                            <a:rPr lang="en-US" sz="2000" b="1" kern="1200">
                              <a:effectLst/>
                              <a:latin typeface="Times New Roman" panose="02020603050405020304" pitchFamily="18" charset="0"/>
                              <a:ea typeface="微软雅黑" panose="020B0503020204020204" pitchFamily="34" charset="-122"/>
                              <a:cs typeface="Times New Roman" panose="02020603050405020304" pitchFamily="18" charset="0"/>
                            </a:rPr>
                            <a:t>d</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2656" marR="102656" marT="0" marB="0" anchor="ctr"/>
                    </a:tc>
                    <a:tc>
                      <a:txBody>
                        <a:bodyPr/>
                        <a:lstStyle/>
                        <a:p>
                          <a:pPr algn="ctr">
                            <a:spcAft>
                              <a:spcPts val="0"/>
                            </a:spcAft>
                          </a:pPr>
                          <a:r>
                            <a:rPr lang="en-US" sz="2000" b="1" kern="1200">
                              <a:effectLst/>
                              <a:latin typeface="Times New Roman" panose="02020603050405020304" pitchFamily="18" charset="0"/>
                              <a:ea typeface="微软雅黑" panose="020B0503020204020204" pitchFamily="34" charset="-122"/>
                              <a:cs typeface="Times New Roman" panose="02020603050405020304" pitchFamily="18" charset="0"/>
                            </a:rPr>
                            <a:t>d</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2656" marR="102656" marT="0" marB="0" anchor="ctr">
                        <a:lnR w="19050" cap="flat" cmpd="sng" algn="ctr">
                          <a:solidFill>
                            <a:srgbClr val="FF0000"/>
                          </a:solidFill>
                          <a:prstDash val="solid"/>
                          <a:round/>
                          <a:headEnd type="none" w="med" len="med"/>
                          <a:tailEnd type="none" w="med" len="med"/>
                        </a:lnR>
                      </a:tcPr>
                    </a:tc>
                    <a:tc gridSpan="4">
                      <a:txBody>
                        <a:bodyPr/>
                        <a:lstStyle/>
                        <a:p>
                          <a:pPr algn="ctr">
                            <a:spcAft>
                              <a:spcPts val="0"/>
                            </a:spcAft>
                          </a:pPr>
                          <a:r>
                            <a:rPr lang="en-US" sz="2000" b="1" kern="1200">
                              <a:effectLst/>
                              <a:latin typeface="Times New Roman" panose="02020603050405020304" pitchFamily="18" charset="0"/>
                              <a:ea typeface="微软雅黑" panose="020B0503020204020204" pitchFamily="34" charset="-122"/>
                              <a:cs typeface="Times New Roman" panose="02020603050405020304" pitchFamily="18" charset="0"/>
                            </a:rPr>
                            <a:t>+1</a:t>
                          </a:r>
                          <a:r>
                            <a:rPr lang="zh-CN" sz="2000" b="1" kern="1200">
                              <a:effectLst/>
                              <a:latin typeface="Times New Roman" panose="02020603050405020304" pitchFamily="18" charset="0"/>
                              <a:ea typeface="微软雅黑" panose="020B0503020204020204" pitchFamily="34" charset="-122"/>
                              <a:cs typeface="Times New Roman" panose="02020603050405020304" pitchFamily="18" charset="0"/>
                            </a:rPr>
                            <a:t>（</a:t>
                          </a:r>
                          <a:r>
                            <a:rPr lang="en-US" sz="2000" b="1" kern="1200">
                              <a:effectLst/>
                              <a:latin typeface="Times New Roman" panose="02020603050405020304" pitchFamily="18" charset="0"/>
                              <a:ea typeface="微软雅黑" panose="020B0503020204020204" pitchFamily="34" charset="-122"/>
                              <a:cs typeface="Times New Roman" panose="02020603050405020304" pitchFamily="18" charset="0"/>
                            </a:rPr>
                            <a:t>0~15</a:t>
                          </a:r>
                          <a:r>
                            <a:rPr lang="zh-CN" sz="2000" b="1" kern="1200">
                              <a:effectLst/>
                              <a:latin typeface="Times New Roman" panose="02020603050405020304" pitchFamily="18" charset="0"/>
                              <a:ea typeface="微软雅黑" panose="020B0503020204020204" pitchFamily="34" charset="-122"/>
                              <a:cs typeface="Times New Roman" panose="02020603050405020304" pitchFamily="18" charset="0"/>
                            </a:rPr>
                            <a:t>）</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2656" marR="102656" marT="0" marB="0" anchor="ctr">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a:txBody>
                        <a:bodyPr/>
                        <a:lstStyle/>
                        <a:p>
                          <a:pPr algn="ctr">
                            <a:spcAft>
                              <a:spcPts val="0"/>
                            </a:spcAft>
                          </a:pPr>
                          <a:r>
                            <a:rPr lang="zh-CN" sz="2000" b="1" kern="1200">
                              <a:effectLst/>
                              <a:latin typeface="Times New Roman" panose="02020603050405020304" pitchFamily="18" charset="0"/>
                              <a:ea typeface="微软雅黑" panose="020B0503020204020204" pitchFamily="34" charset="-122"/>
                              <a:cs typeface="Times New Roman" panose="02020603050405020304" pitchFamily="18" charset="0"/>
                            </a:rPr>
                            <a:t>加法计数</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2656" marR="102656" marT="0" marB="0" anchor="ctr">
                        <a:lnL w="19050" cap="flat" cmpd="sng" algn="ctr">
                          <a:solidFill>
                            <a:srgbClr val="FF0000"/>
                          </a:solidFill>
                          <a:prstDash val="solid"/>
                          <a:round/>
                          <a:headEnd type="none" w="med" len="med"/>
                          <a:tailEnd type="none" w="med" len="med"/>
                        </a:lnL>
                      </a:tcPr>
                    </a:tc>
                    <a:extLst>
                      <a:ext uri="{0D108BD9-81ED-4DB2-BD59-A6C34878D82A}">
                        <a16:rowId xmlns:a16="http://schemas.microsoft.com/office/drawing/2014/main" val="3872055095"/>
                      </a:ext>
                    </a:extLst>
                  </a:tr>
                  <a:tr h="498784">
                    <a:tc>
                      <a:txBody>
                        <a:bodyPr/>
                        <a:lstStyle/>
                        <a:p>
                          <a:pPr algn="ctr">
                            <a:spcAft>
                              <a:spcPts val="0"/>
                            </a:spcAft>
                          </a:pPr>
                          <a:r>
                            <a:rPr lang="en-US" sz="2000" b="1" kern="120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2656" marR="102656" marT="0" marB="0" anchor="ctr"/>
                    </a:tc>
                    <a:tc>
                      <a:txBody>
                        <a:bodyPr/>
                        <a:lstStyle/>
                        <a:p>
                          <a:pPr algn="ctr">
                            <a:spcAft>
                              <a:spcPts val="0"/>
                            </a:spcAft>
                          </a:pPr>
                          <a:r>
                            <a:rPr lang="en-US" sz="2000" b="1" kern="120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2656" marR="102656" marT="0" marB="0" anchor="ctr"/>
                    </a:tc>
                    <a:tc>
                      <a:txBody>
                        <a:bodyPr/>
                        <a:lstStyle/>
                        <a:p>
                          <a:pPr algn="ctr">
                            <a:spcAft>
                              <a:spcPts val="0"/>
                            </a:spcAft>
                          </a:pPr>
                          <a:r>
                            <a:rPr lang="en-US" sz="2000" b="1" kern="120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2656" marR="102656" marT="0" marB="0" anchor="ctr"/>
                    </a:tc>
                    <a:tc>
                      <a:txBody>
                        <a:bodyPr/>
                        <a:lstStyle/>
                        <a:p>
                          <a:pPr algn="ctr">
                            <a:spcAft>
                              <a:spcPts val="0"/>
                            </a:spcAft>
                          </a:pPr>
                          <a:r>
                            <a:rPr lang="en-US" sz="2000" b="1" kern="1200">
                              <a:effectLst/>
                              <a:latin typeface="Times New Roman" panose="02020603050405020304" pitchFamily="18" charset="0"/>
                              <a:ea typeface="微软雅黑" panose="020B0503020204020204" pitchFamily="34" charset="-122"/>
                              <a:cs typeface="Times New Roman" panose="02020603050405020304" pitchFamily="18" charset="0"/>
                            </a:rPr>
                            <a:t>d</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2656" marR="102656" marT="0" marB="0" anchor="ctr">
                        <a:lnR w="19050" cap="flat" cmpd="sng" algn="ctr">
                          <a:solidFill>
                            <a:srgbClr val="FF0000"/>
                          </a:solidFill>
                          <a:prstDash val="solid"/>
                          <a:round/>
                          <a:headEnd type="none" w="med" len="med"/>
                          <a:tailEnd type="none" w="med" len="med"/>
                        </a:lnR>
                      </a:tcPr>
                    </a:tc>
                    <a:tc>
                      <a:txBody>
                        <a:bodyPr/>
                        <a:lstStyle/>
                        <a:p>
                          <a:pPr algn="ctr">
                            <a:spcAft>
                              <a:spcPts val="0"/>
                            </a:spcAft>
                          </a:pPr>
                          <a:r>
                            <a:rPr lang="en-US" sz="2000" b="1" kern="1200">
                              <a:effectLst/>
                              <a:latin typeface="Times New Roman" panose="02020603050405020304" pitchFamily="18" charset="0"/>
                              <a:ea typeface="微软雅黑" panose="020B0503020204020204" pitchFamily="34" charset="-122"/>
                              <a:cs typeface="Times New Roman" panose="02020603050405020304" pitchFamily="18" charset="0"/>
                            </a:rPr>
                            <a:t>d</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2656" marR="102656" marT="0" marB="0" anchor="ctr">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tcPr>
                    </a:tc>
                    <a:tc>
                      <a:txBody>
                        <a:bodyPr/>
                        <a:lstStyle/>
                        <a:p>
                          <a:pPr algn="ctr">
                            <a:spcAft>
                              <a:spcPts val="0"/>
                            </a:spcAft>
                          </a:pPr>
                          <a:r>
                            <a:rPr lang="en-US" sz="2000" b="1" kern="1200">
                              <a:effectLst/>
                              <a:latin typeface="Times New Roman" panose="02020603050405020304" pitchFamily="18" charset="0"/>
                              <a:ea typeface="微软雅黑" panose="020B0503020204020204" pitchFamily="34" charset="-122"/>
                              <a:cs typeface="Times New Roman" panose="02020603050405020304" pitchFamily="18" charset="0"/>
                            </a:rPr>
                            <a:t>d</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2656" marR="102656" marT="0" marB="0" anchor="ctr">
                        <a:lnL w="19050" cap="flat" cmpd="sng" algn="ctr">
                          <a:solidFill>
                            <a:srgbClr val="FF0000"/>
                          </a:solidFill>
                          <a:prstDash val="solid"/>
                          <a:round/>
                          <a:headEnd type="none" w="med" len="med"/>
                          <a:tailEnd type="none" w="med" len="med"/>
                        </a:lnL>
                      </a:tcPr>
                    </a:tc>
                    <a:tc>
                      <a:txBody>
                        <a:bodyPr/>
                        <a:lstStyle/>
                        <a:p>
                          <a:pPr algn="ctr">
                            <a:spcAft>
                              <a:spcPts val="0"/>
                            </a:spcAft>
                          </a:pPr>
                          <a:r>
                            <a:rPr lang="en-US" sz="2000" b="1" kern="1200">
                              <a:effectLst/>
                              <a:latin typeface="Times New Roman" panose="02020603050405020304" pitchFamily="18" charset="0"/>
                              <a:ea typeface="微软雅黑" panose="020B0503020204020204" pitchFamily="34" charset="-122"/>
                              <a:cs typeface="Times New Roman" panose="02020603050405020304" pitchFamily="18" charset="0"/>
                            </a:rPr>
                            <a:t>d</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2656" marR="102656" marT="0" marB="0" anchor="ctr"/>
                    </a:tc>
                    <a:tc>
                      <a:txBody>
                        <a:bodyPr/>
                        <a:lstStyle/>
                        <a:p>
                          <a:pPr algn="ctr">
                            <a:spcAft>
                              <a:spcPts val="0"/>
                            </a:spcAft>
                          </a:pPr>
                          <a:r>
                            <a:rPr lang="en-US" sz="2000" b="1" kern="1200">
                              <a:effectLst/>
                              <a:latin typeface="Times New Roman" panose="02020603050405020304" pitchFamily="18" charset="0"/>
                              <a:ea typeface="微软雅黑" panose="020B0503020204020204" pitchFamily="34" charset="-122"/>
                              <a:cs typeface="Times New Roman" panose="02020603050405020304" pitchFamily="18" charset="0"/>
                            </a:rPr>
                            <a:t>d</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2656" marR="102656" marT="0" marB="0" anchor="ctr"/>
                    </a:tc>
                    <a:tc>
                      <a:txBody>
                        <a:bodyPr/>
                        <a:lstStyle/>
                        <a:p>
                          <a:pPr algn="ctr">
                            <a:spcAft>
                              <a:spcPts val="0"/>
                            </a:spcAft>
                          </a:pPr>
                          <a:r>
                            <a:rPr lang="en-US" sz="2000" b="1" kern="1200">
                              <a:effectLst/>
                              <a:latin typeface="Times New Roman" panose="02020603050405020304" pitchFamily="18" charset="0"/>
                              <a:ea typeface="微软雅黑" panose="020B0503020204020204" pitchFamily="34" charset="-122"/>
                              <a:cs typeface="Times New Roman" panose="02020603050405020304" pitchFamily="18" charset="0"/>
                            </a:rPr>
                            <a:t>d</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2656" marR="102656" marT="0" marB="0" anchor="ctr">
                        <a:lnR w="19050" cap="flat" cmpd="sng" algn="ctr">
                          <a:solidFill>
                            <a:srgbClr val="FF0000"/>
                          </a:solidFill>
                          <a:prstDash val="solid"/>
                          <a:round/>
                          <a:headEnd type="none" w="med" len="med"/>
                          <a:tailEnd type="none" w="med" len="med"/>
                        </a:lnR>
                      </a:tcPr>
                    </a:tc>
                    <a:tc>
                      <a:txBody>
                        <a:bodyPr/>
                        <a:lstStyle/>
                        <a:p>
                          <a:pPr algn="ctr">
                            <a:spcAft>
                              <a:spcPts val="0"/>
                            </a:spcAft>
                          </a:pPr>
                          <a14:m>
                            <m:oMathPara xmlns:m="http://schemas.openxmlformats.org/officeDocument/2006/math">
                              <m:oMathParaPr>
                                <m:jc m:val="centerGroup"/>
                              </m:oMathParaPr>
                              <m:oMath xmlns:m="http://schemas.openxmlformats.org/officeDocument/2006/math">
                                <m:sSubSup>
                                  <m:sSubSupPr>
                                    <m:ctrlPr>
                                      <a:rPr lang="zh-CN" sz="2000" b="1" i="1" kern="1200">
                                        <a:effectLst/>
                                        <a:latin typeface="Cambria Math" panose="02040503050406030204" pitchFamily="18" charset="0"/>
                                      </a:rPr>
                                    </m:ctrlPr>
                                  </m:sSubSupPr>
                                  <m:e>
                                    <m:r>
                                      <m:rPr>
                                        <m:nor/>
                                      </m:rPr>
                                      <a:rPr lang="en-US" sz="2000" b="1" kern="1200">
                                        <a:effectLst/>
                                        <a:latin typeface="Times New Roman" panose="02020603050405020304" pitchFamily="18" charset="0"/>
                                        <a:ea typeface="微软雅黑" panose="020B0503020204020204" pitchFamily="34" charset="-122"/>
                                        <a:cs typeface="Times New Roman" panose="02020603050405020304" pitchFamily="18" charset="0"/>
                                      </a:rPr>
                                      <m:t>Q</m:t>
                                    </m:r>
                                  </m:e>
                                  <m:sub>
                                    <m:r>
                                      <m:rPr>
                                        <m:nor/>
                                      </m:rPr>
                                      <a:rPr lang="en-US" sz="2000" b="1" kern="1200">
                                        <a:effectLst/>
                                        <a:latin typeface="Times New Roman" panose="02020603050405020304" pitchFamily="18" charset="0"/>
                                        <a:ea typeface="微软雅黑" panose="020B0503020204020204" pitchFamily="34" charset="-122"/>
                                        <a:cs typeface="Times New Roman" panose="02020603050405020304" pitchFamily="18" charset="0"/>
                                      </a:rPr>
                                      <m:t>3</m:t>
                                    </m:r>
                                  </m:sub>
                                  <m:sup>
                                    <m:r>
                                      <m:rPr>
                                        <m:nor/>
                                      </m:rPr>
                                      <a:rPr lang="en-US" sz="2000" b="1" kern="1200">
                                        <a:effectLst/>
                                        <a:latin typeface="Times New Roman" panose="02020603050405020304" pitchFamily="18" charset="0"/>
                                        <a:ea typeface="微软雅黑" panose="020B0503020204020204" pitchFamily="34" charset="-122"/>
                                        <a:cs typeface="Times New Roman" panose="02020603050405020304" pitchFamily="18" charset="0"/>
                                      </a:rPr>
                                      <m:t>n</m:t>
                                    </m:r>
                                  </m:sup>
                                </m:sSubSup>
                              </m:oMath>
                            </m:oMathPara>
                          </a14:m>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2656" marR="102656" marT="0" marB="0" anchor="ctr">
                        <a:lnL w="19050" cap="flat" cmpd="sng" algn="ctr">
                          <a:solidFill>
                            <a:srgbClr val="FF0000"/>
                          </a:solidFill>
                          <a:prstDash val="solid"/>
                          <a:round/>
                          <a:headEnd type="none" w="med" len="med"/>
                          <a:tailEnd type="none" w="med" len="med"/>
                        </a:lnL>
                      </a:tcPr>
                    </a:tc>
                    <a:tc>
                      <a:txBody>
                        <a:bodyPr/>
                        <a:lstStyle/>
                        <a:p>
                          <a:pPr algn="ctr">
                            <a:spcAft>
                              <a:spcPts val="0"/>
                            </a:spcAft>
                          </a:pPr>
                          <a14:m>
                            <m:oMathPara xmlns:m="http://schemas.openxmlformats.org/officeDocument/2006/math">
                              <m:oMathParaPr>
                                <m:jc m:val="centerGroup"/>
                              </m:oMathParaPr>
                              <m:oMath xmlns:m="http://schemas.openxmlformats.org/officeDocument/2006/math">
                                <m:sSubSup>
                                  <m:sSubSupPr>
                                    <m:ctrlPr>
                                      <a:rPr lang="zh-CN" sz="2000" b="1" i="1" kern="1200">
                                        <a:effectLst/>
                                        <a:latin typeface="Cambria Math" panose="02040503050406030204" pitchFamily="18" charset="0"/>
                                      </a:rPr>
                                    </m:ctrlPr>
                                  </m:sSubSupPr>
                                  <m:e>
                                    <m:r>
                                      <m:rPr>
                                        <m:nor/>
                                      </m:rPr>
                                      <a:rPr lang="en-US" sz="2000" b="1" kern="1200">
                                        <a:effectLst/>
                                        <a:latin typeface="Times New Roman" panose="02020603050405020304" pitchFamily="18" charset="0"/>
                                        <a:ea typeface="微软雅黑" panose="020B0503020204020204" pitchFamily="34" charset="-122"/>
                                        <a:cs typeface="Times New Roman" panose="02020603050405020304" pitchFamily="18" charset="0"/>
                                      </a:rPr>
                                      <m:t>Q</m:t>
                                    </m:r>
                                  </m:e>
                                  <m:sub>
                                    <m:r>
                                      <m:rPr>
                                        <m:nor/>
                                      </m:rPr>
                                      <a:rPr lang="en-US" sz="2000" b="1" kern="1200">
                                        <a:effectLst/>
                                        <a:latin typeface="Times New Roman" panose="02020603050405020304" pitchFamily="18" charset="0"/>
                                        <a:ea typeface="微软雅黑" panose="020B0503020204020204" pitchFamily="34" charset="-122"/>
                                        <a:cs typeface="Times New Roman" panose="02020603050405020304" pitchFamily="18" charset="0"/>
                                      </a:rPr>
                                      <m:t>2</m:t>
                                    </m:r>
                                  </m:sub>
                                  <m:sup>
                                    <m:r>
                                      <m:rPr>
                                        <m:nor/>
                                      </m:rPr>
                                      <a:rPr lang="en-US" sz="2000" b="1" kern="1200">
                                        <a:effectLst/>
                                        <a:latin typeface="Times New Roman" panose="02020603050405020304" pitchFamily="18" charset="0"/>
                                        <a:ea typeface="微软雅黑" panose="020B0503020204020204" pitchFamily="34" charset="-122"/>
                                        <a:cs typeface="Times New Roman" panose="02020603050405020304" pitchFamily="18" charset="0"/>
                                      </a:rPr>
                                      <m:t>n</m:t>
                                    </m:r>
                                  </m:sup>
                                </m:sSubSup>
                              </m:oMath>
                            </m:oMathPara>
                          </a14:m>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2656" marR="102656" marT="0" marB="0" anchor="ctr"/>
                    </a:tc>
                    <a:tc>
                      <a:txBody>
                        <a:bodyPr/>
                        <a:lstStyle/>
                        <a:p>
                          <a:pPr algn="ctr">
                            <a:spcAft>
                              <a:spcPts val="0"/>
                            </a:spcAft>
                          </a:pPr>
                          <a14:m>
                            <m:oMathPara xmlns:m="http://schemas.openxmlformats.org/officeDocument/2006/math">
                              <m:oMathParaPr>
                                <m:jc m:val="centerGroup"/>
                              </m:oMathParaPr>
                              <m:oMath xmlns:m="http://schemas.openxmlformats.org/officeDocument/2006/math">
                                <m:sSubSup>
                                  <m:sSubSupPr>
                                    <m:ctrlPr>
                                      <a:rPr lang="zh-CN" sz="2000" b="1" i="1" kern="1200">
                                        <a:effectLst/>
                                        <a:latin typeface="Cambria Math" panose="02040503050406030204" pitchFamily="18" charset="0"/>
                                      </a:rPr>
                                    </m:ctrlPr>
                                  </m:sSubSupPr>
                                  <m:e>
                                    <m:r>
                                      <m:rPr>
                                        <m:nor/>
                                      </m:rPr>
                                      <a:rPr lang="en-US" sz="2000" b="1" kern="1200">
                                        <a:effectLst/>
                                        <a:latin typeface="Times New Roman" panose="02020603050405020304" pitchFamily="18" charset="0"/>
                                        <a:ea typeface="微软雅黑" panose="020B0503020204020204" pitchFamily="34" charset="-122"/>
                                        <a:cs typeface="Times New Roman" panose="02020603050405020304" pitchFamily="18" charset="0"/>
                                      </a:rPr>
                                      <m:t>Q</m:t>
                                    </m:r>
                                  </m:e>
                                  <m:sub>
                                    <m:r>
                                      <m:rPr>
                                        <m:nor/>
                                      </m:rPr>
                                      <a:rPr lang="en-US" sz="2000" b="1" kern="1200">
                                        <a:effectLst/>
                                        <a:latin typeface="Times New Roman" panose="02020603050405020304" pitchFamily="18" charset="0"/>
                                        <a:ea typeface="微软雅黑" panose="020B0503020204020204" pitchFamily="34" charset="-122"/>
                                        <a:cs typeface="Times New Roman" panose="02020603050405020304" pitchFamily="18" charset="0"/>
                                      </a:rPr>
                                      <m:t>1</m:t>
                                    </m:r>
                                  </m:sub>
                                  <m:sup>
                                    <m:r>
                                      <m:rPr>
                                        <m:nor/>
                                      </m:rPr>
                                      <a:rPr lang="en-US" sz="2000" b="1" kern="1200">
                                        <a:effectLst/>
                                        <a:latin typeface="Times New Roman" panose="02020603050405020304" pitchFamily="18" charset="0"/>
                                        <a:ea typeface="微软雅黑" panose="020B0503020204020204" pitchFamily="34" charset="-122"/>
                                        <a:cs typeface="Times New Roman" panose="02020603050405020304" pitchFamily="18" charset="0"/>
                                      </a:rPr>
                                      <m:t>n</m:t>
                                    </m:r>
                                  </m:sup>
                                </m:sSubSup>
                              </m:oMath>
                            </m:oMathPara>
                          </a14:m>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2656" marR="102656" marT="0" marB="0" anchor="ctr"/>
                    </a:tc>
                    <a:tc>
                      <a:txBody>
                        <a:bodyPr/>
                        <a:lstStyle/>
                        <a:p>
                          <a:pPr algn="ctr">
                            <a:spcAft>
                              <a:spcPts val="0"/>
                            </a:spcAft>
                          </a:pPr>
                          <a14:m>
                            <m:oMathPara xmlns:m="http://schemas.openxmlformats.org/officeDocument/2006/math">
                              <m:oMathParaPr>
                                <m:jc m:val="centerGroup"/>
                              </m:oMathParaPr>
                              <m:oMath xmlns:m="http://schemas.openxmlformats.org/officeDocument/2006/math">
                                <m:sSubSup>
                                  <m:sSubSupPr>
                                    <m:ctrlPr>
                                      <a:rPr lang="zh-CN" sz="2000" b="1" i="1" kern="1200">
                                        <a:effectLst/>
                                        <a:latin typeface="Cambria Math" panose="02040503050406030204" pitchFamily="18" charset="0"/>
                                      </a:rPr>
                                    </m:ctrlPr>
                                  </m:sSubSupPr>
                                  <m:e>
                                    <m:r>
                                      <m:rPr>
                                        <m:nor/>
                                      </m:rPr>
                                      <a:rPr lang="en-US" sz="2000" b="1" kern="1200">
                                        <a:effectLst/>
                                        <a:latin typeface="Times New Roman" panose="02020603050405020304" pitchFamily="18" charset="0"/>
                                        <a:ea typeface="微软雅黑" panose="020B0503020204020204" pitchFamily="34" charset="-122"/>
                                        <a:cs typeface="Times New Roman" panose="02020603050405020304" pitchFamily="18" charset="0"/>
                                      </a:rPr>
                                      <m:t>Q</m:t>
                                    </m:r>
                                  </m:e>
                                  <m:sub>
                                    <m:r>
                                      <m:rPr>
                                        <m:nor/>
                                      </m:rPr>
                                      <a:rPr lang="en-US" sz="2000" b="1" kern="1200">
                                        <a:effectLst/>
                                        <a:latin typeface="Times New Roman" panose="02020603050405020304" pitchFamily="18" charset="0"/>
                                        <a:ea typeface="微软雅黑" panose="020B0503020204020204" pitchFamily="34" charset="-122"/>
                                        <a:cs typeface="Times New Roman" panose="02020603050405020304" pitchFamily="18" charset="0"/>
                                      </a:rPr>
                                      <m:t>0</m:t>
                                    </m:r>
                                  </m:sub>
                                  <m:sup>
                                    <m:r>
                                      <m:rPr>
                                        <m:nor/>
                                      </m:rPr>
                                      <a:rPr lang="en-US" sz="2000" b="1" kern="1200">
                                        <a:effectLst/>
                                        <a:latin typeface="Times New Roman" panose="02020603050405020304" pitchFamily="18" charset="0"/>
                                        <a:ea typeface="微软雅黑" panose="020B0503020204020204" pitchFamily="34" charset="-122"/>
                                        <a:cs typeface="Times New Roman" panose="02020603050405020304" pitchFamily="18" charset="0"/>
                                      </a:rPr>
                                      <m:t>n</m:t>
                                    </m:r>
                                  </m:sup>
                                </m:sSubSup>
                              </m:oMath>
                            </m:oMathPara>
                          </a14:m>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2656" marR="102656" marT="0" marB="0" anchor="ctr">
                        <a:lnR w="19050" cap="flat" cmpd="sng" algn="ctr">
                          <a:solidFill>
                            <a:srgbClr val="FF0000"/>
                          </a:solidFill>
                          <a:prstDash val="solid"/>
                          <a:round/>
                          <a:headEnd type="none" w="med" len="med"/>
                          <a:tailEnd type="none" w="med" len="med"/>
                        </a:lnR>
                      </a:tcPr>
                    </a:tc>
                    <a:tc>
                      <a:txBody>
                        <a:bodyPr/>
                        <a:lstStyle/>
                        <a:p>
                          <a:pPr algn="ctr">
                            <a:spcAft>
                              <a:spcPts val="0"/>
                            </a:spcAft>
                          </a:pPr>
                          <a:r>
                            <a:rPr lang="zh-CN" sz="2000" b="1" kern="1200">
                              <a:effectLst/>
                              <a:latin typeface="Times New Roman" panose="02020603050405020304" pitchFamily="18" charset="0"/>
                              <a:ea typeface="微软雅黑" panose="020B0503020204020204" pitchFamily="34" charset="-122"/>
                              <a:cs typeface="Times New Roman" panose="02020603050405020304" pitchFamily="18" charset="0"/>
                            </a:rPr>
                            <a:t>数据保持</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2656" marR="102656" marT="0" marB="0" anchor="ctr">
                        <a:lnL w="19050" cap="flat" cmpd="sng" algn="ctr">
                          <a:solidFill>
                            <a:srgbClr val="FF0000"/>
                          </a:solidFill>
                          <a:prstDash val="solid"/>
                          <a:round/>
                          <a:headEnd type="none" w="med" len="med"/>
                          <a:tailEnd type="none" w="med" len="med"/>
                        </a:lnL>
                      </a:tcPr>
                    </a:tc>
                    <a:extLst>
                      <a:ext uri="{0D108BD9-81ED-4DB2-BD59-A6C34878D82A}">
                        <a16:rowId xmlns:a16="http://schemas.microsoft.com/office/drawing/2014/main" val="3943707596"/>
                      </a:ext>
                    </a:extLst>
                  </a:tr>
                  <a:tr h="498784">
                    <a:tc>
                      <a:txBody>
                        <a:bodyPr/>
                        <a:lstStyle/>
                        <a:p>
                          <a:pPr algn="ctr">
                            <a:spcAft>
                              <a:spcPts val="0"/>
                            </a:spcAft>
                          </a:pPr>
                          <a:r>
                            <a:rPr lang="en-US" sz="2000" b="1" kern="120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2656" marR="102656" marT="0" marB="0" anchor="ctr"/>
                    </a:tc>
                    <a:tc>
                      <a:txBody>
                        <a:bodyPr/>
                        <a:lstStyle/>
                        <a:p>
                          <a:pPr algn="ctr">
                            <a:spcAft>
                              <a:spcPts val="0"/>
                            </a:spcAft>
                          </a:pPr>
                          <a:r>
                            <a:rPr lang="en-US" sz="2000" b="1" kern="120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2656" marR="102656" marT="0" marB="0" anchor="ctr"/>
                    </a:tc>
                    <a:tc>
                      <a:txBody>
                        <a:bodyPr/>
                        <a:lstStyle/>
                        <a:p>
                          <a:pPr algn="ctr">
                            <a:spcAft>
                              <a:spcPts val="0"/>
                            </a:spcAft>
                          </a:pPr>
                          <a:r>
                            <a:rPr lang="en-US" sz="2000" b="1" kern="1200">
                              <a:effectLst/>
                              <a:latin typeface="Times New Roman" panose="02020603050405020304" pitchFamily="18" charset="0"/>
                              <a:ea typeface="微软雅黑" panose="020B0503020204020204" pitchFamily="34" charset="-122"/>
                              <a:cs typeface="Times New Roman" panose="02020603050405020304" pitchFamily="18" charset="0"/>
                            </a:rPr>
                            <a:t>d</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2656" marR="102656" marT="0" marB="0" anchor="ctr"/>
                    </a:tc>
                    <a:tc>
                      <a:txBody>
                        <a:bodyPr/>
                        <a:lstStyle/>
                        <a:p>
                          <a:pPr algn="ctr">
                            <a:spcAft>
                              <a:spcPts val="0"/>
                            </a:spcAft>
                          </a:pPr>
                          <a:r>
                            <a:rPr lang="en-US" sz="2000" b="1" kern="1200" dirty="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20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2656" marR="102656" marT="0" marB="0" anchor="ctr">
                        <a:lnR w="19050" cap="flat" cmpd="sng" algn="ctr">
                          <a:solidFill>
                            <a:srgbClr val="FF0000"/>
                          </a:solidFill>
                          <a:prstDash val="solid"/>
                          <a:round/>
                          <a:headEnd type="none" w="med" len="med"/>
                          <a:tailEnd type="none" w="med" len="med"/>
                        </a:lnR>
                      </a:tcPr>
                    </a:tc>
                    <a:tc>
                      <a:txBody>
                        <a:bodyPr/>
                        <a:lstStyle/>
                        <a:p>
                          <a:pPr algn="ctr">
                            <a:spcAft>
                              <a:spcPts val="0"/>
                            </a:spcAft>
                          </a:pPr>
                          <a:r>
                            <a:rPr lang="en-US" sz="2000" b="1" kern="1200">
                              <a:effectLst/>
                              <a:latin typeface="Times New Roman" panose="02020603050405020304" pitchFamily="18" charset="0"/>
                              <a:ea typeface="微软雅黑" panose="020B0503020204020204" pitchFamily="34" charset="-122"/>
                              <a:cs typeface="Times New Roman" panose="02020603050405020304" pitchFamily="18" charset="0"/>
                            </a:rPr>
                            <a:t>d</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2656" marR="102656" marT="0" marB="0" anchor="ctr">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tcPr>
                    </a:tc>
                    <a:tc>
                      <a:txBody>
                        <a:bodyPr/>
                        <a:lstStyle/>
                        <a:p>
                          <a:pPr algn="ctr">
                            <a:spcAft>
                              <a:spcPts val="0"/>
                            </a:spcAft>
                          </a:pPr>
                          <a:r>
                            <a:rPr lang="en-US" sz="2000" b="1" kern="1200">
                              <a:effectLst/>
                              <a:latin typeface="Times New Roman" panose="02020603050405020304" pitchFamily="18" charset="0"/>
                              <a:ea typeface="微软雅黑" panose="020B0503020204020204" pitchFamily="34" charset="-122"/>
                              <a:cs typeface="Times New Roman" panose="02020603050405020304" pitchFamily="18" charset="0"/>
                            </a:rPr>
                            <a:t>d</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2656" marR="102656" marT="0" marB="0" anchor="ctr">
                        <a:lnL w="19050" cap="flat" cmpd="sng" algn="ctr">
                          <a:solidFill>
                            <a:srgbClr val="FF0000"/>
                          </a:solidFill>
                          <a:prstDash val="solid"/>
                          <a:round/>
                          <a:headEnd type="none" w="med" len="med"/>
                          <a:tailEnd type="none" w="med" len="med"/>
                        </a:lnL>
                      </a:tcPr>
                    </a:tc>
                    <a:tc>
                      <a:txBody>
                        <a:bodyPr/>
                        <a:lstStyle/>
                        <a:p>
                          <a:pPr algn="ctr">
                            <a:spcAft>
                              <a:spcPts val="0"/>
                            </a:spcAft>
                          </a:pPr>
                          <a:r>
                            <a:rPr lang="en-US" sz="2000" b="1" kern="1200">
                              <a:effectLst/>
                              <a:latin typeface="Times New Roman" panose="02020603050405020304" pitchFamily="18" charset="0"/>
                              <a:ea typeface="微软雅黑" panose="020B0503020204020204" pitchFamily="34" charset="-122"/>
                              <a:cs typeface="Times New Roman" panose="02020603050405020304" pitchFamily="18" charset="0"/>
                            </a:rPr>
                            <a:t>d</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2656" marR="102656" marT="0" marB="0" anchor="ctr"/>
                    </a:tc>
                    <a:tc>
                      <a:txBody>
                        <a:bodyPr/>
                        <a:lstStyle/>
                        <a:p>
                          <a:pPr algn="ctr">
                            <a:spcAft>
                              <a:spcPts val="0"/>
                            </a:spcAft>
                          </a:pPr>
                          <a:r>
                            <a:rPr lang="en-US" sz="2000" b="1" kern="1200">
                              <a:effectLst/>
                              <a:latin typeface="Times New Roman" panose="02020603050405020304" pitchFamily="18" charset="0"/>
                              <a:ea typeface="微软雅黑" panose="020B0503020204020204" pitchFamily="34" charset="-122"/>
                              <a:cs typeface="Times New Roman" panose="02020603050405020304" pitchFamily="18" charset="0"/>
                            </a:rPr>
                            <a:t>d</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2656" marR="102656" marT="0" marB="0" anchor="ctr"/>
                    </a:tc>
                    <a:tc>
                      <a:txBody>
                        <a:bodyPr/>
                        <a:lstStyle/>
                        <a:p>
                          <a:pPr algn="ctr">
                            <a:spcAft>
                              <a:spcPts val="0"/>
                            </a:spcAft>
                          </a:pPr>
                          <a:r>
                            <a:rPr lang="en-US" sz="2000" b="1" kern="1200">
                              <a:effectLst/>
                              <a:latin typeface="Times New Roman" panose="02020603050405020304" pitchFamily="18" charset="0"/>
                              <a:ea typeface="微软雅黑" panose="020B0503020204020204" pitchFamily="34" charset="-122"/>
                              <a:cs typeface="Times New Roman" panose="02020603050405020304" pitchFamily="18" charset="0"/>
                            </a:rPr>
                            <a:t>d</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2656" marR="102656" marT="0" marB="0" anchor="ctr">
                        <a:lnR w="19050" cap="flat" cmpd="sng" algn="ctr">
                          <a:solidFill>
                            <a:srgbClr val="FF0000"/>
                          </a:solidFill>
                          <a:prstDash val="solid"/>
                          <a:round/>
                          <a:headEnd type="none" w="med" len="med"/>
                          <a:tailEnd type="none" w="med" len="med"/>
                        </a:lnR>
                      </a:tcPr>
                    </a:tc>
                    <a:tc>
                      <a:txBody>
                        <a:bodyPr/>
                        <a:lstStyle/>
                        <a:p>
                          <a:pPr algn="ctr">
                            <a:spcAft>
                              <a:spcPts val="0"/>
                            </a:spcAft>
                          </a:pPr>
                          <a14:m>
                            <m:oMathPara xmlns:m="http://schemas.openxmlformats.org/officeDocument/2006/math">
                              <m:oMathParaPr>
                                <m:jc m:val="centerGroup"/>
                              </m:oMathParaPr>
                              <m:oMath xmlns:m="http://schemas.openxmlformats.org/officeDocument/2006/math">
                                <m:sSubSup>
                                  <m:sSubSupPr>
                                    <m:ctrlPr>
                                      <a:rPr lang="zh-CN" sz="2000" b="1" i="1" kern="1200">
                                        <a:effectLst/>
                                        <a:latin typeface="Cambria Math" panose="02040503050406030204" pitchFamily="18" charset="0"/>
                                      </a:rPr>
                                    </m:ctrlPr>
                                  </m:sSubSupPr>
                                  <m:e>
                                    <m:r>
                                      <m:rPr>
                                        <m:nor/>
                                      </m:rPr>
                                      <a:rPr lang="en-US" sz="2000" b="1" kern="1200">
                                        <a:effectLst/>
                                        <a:latin typeface="Times New Roman" panose="02020603050405020304" pitchFamily="18" charset="0"/>
                                        <a:ea typeface="微软雅黑" panose="020B0503020204020204" pitchFamily="34" charset="-122"/>
                                        <a:cs typeface="Times New Roman" panose="02020603050405020304" pitchFamily="18" charset="0"/>
                                      </a:rPr>
                                      <m:t>Q</m:t>
                                    </m:r>
                                  </m:e>
                                  <m:sub>
                                    <m:r>
                                      <m:rPr>
                                        <m:nor/>
                                      </m:rPr>
                                      <a:rPr lang="en-US" sz="2000" b="1" kern="1200">
                                        <a:effectLst/>
                                        <a:latin typeface="Times New Roman" panose="02020603050405020304" pitchFamily="18" charset="0"/>
                                        <a:ea typeface="微软雅黑" panose="020B0503020204020204" pitchFamily="34" charset="-122"/>
                                        <a:cs typeface="Times New Roman" panose="02020603050405020304" pitchFamily="18" charset="0"/>
                                      </a:rPr>
                                      <m:t>3</m:t>
                                    </m:r>
                                  </m:sub>
                                  <m:sup>
                                    <m:r>
                                      <m:rPr>
                                        <m:nor/>
                                      </m:rPr>
                                      <a:rPr lang="en-US" sz="2000" b="1" kern="1200">
                                        <a:effectLst/>
                                        <a:latin typeface="Times New Roman" panose="02020603050405020304" pitchFamily="18" charset="0"/>
                                        <a:ea typeface="微软雅黑" panose="020B0503020204020204" pitchFamily="34" charset="-122"/>
                                        <a:cs typeface="Times New Roman" panose="02020603050405020304" pitchFamily="18" charset="0"/>
                                      </a:rPr>
                                      <m:t>n</m:t>
                                    </m:r>
                                  </m:sup>
                                </m:sSubSup>
                              </m:oMath>
                            </m:oMathPara>
                          </a14:m>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2656" marR="102656" marT="0" marB="0" anchor="ctr">
                        <a:lnL w="19050" cap="flat" cmpd="sng" algn="ctr">
                          <a:solidFill>
                            <a:srgbClr val="FF0000"/>
                          </a:solidFill>
                          <a:prstDash val="solid"/>
                          <a:round/>
                          <a:headEnd type="none" w="med" len="med"/>
                          <a:tailEnd type="none" w="med" len="med"/>
                        </a:lnL>
                      </a:tcPr>
                    </a:tc>
                    <a:tc>
                      <a:txBody>
                        <a:bodyPr/>
                        <a:lstStyle/>
                        <a:p>
                          <a:pPr algn="ctr">
                            <a:spcAft>
                              <a:spcPts val="0"/>
                            </a:spcAft>
                          </a:pPr>
                          <a14:m>
                            <m:oMathPara xmlns:m="http://schemas.openxmlformats.org/officeDocument/2006/math">
                              <m:oMathParaPr>
                                <m:jc m:val="centerGroup"/>
                              </m:oMathParaPr>
                              <m:oMath xmlns:m="http://schemas.openxmlformats.org/officeDocument/2006/math">
                                <m:sSubSup>
                                  <m:sSubSupPr>
                                    <m:ctrlPr>
                                      <a:rPr lang="zh-CN" sz="2000" b="1" i="1" kern="1200">
                                        <a:effectLst/>
                                        <a:latin typeface="Cambria Math" panose="02040503050406030204" pitchFamily="18" charset="0"/>
                                      </a:rPr>
                                    </m:ctrlPr>
                                  </m:sSubSupPr>
                                  <m:e>
                                    <m:r>
                                      <m:rPr>
                                        <m:nor/>
                                      </m:rPr>
                                      <a:rPr lang="en-US" sz="2000" b="1" kern="1200">
                                        <a:effectLst/>
                                        <a:latin typeface="Times New Roman" panose="02020603050405020304" pitchFamily="18" charset="0"/>
                                        <a:ea typeface="微软雅黑" panose="020B0503020204020204" pitchFamily="34" charset="-122"/>
                                        <a:cs typeface="Times New Roman" panose="02020603050405020304" pitchFamily="18" charset="0"/>
                                      </a:rPr>
                                      <m:t>Q</m:t>
                                    </m:r>
                                  </m:e>
                                  <m:sub>
                                    <m:r>
                                      <m:rPr>
                                        <m:nor/>
                                      </m:rPr>
                                      <a:rPr lang="en-US" sz="2000" b="1" kern="1200">
                                        <a:effectLst/>
                                        <a:latin typeface="Times New Roman" panose="02020603050405020304" pitchFamily="18" charset="0"/>
                                        <a:ea typeface="微软雅黑" panose="020B0503020204020204" pitchFamily="34" charset="-122"/>
                                        <a:cs typeface="Times New Roman" panose="02020603050405020304" pitchFamily="18" charset="0"/>
                                      </a:rPr>
                                      <m:t>2</m:t>
                                    </m:r>
                                  </m:sub>
                                  <m:sup>
                                    <m:r>
                                      <m:rPr>
                                        <m:nor/>
                                      </m:rPr>
                                      <a:rPr lang="en-US" sz="2000" b="1" kern="1200">
                                        <a:effectLst/>
                                        <a:latin typeface="Times New Roman" panose="02020603050405020304" pitchFamily="18" charset="0"/>
                                        <a:ea typeface="微软雅黑" panose="020B0503020204020204" pitchFamily="34" charset="-122"/>
                                        <a:cs typeface="Times New Roman" panose="02020603050405020304" pitchFamily="18" charset="0"/>
                                      </a:rPr>
                                      <m:t>n</m:t>
                                    </m:r>
                                  </m:sup>
                                </m:sSubSup>
                              </m:oMath>
                            </m:oMathPara>
                          </a14:m>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2656" marR="102656" marT="0" marB="0" anchor="ctr"/>
                    </a:tc>
                    <a:tc>
                      <a:txBody>
                        <a:bodyPr/>
                        <a:lstStyle/>
                        <a:p>
                          <a:pPr algn="ctr">
                            <a:spcAft>
                              <a:spcPts val="0"/>
                            </a:spcAft>
                          </a:pPr>
                          <a14:m>
                            <m:oMathPara xmlns:m="http://schemas.openxmlformats.org/officeDocument/2006/math">
                              <m:oMathParaPr>
                                <m:jc m:val="centerGroup"/>
                              </m:oMathParaPr>
                              <m:oMath xmlns:m="http://schemas.openxmlformats.org/officeDocument/2006/math">
                                <m:sSubSup>
                                  <m:sSubSupPr>
                                    <m:ctrlPr>
                                      <a:rPr lang="zh-CN" sz="2000" b="1" i="1" kern="1200">
                                        <a:effectLst/>
                                        <a:latin typeface="Cambria Math" panose="02040503050406030204" pitchFamily="18" charset="0"/>
                                      </a:rPr>
                                    </m:ctrlPr>
                                  </m:sSubSupPr>
                                  <m:e>
                                    <m:r>
                                      <m:rPr>
                                        <m:nor/>
                                      </m:rPr>
                                      <a:rPr lang="en-US" sz="2000" b="1" kern="1200">
                                        <a:effectLst/>
                                        <a:latin typeface="Times New Roman" panose="02020603050405020304" pitchFamily="18" charset="0"/>
                                        <a:ea typeface="微软雅黑" panose="020B0503020204020204" pitchFamily="34" charset="-122"/>
                                        <a:cs typeface="Times New Roman" panose="02020603050405020304" pitchFamily="18" charset="0"/>
                                      </a:rPr>
                                      <m:t>Q</m:t>
                                    </m:r>
                                  </m:e>
                                  <m:sub>
                                    <m:r>
                                      <m:rPr>
                                        <m:nor/>
                                      </m:rPr>
                                      <a:rPr lang="en-US" sz="2000" b="1" kern="1200">
                                        <a:effectLst/>
                                        <a:latin typeface="Times New Roman" panose="02020603050405020304" pitchFamily="18" charset="0"/>
                                        <a:ea typeface="微软雅黑" panose="020B0503020204020204" pitchFamily="34" charset="-122"/>
                                        <a:cs typeface="Times New Roman" panose="02020603050405020304" pitchFamily="18" charset="0"/>
                                      </a:rPr>
                                      <m:t>1</m:t>
                                    </m:r>
                                  </m:sub>
                                  <m:sup>
                                    <m:r>
                                      <m:rPr>
                                        <m:nor/>
                                      </m:rPr>
                                      <a:rPr lang="en-US" sz="2000" b="1" kern="1200">
                                        <a:effectLst/>
                                        <a:latin typeface="Times New Roman" panose="02020603050405020304" pitchFamily="18" charset="0"/>
                                        <a:ea typeface="微软雅黑" panose="020B0503020204020204" pitchFamily="34" charset="-122"/>
                                        <a:cs typeface="Times New Roman" panose="02020603050405020304" pitchFamily="18" charset="0"/>
                                      </a:rPr>
                                      <m:t>n</m:t>
                                    </m:r>
                                  </m:sup>
                                </m:sSubSup>
                              </m:oMath>
                            </m:oMathPara>
                          </a14:m>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2656" marR="102656" marT="0" marB="0" anchor="ctr"/>
                    </a:tc>
                    <a:tc>
                      <a:txBody>
                        <a:bodyPr/>
                        <a:lstStyle/>
                        <a:p>
                          <a:pPr algn="ctr">
                            <a:spcAft>
                              <a:spcPts val="0"/>
                            </a:spcAft>
                          </a:pPr>
                          <a14:m>
                            <m:oMathPara xmlns:m="http://schemas.openxmlformats.org/officeDocument/2006/math">
                              <m:oMathParaPr>
                                <m:jc m:val="centerGroup"/>
                              </m:oMathParaPr>
                              <m:oMath xmlns:m="http://schemas.openxmlformats.org/officeDocument/2006/math">
                                <m:sSubSup>
                                  <m:sSubSupPr>
                                    <m:ctrlPr>
                                      <a:rPr lang="zh-CN" sz="2000" b="1" i="1" kern="1200">
                                        <a:effectLst/>
                                        <a:latin typeface="Cambria Math" panose="02040503050406030204" pitchFamily="18" charset="0"/>
                                      </a:rPr>
                                    </m:ctrlPr>
                                  </m:sSubSupPr>
                                  <m:e>
                                    <m:r>
                                      <m:rPr>
                                        <m:nor/>
                                      </m:rPr>
                                      <a:rPr lang="en-US" sz="2000" b="1" kern="1200">
                                        <a:effectLst/>
                                        <a:latin typeface="Times New Roman" panose="02020603050405020304" pitchFamily="18" charset="0"/>
                                        <a:ea typeface="微软雅黑" panose="020B0503020204020204" pitchFamily="34" charset="-122"/>
                                        <a:cs typeface="Times New Roman" panose="02020603050405020304" pitchFamily="18" charset="0"/>
                                      </a:rPr>
                                      <m:t>Q</m:t>
                                    </m:r>
                                  </m:e>
                                  <m:sub>
                                    <m:r>
                                      <m:rPr>
                                        <m:nor/>
                                      </m:rPr>
                                      <a:rPr lang="en-US" sz="2000" b="1" kern="1200">
                                        <a:effectLst/>
                                        <a:latin typeface="Times New Roman" panose="02020603050405020304" pitchFamily="18" charset="0"/>
                                        <a:ea typeface="微软雅黑" panose="020B0503020204020204" pitchFamily="34" charset="-122"/>
                                        <a:cs typeface="Times New Roman" panose="02020603050405020304" pitchFamily="18" charset="0"/>
                                      </a:rPr>
                                      <m:t>0</m:t>
                                    </m:r>
                                  </m:sub>
                                  <m:sup>
                                    <m:r>
                                      <m:rPr>
                                        <m:nor/>
                                      </m:rPr>
                                      <a:rPr lang="en-US" sz="2000" b="1" kern="1200">
                                        <a:effectLst/>
                                        <a:latin typeface="Times New Roman" panose="02020603050405020304" pitchFamily="18" charset="0"/>
                                        <a:ea typeface="微软雅黑" panose="020B0503020204020204" pitchFamily="34" charset="-122"/>
                                        <a:cs typeface="Times New Roman" panose="02020603050405020304" pitchFamily="18" charset="0"/>
                                      </a:rPr>
                                      <m:t>n</m:t>
                                    </m:r>
                                  </m:sup>
                                </m:sSubSup>
                              </m:oMath>
                            </m:oMathPara>
                          </a14:m>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2656" marR="102656" marT="0" marB="0" anchor="ctr">
                        <a:lnR w="19050" cap="flat" cmpd="sng" algn="ctr">
                          <a:solidFill>
                            <a:srgbClr val="FF0000"/>
                          </a:solidFill>
                          <a:prstDash val="solid"/>
                          <a:round/>
                          <a:headEnd type="none" w="med" len="med"/>
                          <a:tailEnd type="none" w="med" len="med"/>
                        </a:lnR>
                      </a:tcPr>
                    </a:tc>
                    <a:tc>
                      <a:txBody>
                        <a:bodyPr/>
                        <a:lstStyle/>
                        <a:p>
                          <a:pPr algn="ctr">
                            <a:spcAft>
                              <a:spcPts val="0"/>
                            </a:spcAft>
                          </a:pPr>
                          <a:r>
                            <a:rPr lang="zh-CN" sz="2000" b="1" kern="1200" dirty="0">
                              <a:effectLst/>
                              <a:latin typeface="Times New Roman" panose="02020603050405020304" pitchFamily="18" charset="0"/>
                              <a:ea typeface="微软雅黑" panose="020B0503020204020204" pitchFamily="34" charset="-122"/>
                              <a:cs typeface="Times New Roman" panose="02020603050405020304" pitchFamily="18" charset="0"/>
                            </a:rPr>
                            <a:t>数据保持</a:t>
                          </a:r>
                          <a:endParaRPr lang="zh-CN" sz="20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2656" marR="102656" marT="0" marB="0" anchor="ctr">
                        <a:lnL w="19050" cap="flat" cmpd="sng" algn="ctr">
                          <a:solidFill>
                            <a:srgbClr val="FF0000"/>
                          </a:solidFill>
                          <a:prstDash val="solid"/>
                          <a:round/>
                          <a:headEnd type="none" w="med" len="med"/>
                          <a:tailEnd type="none" w="med" len="med"/>
                        </a:lnL>
                      </a:tcPr>
                    </a:tc>
                    <a:extLst>
                      <a:ext uri="{0D108BD9-81ED-4DB2-BD59-A6C34878D82A}">
                        <a16:rowId xmlns:a16="http://schemas.microsoft.com/office/drawing/2014/main" val="1454968224"/>
                      </a:ext>
                    </a:extLst>
                  </a:tr>
                </a:tbl>
              </a:graphicData>
            </a:graphic>
          </p:graphicFrame>
        </mc:Choice>
        <mc:Fallback xmlns="">
          <p:graphicFrame>
            <p:nvGraphicFramePr>
              <p:cNvPr id="7" name="表格 6"/>
              <p:cNvGraphicFramePr>
                <a:graphicFrameLocks noGrp="1"/>
              </p:cNvGraphicFramePr>
              <p:nvPr>
                <p:extLst>
                  <p:ext uri="{D42A27DB-BD31-4B8C-83A1-F6EECF244321}">
                    <p14:modId xmlns:p14="http://schemas.microsoft.com/office/powerpoint/2010/main" val="3406138807"/>
                  </p:ext>
                </p:extLst>
              </p:nvPr>
            </p:nvGraphicFramePr>
            <p:xfrm>
              <a:off x="1174234" y="1601519"/>
              <a:ext cx="9893814" cy="3664382"/>
            </p:xfrm>
            <a:graphic>
              <a:graphicData uri="http://schemas.openxmlformats.org/drawingml/2006/table">
                <a:tbl>
                  <a:tblPr firstRow="1" firstCol="1" bandRow="1">
                    <a:tableStyleId>{B301B821-A1FF-4177-AEE7-76D212191A09}</a:tableStyleId>
                  </a:tblPr>
                  <a:tblGrid>
                    <a:gridCol w="622146">
                      <a:extLst>
                        <a:ext uri="{9D8B030D-6E8A-4147-A177-3AD203B41FA5}">
                          <a16:colId xmlns:a16="http://schemas.microsoft.com/office/drawing/2014/main" xmlns="" xmlns:a14="http://schemas.microsoft.com/office/drawing/2010/main" val="655074868"/>
                        </a:ext>
                      </a:extLst>
                    </a:gridCol>
                    <a:gridCol w="623357">
                      <a:extLst>
                        <a:ext uri="{9D8B030D-6E8A-4147-A177-3AD203B41FA5}">
                          <a16:colId xmlns:a16="http://schemas.microsoft.com/office/drawing/2014/main" xmlns="" xmlns:a14="http://schemas.microsoft.com/office/drawing/2010/main" val="2981523206"/>
                        </a:ext>
                      </a:extLst>
                    </a:gridCol>
                    <a:gridCol w="741975">
                      <a:extLst>
                        <a:ext uri="{9D8B030D-6E8A-4147-A177-3AD203B41FA5}">
                          <a16:colId xmlns:a16="http://schemas.microsoft.com/office/drawing/2014/main" xmlns="" xmlns:a14="http://schemas.microsoft.com/office/drawing/2010/main" val="1034530491"/>
                        </a:ext>
                      </a:extLst>
                    </a:gridCol>
                    <a:gridCol w="728660">
                      <a:extLst>
                        <a:ext uri="{9D8B030D-6E8A-4147-A177-3AD203B41FA5}">
                          <a16:colId xmlns:a16="http://schemas.microsoft.com/office/drawing/2014/main" xmlns="" xmlns:a14="http://schemas.microsoft.com/office/drawing/2010/main" val="3264546766"/>
                        </a:ext>
                      </a:extLst>
                    </a:gridCol>
                    <a:gridCol w="606410">
                      <a:extLst>
                        <a:ext uri="{9D8B030D-6E8A-4147-A177-3AD203B41FA5}">
                          <a16:colId xmlns:a16="http://schemas.microsoft.com/office/drawing/2014/main" xmlns="" xmlns:a14="http://schemas.microsoft.com/office/drawing/2010/main" val="2572223407"/>
                        </a:ext>
                      </a:extLst>
                    </a:gridCol>
                    <a:gridCol w="530156">
                      <a:extLst>
                        <a:ext uri="{9D8B030D-6E8A-4147-A177-3AD203B41FA5}">
                          <a16:colId xmlns:a16="http://schemas.microsoft.com/office/drawing/2014/main" xmlns="" xmlns:a14="http://schemas.microsoft.com/office/drawing/2010/main" val="2070180374"/>
                        </a:ext>
                      </a:extLst>
                    </a:gridCol>
                    <a:gridCol w="547101">
                      <a:extLst>
                        <a:ext uri="{9D8B030D-6E8A-4147-A177-3AD203B41FA5}">
                          <a16:colId xmlns:a16="http://schemas.microsoft.com/office/drawing/2014/main" xmlns="" xmlns:a14="http://schemas.microsoft.com/office/drawing/2010/main" val="660567446"/>
                        </a:ext>
                      </a:extLst>
                    </a:gridCol>
                    <a:gridCol w="530156">
                      <a:extLst>
                        <a:ext uri="{9D8B030D-6E8A-4147-A177-3AD203B41FA5}">
                          <a16:colId xmlns:a16="http://schemas.microsoft.com/office/drawing/2014/main" xmlns="" xmlns:a14="http://schemas.microsoft.com/office/drawing/2010/main" val="268320717"/>
                        </a:ext>
                      </a:extLst>
                    </a:gridCol>
                    <a:gridCol w="530156">
                      <a:extLst>
                        <a:ext uri="{9D8B030D-6E8A-4147-A177-3AD203B41FA5}">
                          <a16:colId xmlns:a16="http://schemas.microsoft.com/office/drawing/2014/main" xmlns="" xmlns:a14="http://schemas.microsoft.com/office/drawing/2010/main" val="3439804139"/>
                        </a:ext>
                      </a:extLst>
                    </a:gridCol>
                    <a:gridCol w="739555">
                      <a:extLst>
                        <a:ext uri="{9D8B030D-6E8A-4147-A177-3AD203B41FA5}">
                          <a16:colId xmlns:a16="http://schemas.microsoft.com/office/drawing/2014/main" xmlns="" xmlns:a14="http://schemas.microsoft.com/office/drawing/2010/main" val="135201498"/>
                        </a:ext>
                      </a:extLst>
                    </a:gridCol>
                    <a:gridCol w="739555">
                      <a:extLst>
                        <a:ext uri="{9D8B030D-6E8A-4147-A177-3AD203B41FA5}">
                          <a16:colId xmlns:a16="http://schemas.microsoft.com/office/drawing/2014/main" xmlns="" xmlns:a14="http://schemas.microsoft.com/office/drawing/2010/main" val="1176785866"/>
                        </a:ext>
                      </a:extLst>
                    </a:gridCol>
                    <a:gridCol w="739555">
                      <a:extLst>
                        <a:ext uri="{9D8B030D-6E8A-4147-A177-3AD203B41FA5}">
                          <a16:colId xmlns:a16="http://schemas.microsoft.com/office/drawing/2014/main" xmlns="" xmlns:a14="http://schemas.microsoft.com/office/drawing/2010/main" val="3285696204"/>
                        </a:ext>
                      </a:extLst>
                    </a:gridCol>
                    <a:gridCol w="739555">
                      <a:extLst>
                        <a:ext uri="{9D8B030D-6E8A-4147-A177-3AD203B41FA5}">
                          <a16:colId xmlns:a16="http://schemas.microsoft.com/office/drawing/2014/main" xmlns="" xmlns:a14="http://schemas.microsoft.com/office/drawing/2010/main" val="1024954492"/>
                        </a:ext>
                      </a:extLst>
                    </a:gridCol>
                    <a:gridCol w="1475477">
                      <a:extLst>
                        <a:ext uri="{9D8B030D-6E8A-4147-A177-3AD203B41FA5}">
                          <a16:colId xmlns:a16="http://schemas.microsoft.com/office/drawing/2014/main" xmlns="" xmlns:a14="http://schemas.microsoft.com/office/drawing/2010/main" val="264882259"/>
                        </a:ext>
                      </a:extLst>
                    </a:gridCol>
                  </a:tblGrid>
                  <a:tr h="498784">
                    <a:tc gridSpan="9">
                      <a:txBody>
                        <a:bodyPr/>
                        <a:lstStyle/>
                        <a:p>
                          <a:pPr algn="ctr">
                            <a:spcAft>
                              <a:spcPts val="0"/>
                            </a:spcAft>
                          </a:pPr>
                          <a:r>
                            <a:rPr lang="zh-CN" sz="2000" b="1" kern="100" dirty="0">
                              <a:effectLst/>
                              <a:latin typeface="Times New Roman" panose="02020603050405020304" pitchFamily="18" charset="0"/>
                              <a:ea typeface="微软雅黑" panose="020B0503020204020204" pitchFamily="34" charset="-122"/>
                              <a:cs typeface="Times New Roman" panose="02020603050405020304" pitchFamily="18" charset="0"/>
                            </a:rPr>
                            <a:t>输入</a:t>
                          </a:r>
                        </a:p>
                      </a:txBody>
                      <a:tcPr marL="102656" marR="102656" marT="0" marB="0" anchor="ctr">
                        <a:lnR w="19050" cap="flat" cmpd="sng" algn="ctr">
                          <a:solidFill>
                            <a:srgbClr val="FF0000"/>
                          </a:solidFill>
                          <a:prstDash val="solid"/>
                          <a:round/>
                          <a:headEnd type="none" w="med" len="med"/>
                          <a:tailEnd type="none" w="med" len="med"/>
                        </a:lnR>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4">
                      <a:txBody>
                        <a:bodyPr/>
                        <a:lstStyle/>
                        <a:p>
                          <a:pPr algn="ctr">
                            <a:spcAft>
                              <a:spcPts val="0"/>
                            </a:spcAft>
                          </a:pPr>
                          <a:r>
                            <a:rPr lang="zh-CN" sz="2000" b="1" kern="100" dirty="0">
                              <a:effectLst/>
                              <a:latin typeface="Times New Roman" panose="02020603050405020304" pitchFamily="18" charset="0"/>
                              <a:ea typeface="微软雅黑" panose="020B0503020204020204" pitchFamily="34" charset="-122"/>
                              <a:cs typeface="Times New Roman" panose="02020603050405020304" pitchFamily="18" charset="0"/>
                            </a:rPr>
                            <a:t>输出</a:t>
                          </a:r>
                        </a:p>
                      </a:txBody>
                      <a:tcPr marL="102656" marR="102656" marT="0" marB="0" anchor="ctr">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rowSpan="2">
                      <a:txBody>
                        <a:bodyPr/>
                        <a:lstStyle/>
                        <a:p>
                          <a:pPr algn="ctr">
                            <a:spcAft>
                              <a:spcPts val="0"/>
                            </a:spcAft>
                          </a:pPr>
                          <a:r>
                            <a:rPr lang="zh-CN" sz="2000" b="1" kern="0">
                              <a:effectLst/>
                              <a:latin typeface="Times New Roman" panose="02020603050405020304" pitchFamily="18" charset="0"/>
                              <a:ea typeface="微软雅黑" panose="020B0503020204020204" pitchFamily="34" charset="-122"/>
                              <a:cs typeface="Times New Roman" panose="02020603050405020304" pitchFamily="18" charset="0"/>
                            </a:rPr>
                            <a:t>工作方式</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2656" marR="102656" marT="0" marB="0" anchor="ctr">
                        <a:lnL w="19050" cap="flat" cmpd="sng" algn="ctr">
                          <a:solidFill>
                            <a:srgbClr val="FF0000"/>
                          </a:solidFill>
                          <a:prstDash val="solid"/>
                          <a:round/>
                          <a:headEnd type="none" w="med" len="med"/>
                          <a:tailEnd type="none" w="med" len="med"/>
                        </a:lnL>
                      </a:tcPr>
                    </a:tc>
                    <a:extLst>
                      <a:ext uri="{0D108BD9-81ED-4DB2-BD59-A6C34878D82A}">
                        <a16:rowId xmlns:a16="http://schemas.microsoft.com/office/drawing/2014/main" xmlns="" xmlns:a14="http://schemas.microsoft.com/office/drawing/2010/main" val="1840991430"/>
                      </a:ext>
                    </a:extLst>
                  </a:tr>
                  <a:tr h="671678">
                    <a:tc>
                      <a:txBody>
                        <a:bodyPr/>
                        <a:lstStyle/>
                        <a:p>
                          <a:endParaRPr lang="zh-CN"/>
                        </a:p>
                      </a:txBody>
                      <a:tcPr marL="102656" marR="102656" marT="0" marB="0" anchor="ctr">
                        <a:blipFill rotWithShape="1">
                          <a:blip r:embed="rId3"/>
                          <a:stretch>
                            <a:fillRect l="-980" t="-75455" r="-1491176" b="-380000"/>
                          </a:stretch>
                        </a:blipFill>
                      </a:tcPr>
                    </a:tc>
                    <a:tc>
                      <a:txBody>
                        <a:bodyPr/>
                        <a:lstStyle/>
                        <a:p>
                          <a:endParaRPr lang="zh-CN"/>
                        </a:p>
                      </a:txBody>
                      <a:tcPr marL="102656" marR="102656" marT="0" marB="0" anchor="ctr">
                        <a:blipFill rotWithShape="1">
                          <a:blip r:embed="rId3"/>
                          <a:stretch>
                            <a:fillRect l="-100980" t="-75455" r="-1391176" b="-380000"/>
                          </a:stretch>
                        </a:blipFill>
                      </a:tcPr>
                    </a:tc>
                    <a:tc>
                      <a:txBody>
                        <a:bodyPr/>
                        <a:lstStyle/>
                        <a:p>
                          <a:pPr algn="ctr">
                            <a:spcAft>
                              <a:spcPts val="0"/>
                            </a:spcAft>
                          </a:pPr>
                          <a:r>
                            <a:rPr lang="en-US" sz="2000" b="1" kern="0" dirty="0">
                              <a:effectLst/>
                              <a:latin typeface="Times New Roman" panose="02020603050405020304" pitchFamily="18" charset="0"/>
                              <a:ea typeface="微软雅黑" panose="020B0503020204020204" pitchFamily="34" charset="-122"/>
                              <a:cs typeface="Times New Roman" panose="02020603050405020304" pitchFamily="18" charset="0"/>
                            </a:rPr>
                            <a:t>CET</a:t>
                          </a:r>
                          <a:endParaRPr lang="zh-CN" sz="20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2656" marR="102656" marT="0" marB="0" anchor="ctr"/>
                    </a:tc>
                    <a:tc>
                      <a:txBody>
                        <a:bodyPr/>
                        <a:lstStyle/>
                        <a:p>
                          <a:pPr algn="ctr">
                            <a:spcAft>
                              <a:spcPts val="0"/>
                            </a:spcAft>
                          </a:pPr>
                          <a:r>
                            <a:rPr lang="en-US" sz="2000" b="1" kern="0" dirty="0">
                              <a:effectLst/>
                              <a:latin typeface="Times New Roman" panose="02020603050405020304" pitchFamily="18" charset="0"/>
                              <a:ea typeface="微软雅黑" panose="020B0503020204020204" pitchFamily="34" charset="-122"/>
                              <a:cs typeface="Times New Roman" panose="02020603050405020304" pitchFamily="18" charset="0"/>
                            </a:rPr>
                            <a:t>CEP</a:t>
                          </a:r>
                          <a:endParaRPr lang="zh-CN" sz="20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2656" marR="102656" marT="0" marB="0" anchor="ctr">
                        <a:lnR w="19050" cap="flat" cmpd="sng" algn="ctr">
                          <a:solidFill>
                            <a:srgbClr val="FF0000"/>
                          </a:solidFill>
                          <a:prstDash val="solid"/>
                          <a:round/>
                          <a:headEnd type="none" w="med" len="med"/>
                          <a:tailEnd type="none" w="med" len="med"/>
                        </a:lnR>
                      </a:tcPr>
                    </a:tc>
                    <a:tc>
                      <a:txBody>
                        <a:bodyPr/>
                        <a:lstStyle/>
                        <a:p>
                          <a:pPr algn="ctr">
                            <a:spcAft>
                              <a:spcPts val="0"/>
                            </a:spcAft>
                          </a:pPr>
                          <a:r>
                            <a:rPr lang="en-US" sz="2000" b="1" kern="0" dirty="0">
                              <a:effectLst/>
                              <a:latin typeface="Times New Roman" panose="02020603050405020304" pitchFamily="18" charset="0"/>
                              <a:ea typeface="微软雅黑" panose="020B0503020204020204" pitchFamily="34" charset="-122"/>
                              <a:cs typeface="Times New Roman" panose="02020603050405020304" pitchFamily="18" charset="0"/>
                            </a:rPr>
                            <a:t>CP</a:t>
                          </a:r>
                          <a:endParaRPr lang="zh-CN" sz="20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2656" marR="102656" marT="0" marB="0" anchor="ctr">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tcPr>
                    </a:tc>
                    <a:tc>
                      <a:txBody>
                        <a:bodyPr/>
                        <a:lstStyle/>
                        <a:p>
                          <a:pPr algn="ctr">
                            <a:spcAft>
                              <a:spcPts val="0"/>
                            </a:spcAft>
                          </a:pPr>
                          <a:r>
                            <a:rPr lang="en-US" sz="2000" b="1" kern="0">
                              <a:effectLst/>
                              <a:latin typeface="Times New Roman" panose="02020603050405020304" pitchFamily="18" charset="0"/>
                              <a:ea typeface="微软雅黑" panose="020B0503020204020204" pitchFamily="34" charset="-122"/>
                              <a:cs typeface="Times New Roman" panose="02020603050405020304" pitchFamily="18" charset="0"/>
                            </a:rPr>
                            <a:t>D</a:t>
                          </a:r>
                          <a:r>
                            <a:rPr lang="en-US" sz="2000" b="1" kern="0" baseline="-25000">
                              <a:effectLst/>
                              <a:latin typeface="Times New Roman" panose="02020603050405020304" pitchFamily="18" charset="0"/>
                              <a:ea typeface="微软雅黑" panose="020B0503020204020204" pitchFamily="34" charset="-122"/>
                              <a:cs typeface="Times New Roman" panose="02020603050405020304" pitchFamily="18" charset="0"/>
                            </a:rPr>
                            <a:t>3</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2656" marR="102656" marT="0" marB="0" anchor="ctr">
                        <a:lnL w="19050" cap="flat" cmpd="sng" algn="ctr">
                          <a:solidFill>
                            <a:srgbClr val="FF0000"/>
                          </a:solidFill>
                          <a:prstDash val="solid"/>
                          <a:round/>
                          <a:headEnd type="none" w="med" len="med"/>
                          <a:tailEnd type="none" w="med" len="med"/>
                        </a:lnL>
                      </a:tcPr>
                    </a:tc>
                    <a:tc>
                      <a:txBody>
                        <a:bodyPr/>
                        <a:lstStyle/>
                        <a:p>
                          <a:pPr algn="ctr">
                            <a:spcAft>
                              <a:spcPts val="0"/>
                            </a:spcAft>
                          </a:pPr>
                          <a:r>
                            <a:rPr lang="en-US" sz="2000" b="1" kern="0">
                              <a:effectLst/>
                              <a:latin typeface="Times New Roman" panose="02020603050405020304" pitchFamily="18" charset="0"/>
                              <a:ea typeface="微软雅黑" panose="020B0503020204020204" pitchFamily="34" charset="-122"/>
                              <a:cs typeface="Times New Roman" panose="02020603050405020304" pitchFamily="18" charset="0"/>
                            </a:rPr>
                            <a:t>D</a:t>
                          </a:r>
                          <a:r>
                            <a:rPr lang="en-US" sz="2000" b="1" kern="0" baseline="-25000">
                              <a:effectLst/>
                              <a:latin typeface="Times New Roman" panose="02020603050405020304" pitchFamily="18" charset="0"/>
                              <a:ea typeface="微软雅黑" panose="020B0503020204020204" pitchFamily="34" charset="-122"/>
                              <a:cs typeface="Times New Roman" panose="02020603050405020304" pitchFamily="18" charset="0"/>
                            </a:rPr>
                            <a:t>2</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2656" marR="102656" marT="0" marB="0" anchor="ctr"/>
                    </a:tc>
                    <a:tc>
                      <a:txBody>
                        <a:bodyPr/>
                        <a:lstStyle/>
                        <a:p>
                          <a:pPr algn="ctr">
                            <a:spcAft>
                              <a:spcPts val="0"/>
                            </a:spcAft>
                          </a:pPr>
                          <a:r>
                            <a:rPr lang="en-US" sz="2000" b="1" kern="0">
                              <a:effectLst/>
                              <a:latin typeface="Times New Roman" panose="02020603050405020304" pitchFamily="18" charset="0"/>
                              <a:ea typeface="微软雅黑" panose="020B0503020204020204" pitchFamily="34" charset="-122"/>
                              <a:cs typeface="Times New Roman" panose="02020603050405020304" pitchFamily="18" charset="0"/>
                            </a:rPr>
                            <a:t>D</a:t>
                          </a:r>
                          <a:r>
                            <a:rPr lang="en-US" sz="2000" b="1" kern="0" baseline="-2500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2656" marR="102656" marT="0" marB="0" anchor="ctr"/>
                    </a:tc>
                    <a:tc>
                      <a:txBody>
                        <a:bodyPr/>
                        <a:lstStyle/>
                        <a:p>
                          <a:pPr algn="ctr">
                            <a:spcAft>
                              <a:spcPts val="0"/>
                            </a:spcAft>
                          </a:pPr>
                          <a:r>
                            <a:rPr lang="en-US" sz="2000" b="1" kern="0">
                              <a:effectLst/>
                              <a:latin typeface="Times New Roman" panose="02020603050405020304" pitchFamily="18" charset="0"/>
                              <a:ea typeface="微软雅黑" panose="020B0503020204020204" pitchFamily="34" charset="-122"/>
                              <a:cs typeface="Times New Roman" panose="02020603050405020304" pitchFamily="18" charset="0"/>
                            </a:rPr>
                            <a:t>D</a:t>
                          </a:r>
                          <a:r>
                            <a:rPr lang="en-US" sz="2000" b="1" kern="0" baseline="-2500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2656" marR="102656" marT="0" marB="0" anchor="ctr">
                        <a:lnR w="19050" cap="flat" cmpd="sng" algn="ctr">
                          <a:solidFill>
                            <a:srgbClr val="FF0000"/>
                          </a:solidFill>
                          <a:prstDash val="solid"/>
                          <a:round/>
                          <a:headEnd type="none" w="med" len="med"/>
                          <a:tailEnd type="none" w="med" len="med"/>
                        </a:lnR>
                      </a:tcPr>
                    </a:tc>
                    <a:tc>
                      <a:txBody>
                        <a:bodyPr/>
                        <a:lstStyle/>
                        <a:p>
                          <a:endParaRPr lang="zh-CN"/>
                        </a:p>
                      </a:txBody>
                      <a:tcPr marL="102656" marR="102656" marT="0" marB="0" anchor="ctr">
                        <a:lnL w="19050" cap="flat" cmpd="sng" algn="ctr">
                          <a:solidFill>
                            <a:srgbClr val="FF0000"/>
                          </a:solidFill>
                          <a:prstDash val="solid"/>
                          <a:round/>
                          <a:headEnd type="none" w="med" len="med"/>
                          <a:tailEnd type="none" w="med" len="med"/>
                        </a:lnL>
                        <a:blipFill rotWithShape="1">
                          <a:blip r:embed="rId3"/>
                          <a:stretch>
                            <a:fillRect l="-741322" t="-75455" r="-500826" b="-380000"/>
                          </a:stretch>
                        </a:blipFill>
                      </a:tcPr>
                    </a:tc>
                    <a:tc>
                      <a:txBody>
                        <a:bodyPr/>
                        <a:lstStyle/>
                        <a:p>
                          <a:endParaRPr lang="zh-CN"/>
                        </a:p>
                      </a:txBody>
                      <a:tcPr marL="102656" marR="102656" marT="0" marB="0" anchor="ctr">
                        <a:blipFill rotWithShape="1">
                          <a:blip r:embed="rId3"/>
                          <a:stretch>
                            <a:fillRect l="-841322" t="-75455" r="-400826" b="-380000"/>
                          </a:stretch>
                        </a:blipFill>
                      </a:tcPr>
                    </a:tc>
                    <a:tc>
                      <a:txBody>
                        <a:bodyPr/>
                        <a:lstStyle/>
                        <a:p>
                          <a:endParaRPr lang="zh-CN"/>
                        </a:p>
                      </a:txBody>
                      <a:tcPr marL="102656" marR="102656" marT="0" marB="0" anchor="ctr">
                        <a:blipFill rotWithShape="1">
                          <a:blip r:embed="rId3"/>
                          <a:stretch>
                            <a:fillRect l="-933607" t="-75455" r="-297541" b="-380000"/>
                          </a:stretch>
                        </a:blipFill>
                      </a:tcPr>
                    </a:tc>
                    <a:tc>
                      <a:txBody>
                        <a:bodyPr/>
                        <a:lstStyle/>
                        <a:p>
                          <a:endParaRPr lang="zh-CN"/>
                        </a:p>
                      </a:txBody>
                      <a:tcPr marL="102656" marR="102656" marT="0" marB="0" anchor="ctr">
                        <a:lnR w="19050" cap="flat" cmpd="sng" algn="ctr">
                          <a:solidFill>
                            <a:srgbClr val="FF0000"/>
                          </a:solidFill>
                          <a:prstDash val="solid"/>
                          <a:round/>
                          <a:headEnd type="none" w="med" len="med"/>
                          <a:tailEnd type="none" w="med" len="med"/>
                        </a:lnR>
                        <a:blipFill rotWithShape="1">
                          <a:blip r:embed="rId3"/>
                          <a:stretch>
                            <a:fillRect l="-1042149" t="-75455" r="-200000" b="-380000"/>
                          </a:stretch>
                        </a:blipFill>
                      </a:tcPr>
                    </a:tc>
                    <a:tc vMerge="1">
                      <a:txBody>
                        <a:bodyPr/>
                        <a:lstStyle/>
                        <a:p>
                          <a:endParaRPr lang="zh-CN" altLang="en-US"/>
                        </a:p>
                      </a:txBody>
                      <a:tcPr/>
                    </a:tc>
                    <a:extLst>
                      <a:ext uri="{0D108BD9-81ED-4DB2-BD59-A6C34878D82A}">
                        <a16:rowId xmlns:a16="http://schemas.microsoft.com/office/drawing/2014/main" xmlns="" xmlns:a14="http://schemas.microsoft.com/office/drawing/2010/main" val="622043624"/>
                      </a:ext>
                    </a:extLst>
                  </a:tr>
                  <a:tr h="498784">
                    <a:tc>
                      <a:txBody>
                        <a:bodyPr/>
                        <a:lstStyle/>
                        <a:p>
                          <a:pPr algn="ctr">
                            <a:spcAft>
                              <a:spcPts val="0"/>
                            </a:spcAft>
                          </a:pPr>
                          <a:r>
                            <a:rPr lang="en-US" sz="2000" b="1" kern="120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2656" marR="102656" marT="0" marB="0" anchor="ctr"/>
                    </a:tc>
                    <a:tc>
                      <a:txBody>
                        <a:bodyPr/>
                        <a:lstStyle/>
                        <a:p>
                          <a:pPr algn="ctr">
                            <a:spcAft>
                              <a:spcPts val="0"/>
                            </a:spcAft>
                          </a:pPr>
                          <a:r>
                            <a:rPr lang="en-US" sz="2000" b="1" kern="1200">
                              <a:effectLst/>
                              <a:latin typeface="Times New Roman" panose="02020603050405020304" pitchFamily="18" charset="0"/>
                              <a:ea typeface="微软雅黑" panose="020B0503020204020204" pitchFamily="34" charset="-122"/>
                              <a:cs typeface="Times New Roman" panose="02020603050405020304" pitchFamily="18" charset="0"/>
                            </a:rPr>
                            <a:t>d</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2656" marR="102656" marT="0" marB="0" anchor="ctr"/>
                    </a:tc>
                    <a:tc>
                      <a:txBody>
                        <a:bodyPr/>
                        <a:lstStyle/>
                        <a:p>
                          <a:pPr algn="ctr">
                            <a:spcAft>
                              <a:spcPts val="0"/>
                            </a:spcAft>
                          </a:pPr>
                          <a:r>
                            <a:rPr lang="en-US" sz="2000" b="1" kern="1200">
                              <a:effectLst/>
                              <a:latin typeface="Times New Roman" panose="02020603050405020304" pitchFamily="18" charset="0"/>
                              <a:ea typeface="微软雅黑" panose="020B0503020204020204" pitchFamily="34" charset="-122"/>
                              <a:cs typeface="Times New Roman" panose="02020603050405020304" pitchFamily="18" charset="0"/>
                            </a:rPr>
                            <a:t>d</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2656" marR="102656" marT="0" marB="0" anchor="ctr"/>
                    </a:tc>
                    <a:tc>
                      <a:txBody>
                        <a:bodyPr/>
                        <a:lstStyle/>
                        <a:p>
                          <a:pPr algn="ctr">
                            <a:spcAft>
                              <a:spcPts val="0"/>
                            </a:spcAft>
                          </a:pPr>
                          <a:r>
                            <a:rPr lang="en-US" sz="2000" b="1" kern="1200">
                              <a:effectLst/>
                              <a:latin typeface="Times New Roman" panose="02020603050405020304" pitchFamily="18" charset="0"/>
                              <a:ea typeface="微软雅黑" panose="020B0503020204020204" pitchFamily="34" charset="-122"/>
                              <a:cs typeface="Times New Roman" panose="02020603050405020304" pitchFamily="18" charset="0"/>
                            </a:rPr>
                            <a:t>d</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2656" marR="102656" marT="0" marB="0" anchor="ctr">
                        <a:lnR w="19050" cap="flat" cmpd="sng" algn="ctr">
                          <a:solidFill>
                            <a:srgbClr val="FF0000"/>
                          </a:solidFill>
                          <a:prstDash val="solid"/>
                          <a:round/>
                          <a:headEnd type="none" w="med" len="med"/>
                          <a:tailEnd type="none" w="med" len="med"/>
                        </a:lnR>
                      </a:tcPr>
                    </a:tc>
                    <a:tc>
                      <a:txBody>
                        <a:bodyPr/>
                        <a:lstStyle/>
                        <a:p>
                          <a:pPr algn="ctr">
                            <a:spcAft>
                              <a:spcPts val="0"/>
                            </a:spcAft>
                          </a:pPr>
                          <a:r>
                            <a:rPr lang="en-US" sz="2000" b="1" kern="1200" dirty="0">
                              <a:solidFill>
                                <a:srgbClr val="FF0000"/>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a:t>
                          </a:r>
                          <a:endParaRPr lang="zh-CN" sz="2000" b="1" kern="100" dirty="0">
                            <a:solidFill>
                              <a:srgbClr val="FF0000"/>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2656" marR="102656" marT="0" marB="0" anchor="ctr">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tcPr>
                    </a:tc>
                    <a:tc>
                      <a:txBody>
                        <a:bodyPr/>
                        <a:lstStyle/>
                        <a:p>
                          <a:pPr algn="ctr">
                            <a:spcAft>
                              <a:spcPts val="0"/>
                            </a:spcAft>
                          </a:pPr>
                          <a:r>
                            <a:rPr lang="en-US" sz="2000" b="1" kern="1200">
                              <a:effectLst/>
                              <a:latin typeface="Times New Roman" panose="02020603050405020304" pitchFamily="18" charset="0"/>
                              <a:ea typeface="微软雅黑" panose="020B0503020204020204" pitchFamily="34" charset="-122"/>
                              <a:cs typeface="Times New Roman" panose="02020603050405020304" pitchFamily="18" charset="0"/>
                            </a:rPr>
                            <a:t>d</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2656" marR="102656" marT="0" marB="0" anchor="ctr">
                        <a:lnL w="19050" cap="flat" cmpd="sng" algn="ctr">
                          <a:solidFill>
                            <a:srgbClr val="FF0000"/>
                          </a:solidFill>
                          <a:prstDash val="solid"/>
                          <a:round/>
                          <a:headEnd type="none" w="med" len="med"/>
                          <a:tailEnd type="none" w="med" len="med"/>
                        </a:lnL>
                      </a:tcPr>
                    </a:tc>
                    <a:tc>
                      <a:txBody>
                        <a:bodyPr/>
                        <a:lstStyle/>
                        <a:p>
                          <a:pPr algn="ctr">
                            <a:spcAft>
                              <a:spcPts val="0"/>
                            </a:spcAft>
                          </a:pPr>
                          <a:r>
                            <a:rPr lang="en-US" sz="2000" b="1" kern="1200">
                              <a:effectLst/>
                              <a:latin typeface="Times New Roman" panose="02020603050405020304" pitchFamily="18" charset="0"/>
                              <a:ea typeface="微软雅黑" panose="020B0503020204020204" pitchFamily="34" charset="-122"/>
                              <a:cs typeface="Times New Roman" panose="02020603050405020304" pitchFamily="18" charset="0"/>
                            </a:rPr>
                            <a:t>d</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2656" marR="102656" marT="0" marB="0" anchor="ctr"/>
                    </a:tc>
                    <a:tc>
                      <a:txBody>
                        <a:bodyPr/>
                        <a:lstStyle/>
                        <a:p>
                          <a:pPr algn="ctr">
                            <a:spcAft>
                              <a:spcPts val="0"/>
                            </a:spcAft>
                          </a:pPr>
                          <a:r>
                            <a:rPr lang="en-US" sz="2000" b="1" kern="1200">
                              <a:effectLst/>
                              <a:latin typeface="Times New Roman" panose="02020603050405020304" pitchFamily="18" charset="0"/>
                              <a:ea typeface="微软雅黑" panose="020B0503020204020204" pitchFamily="34" charset="-122"/>
                              <a:cs typeface="Times New Roman" panose="02020603050405020304" pitchFamily="18" charset="0"/>
                            </a:rPr>
                            <a:t>d</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2656" marR="102656" marT="0" marB="0" anchor="ctr"/>
                    </a:tc>
                    <a:tc>
                      <a:txBody>
                        <a:bodyPr/>
                        <a:lstStyle/>
                        <a:p>
                          <a:pPr algn="ctr">
                            <a:spcAft>
                              <a:spcPts val="0"/>
                            </a:spcAft>
                          </a:pPr>
                          <a:r>
                            <a:rPr lang="en-US" sz="2000" b="1" kern="1200">
                              <a:effectLst/>
                              <a:latin typeface="Times New Roman" panose="02020603050405020304" pitchFamily="18" charset="0"/>
                              <a:ea typeface="微软雅黑" panose="020B0503020204020204" pitchFamily="34" charset="-122"/>
                              <a:cs typeface="Times New Roman" panose="02020603050405020304" pitchFamily="18" charset="0"/>
                            </a:rPr>
                            <a:t>d</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2656" marR="102656" marT="0" marB="0" anchor="ctr">
                        <a:lnR w="19050" cap="flat" cmpd="sng" algn="ctr">
                          <a:solidFill>
                            <a:srgbClr val="FF0000"/>
                          </a:solidFill>
                          <a:prstDash val="solid"/>
                          <a:round/>
                          <a:headEnd type="none" w="med" len="med"/>
                          <a:tailEnd type="none" w="med" len="med"/>
                        </a:lnR>
                      </a:tcPr>
                    </a:tc>
                    <a:tc>
                      <a:txBody>
                        <a:bodyPr/>
                        <a:lstStyle/>
                        <a:p>
                          <a:pPr algn="ctr">
                            <a:spcAft>
                              <a:spcPts val="0"/>
                            </a:spcAft>
                          </a:pPr>
                          <a:r>
                            <a:rPr lang="en-US" sz="2000" b="1" kern="120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2656" marR="102656" marT="0" marB="0" anchor="ctr">
                        <a:lnL w="19050" cap="flat" cmpd="sng" algn="ctr">
                          <a:solidFill>
                            <a:srgbClr val="FF0000"/>
                          </a:solidFill>
                          <a:prstDash val="solid"/>
                          <a:round/>
                          <a:headEnd type="none" w="med" len="med"/>
                          <a:tailEnd type="none" w="med" len="med"/>
                        </a:lnL>
                      </a:tcPr>
                    </a:tc>
                    <a:tc>
                      <a:txBody>
                        <a:bodyPr/>
                        <a:lstStyle/>
                        <a:p>
                          <a:pPr algn="ctr">
                            <a:spcAft>
                              <a:spcPts val="0"/>
                            </a:spcAft>
                          </a:pPr>
                          <a:r>
                            <a:rPr lang="en-US" sz="2000" b="1" kern="120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2656" marR="102656" marT="0" marB="0" anchor="ctr"/>
                    </a:tc>
                    <a:tc>
                      <a:txBody>
                        <a:bodyPr/>
                        <a:lstStyle/>
                        <a:p>
                          <a:pPr algn="ctr">
                            <a:spcAft>
                              <a:spcPts val="0"/>
                            </a:spcAft>
                          </a:pPr>
                          <a:r>
                            <a:rPr lang="en-US" sz="2000" b="1" kern="120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2656" marR="102656" marT="0" marB="0" anchor="ctr"/>
                    </a:tc>
                    <a:tc>
                      <a:txBody>
                        <a:bodyPr/>
                        <a:lstStyle/>
                        <a:p>
                          <a:pPr algn="ctr">
                            <a:spcAft>
                              <a:spcPts val="0"/>
                            </a:spcAft>
                          </a:pPr>
                          <a:r>
                            <a:rPr lang="en-US" sz="2000" b="1" kern="120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2656" marR="102656" marT="0" marB="0" anchor="ctr">
                        <a:lnR w="19050" cap="flat" cmpd="sng" algn="ctr">
                          <a:solidFill>
                            <a:srgbClr val="FF0000"/>
                          </a:solidFill>
                          <a:prstDash val="solid"/>
                          <a:round/>
                          <a:headEnd type="none" w="med" len="med"/>
                          <a:tailEnd type="none" w="med" len="med"/>
                        </a:lnR>
                      </a:tcPr>
                    </a:tc>
                    <a:tc>
                      <a:txBody>
                        <a:bodyPr/>
                        <a:lstStyle/>
                        <a:p>
                          <a:pPr algn="ctr">
                            <a:spcAft>
                              <a:spcPts val="0"/>
                            </a:spcAft>
                          </a:pPr>
                          <a:r>
                            <a:rPr lang="zh-CN" sz="2000" b="1" kern="1200" dirty="0">
                              <a:solidFill>
                                <a:srgbClr val="FF0000"/>
                              </a:solidFill>
                              <a:effectLst/>
                              <a:latin typeface="Times New Roman" panose="02020603050405020304" pitchFamily="18" charset="0"/>
                              <a:ea typeface="微软雅黑" panose="020B0503020204020204" pitchFamily="34" charset="-122"/>
                              <a:cs typeface="Times New Roman" panose="02020603050405020304" pitchFamily="18" charset="0"/>
                            </a:rPr>
                            <a:t>同步</a:t>
                          </a:r>
                          <a:r>
                            <a:rPr lang="zh-CN" sz="2000" b="1" kern="1200" dirty="0">
                              <a:effectLst/>
                              <a:latin typeface="Times New Roman" panose="02020603050405020304" pitchFamily="18" charset="0"/>
                              <a:ea typeface="微软雅黑" panose="020B0503020204020204" pitchFamily="34" charset="-122"/>
                              <a:cs typeface="Times New Roman" panose="02020603050405020304" pitchFamily="18" charset="0"/>
                            </a:rPr>
                            <a:t>清零</a:t>
                          </a:r>
                          <a:endParaRPr lang="zh-CN" sz="20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2656" marR="102656" marT="0" marB="0" anchor="ctr">
                        <a:lnL w="19050" cap="flat" cmpd="sng" algn="ctr">
                          <a:solidFill>
                            <a:srgbClr val="FF0000"/>
                          </a:solidFill>
                          <a:prstDash val="solid"/>
                          <a:round/>
                          <a:headEnd type="none" w="med" len="med"/>
                          <a:tailEnd type="none" w="med" len="med"/>
                        </a:lnL>
                      </a:tcPr>
                    </a:tc>
                    <a:extLst>
                      <a:ext uri="{0D108BD9-81ED-4DB2-BD59-A6C34878D82A}">
                        <a16:rowId xmlns:a16="http://schemas.microsoft.com/office/drawing/2014/main" xmlns="" xmlns:a14="http://schemas.microsoft.com/office/drawing/2010/main" val="1731690726"/>
                      </a:ext>
                    </a:extLst>
                  </a:tr>
                  <a:tr h="498784">
                    <a:tc>
                      <a:txBody>
                        <a:bodyPr/>
                        <a:lstStyle/>
                        <a:p>
                          <a:pPr algn="ctr">
                            <a:spcAft>
                              <a:spcPts val="0"/>
                            </a:spcAft>
                          </a:pPr>
                          <a:r>
                            <a:rPr lang="en-US" sz="2000" b="1" kern="120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2656" marR="102656" marT="0" marB="0" anchor="ctr"/>
                    </a:tc>
                    <a:tc>
                      <a:txBody>
                        <a:bodyPr/>
                        <a:lstStyle/>
                        <a:p>
                          <a:pPr algn="ctr">
                            <a:spcAft>
                              <a:spcPts val="0"/>
                            </a:spcAft>
                          </a:pPr>
                          <a:r>
                            <a:rPr lang="en-US" sz="2000" b="1" kern="120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2656" marR="102656" marT="0" marB="0" anchor="ctr"/>
                    </a:tc>
                    <a:tc>
                      <a:txBody>
                        <a:bodyPr/>
                        <a:lstStyle/>
                        <a:p>
                          <a:pPr algn="ctr">
                            <a:spcAft>
                              <a:spcPts val="0"/>
                            </a:spcAft>
                          </a:pPr>
                          <a:r>
                            <a:rPr lang="en-US" sz="2000" b="1" kern="1200">
                              <a:effectLst/>
                              <a:latin typeface="Times New Roman" panose="02020603050405020304" pitchFamily="18" charset="0"/>
                              <a:ea typeface="微软雅黑" panose="020B0503020204020204" pitchFamily="34" charset="-122"/>
                              <a:cs typeface="Times New Roman" panose="02020603050405020304" pitchFamily="18" charset="0"/>
                            </a:rPr>
                            <a:t>d</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2656" marR="102656" marT="0" marB="0" anchor="ctr"/>
                    </a:tc>
                    <a:tc>
                      <a:txBody>
                        <a:bodyPr/>
                        <a:lstStyle/>
                        <a:p>
                          <a:pPr algn="ctr">
                            <a:spcAft>
                              <a:spcPts val="0"/>
                            </a:spcAft>
                          </a:pPr>
                          <a:r>
                            <a:rPr lang="en-US" sz="2000" b="1" kern="1200">
                              <a:effectLst/>
                              <a:latin typeface="Times New Roman" panose="02020603050405020304" pitchFamily="18" charset="0"/>
                              <a:ea typeface="微软雅黑" panose="020B0503020204020204" pitchFamily="34" charset="-122"/>
                              <a:cs typeface="Times New Roman" panose="02020603050405020304" pitchFamily="18" charset="0"/>
                            </a:rPr>
                            <a:t>d</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2656" marR="102656" marT="0" marB="0" anchor="ctr">
                        <a:lnR w="19050" cap="flat" cmpd="sng" algn="ctr">
                          <a:solidFill>
                            <a:srgbClr val="FF0000"/>
                          </a:solidFill>
                          <a:prstDash val="solid"/>
                          <a:round/>
                          <a:headEnd type="none" w="med" len="med"/>
                          <a:tailEnd type="none" w="med" len="med"/>
                        </a:lnR>
                      </a:tcPr>
                    </a:tc>
                    <a:tc>
                      <a:txBody>
                        <a:bodyPr/>
                        <a:lstStyle/>
                        <a:p>
                          <a:pPr algn="ctr">
                            <a:spcAft>
                              <a:spcPts val="0"/>
                            </a:spcAft>
                          </a:pPr>
                          <a:r>
                            <a:rPr lang="en-US" sz="2000" b="1" kern="1200" dirty="0">
                              <a:solidFill>
                                <a:srgbClr val="FF0000"/>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a:t>
                          </a:r>
                          <a:endParaRPr lang="zh-CN" sz="2000" b="1" kern="100" dirty="0">
                            <a:solidFill>
                              <a:srgbClr val="FF0000"/>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2656" marR="102656" marT="0" marB="0" anchor="ctr">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tcPr>
                    </a:tc>
                    <a:tc>
                      <a:txBody>
                        <a:bodyPr/>
                        <a:lstStyle/>
                        <a:p>
                          <a:pPr algn="ctr">
                            <a:spcAft>
                              <a:spcPts val="0"/>
                            </a:spcAft>
                          </a:pPr>
                          <a:r>
                            <a:rPr lang="en-US" sz="2000" b="1" kern="0">
                              <a:effectLst/>
                              <a:latin typeface="Times New Roman" panose="02020603050405020304" pitchFamily="18" charset="0"/>
                              <a:ea typeface="微软雅黑" panose="020B0503020204020204" pitchFamily="34" charset="-122"/>
                              <a:cs typeface="Times New Roman" panose="02020603050405020304" pitchFamily="18" charset="0"/>
                            </a:rPr>
                            <a:t>d</a:t>
                          </a:r>
                          <a:r>
                            <a:rPr lang="en-US" sz="2000" b="1" kern="0" baseline="-25000">
                              <a:effectLst/>
                              <a:latin typeface="Times New Roman" panose="02020603050405020304" pitchFamily="18" charset="0"/>
                              <a:ea typeface="微软雅黑" panose="020B0503020204020204" pitchFamily="34" charset="-122"/>
                              <a:cs typeface="Times New Roman" panose="02020603050405020304" pitchFamily="18" charset="0"/>
                            </a:rPr>
                            <a:t>3</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2656" marR="102656" marT="0" marB="0" anchor="ctr">
                        <a:lnL w="19050" cap="flat" cmpd="sng" algn="ctr">
                          <a:solidFill>
                            <a:srgbClr val="FF0000"/>
                          </a:solidFill>
                          <a:prstDash val="solid"/>
                          <a:round/>
                          <a:headEnd type="none" w="med" len="med"/>
                          <a:tailEnd type="none" w="med" len="med"/>
                        </a:lnL>
                      </a:tcPr>
                    </a:tc>
                    <a:tc>
                      <a:txBody>
                        <a:bodyPr/>
                        <a:lstStyle/>
                        <a:p>
                          <a:pPr algn="ctr">
                            <a:spcAft>
                              <a:spcPts val="0"/>
                            </a:spcAft>
                          </a:pPr>
                          <a:r>
                            <a:rPr lang="en-US" sz="2000" b="1" kern="0">
                              <a:effectLst/>
                              <a:latin typeface="Times New Roman" panose="02020603050405020304" pitchFamily="18" charset="0"/>
                              <a:ea typeface="微软雅黑" panose="020B0503020204020204" pitchFamily="34" charset="-122"/>
                              <a:cs typeface="Times New Roman" panose="02020603050405020304" pitchFamily="18" charset="0"/>
                            </a:rPr>
                            <a:t>d</a:t>
                          </a:r>
                          <a:r>
                            <a:rPr lang="en-US" sz="2000" b="1" kern="0" baseline="-25000">
                              <a:effectLst/>
                              <a:latin typeface="Times New Roman" panose="02020603050405020304" pitchFamily="18" charset="0"/>
                              <a:ea typeface="微软雅黑" panose="020B0503020204020204" pitchFamily="34" charset="-122"/>
                              <a:cs typeface="Times New Roman" panose="02020603050405020304" pitchFamily="18" charset="0"/>
                            </a:rPr>
                            <a:t>2</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2656" marR="102656" marT="0" marB="0" anchor="ctr"/>
                    </a:tc>
                    <a:tc>
                      <a:txBody>
                        <a:bodyPr/>
                        <a:lstStyle/>
                        <a:p>
                          <a:pPr algn="ctr">
                            <a:spcAft>
                              <a:spcPts val="0"/>
                            </a:spcAft>
                          </a:pPr>
                          <a:r>
                            <a:rPr lang="en-US" sz="2000" b="1" kern="0">
                              <a:effectLst/>
                              <a:latin typeface="Times New Roman" panose="02020603050405020304" pitchFamily="18" charset="0"/>
                              <a:ea typeface="微软雅黑" panose="020B0503020204020204" pitchFamily="34" charset="-122"/>
                              <a:cs typeface="Times New Roman" panose="02020603050405020304" pitchFamily="18" charset="0"/>
                            </a:rPr>
                            <a:t>d</a:t>
                          </a:r>
                          <a:r>
                            <a:rPr lang="en-US" sz="2000" b="1" kern="0" baseline="-2500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2656" marR="102656" marT="0" marB="0" anchor="ctr"/>
                    </a:tc>
                    <a:tc>
                      <a:txBody>
                        <a:bodyPr/>
                        <a:lstStyle/>
                        <a:p>
                          <a:pPr algn="ctr">
                            <a:spcAft>
                              <a:spcPts val="0"/>
                            </a:spcAft>
                          </a:pPr>
                          <a:r>
                            <a:rPr lang="en-US" sz="2000" b="1" kern="0">
                              <a:effectLst/>
                              <a:latin typeface="Times New Roman" panose="02020603050405020304" pitchFamily="18" charset="0"/>
                              <a:ea typeface="微软雅黑" panose="020B0503020204020204" pitchFamily="34" charset="-122"/>
                              <a:cs typeface="Times New Roman" panose="02020603050405020304" pitchFamily="18" charset="0"/>
                            </a:rPr>
                            <a:t>d</a:t>
                          </a:r>
                          <a:r>
                            <a:rPr lang="en-US" sz="2000" b="1" kern="0" baseline="-2500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2656" marR="102656" marT="0" marB="0" anchor="ctr">
                        <a:lnR w="19050" cap="flat" cmpd="sng" algn="ctr">
                          <a:solidFill>
                            <a:srgbClr val="FF0000"/>
                          </a:solidFill>
                          <a:prstDash val="solid"/>
                          <a:round/>
                          <a:headEnd type="none" w="med" len="med"/>
                          <a:tailEnd type="none" w="med" len="med"/>
                        </a:lnR>
                      </a:tcPr>
                    </a:tc>
                    <a:tc>
                      <a:txBody>
                        <a:bodyPr/>
                        <a:lstStyle/>
                        <a:p>
                          <a:pPr algn="ctr">
                            <a:spcAft>
                              <a:spcPts val="0"/>
                            </a:spcAft>
                          </a:pPr>
                          <a:r>
                            <a:rPr lang="en-US" sz="2000" b="1" kern="0">
                              <a:effectLst/>
                              <a:latin typeface="Times New Roman" panose="02020603050405020304" pitchFamily="18" charset="0"/>
                              <a:ea typeface="微软雅黑" panose="020B0503020204020204" pitchFamily="34" charset="-122"/>
                              <a:cs typeface="Times New Roman" panose="02020603050405020304" pitchFamily="18" charset="0"/>
                            </a:rPr>
                            <a:t>d</a:t>
                          </a:r>
                          <a:r>
                            <a:rPr lang="en-US" sz="2000" b="1" kern="0" baseline="-25000">
                              <a:effectLst/>
                              <a:latin typeface="Times New Roman" panose="02020603050405020304" pitchFamily="18" charset="0"/>
                              <a:ea typeface="微软雅黑" panose="020B0503020204020204" pitchFamily="34" charset="-122"/>
                              <a:cs typeface="Times New Roman" panose="02020603050405020304" pitchFamily="18" charset="0"/>
                            </a:rPr>
                            <a:t>3</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2656" marR="102656" marT="0" marB="0" anchor="ctr">
                        <a:lnL w="19050" cap="flat" cmpd="sng" algn="ctr">
                          <a:solidFill>
                            <a:srgbClr val="FF0000"/>
                          </a:solidFill>
                          <a:prstDash val="solid"/>
                          <a:round/>
                          <a:headEnd type="none" w="med" len="med"/>
                          <a:tailEnd type="none" w="med" len="med"/>
                        </a:lnL>
                      </a:tcPr>
                    </a:tc>
                    <a:tc>
                      <a:txBody>
                        <a:bodyPr/>
                        <a:lstStyle/>
                        <a:p>
                          <a:pPr algn="ctr">
                            <a:spcAft>
                              <a:spcPts val="0"/>
                            </a:spcAft>
                          </a:pPr>
                          <a:r>
                            <a:rPr lang="en-US" sz="2000" b="1" kern="0">
                              <a:effectLst/>
                              <a:latin typeface="Times New Roman" panose="02020603050405020304" pitchFamily="18" charset="0"/>
                              <a:ea typeface="微软雅黑" panose="020B0503020204020204" pitchFamily="34" charset="-122"/>
                              <a:cs typeface="Times New Roman" panose="02020603050405020304" pitchFamily="18" charset="0"/>
                            </a:rPr>
                            <a:t>d</a:t>
                          </a:r>
                          <a:r>
                            <a:rPr lang="en-US" sz="2000" b="1" kern="0" baseline="-25000">
                              <a:effectLst/>
                              <a:latin typeface="Times New Roman" panose="02020603050405020304" pitchFamily="18" charset="0"/>
                              <a:ea typeface="微软雅黑" panose="020B0503020204020204" pitchFamily="34" charset="-122"/>
                              <a:cs typeface="Times New Roman" panose="02020603050405020304" pitchFamily="18" charset="0"/>
                            </a:rPr>
                            <a:t>2</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2656" marR="102656" marT="0" marB="0" anchor="ctr"/>
                    </a:tc>
                    <a:tc>
                      <a:txBody>
                        <a:bodyPr/>
                        <a:lstStyle/>
                        <a:p>
                          <a:pPr algn="ctr">
                            <a:spcAft>
                              <a:spcPts val="0"/>
                            </a:spcAft>
                          </a:pPr>
                          <a:r>
                            <a:rPr lang="en-US" sz="2000" b="1" kern="0">
                              <a:effectLst/>
                              <a:latin typeface="Times New Roman" panose="02020603050405020304" pitchFamily="18" charset="0"/>
                              <a:ea typeface="微软雅黑" panose="020B0503020204020204" pitchFamily="34" charset="-122"/>
                              <a:cs typeface="Times New Roman" panose="02020603050405020304" pitchFamily="18" charset="0"/>
                            </a:rPr>
                            <a:t>d</a:t>
                          </a:r>
                          <a:r>
                            <a:rPr lang="en-US" sz="2000" b="1" kern="0" baseline="-2500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2656" marR="102656" marT="0" marB="0" anchor="ctr"/>
                    </a:tc>
                    <a:tc>
                      <a:txBody>
                        <a:bodyPr/>
                        <a:lstStyle/>
                        <a:p>
                          <a:pPr algn="ctr">
                            <a:spcAft>
                              <a:spcPts val="0"/>
                            </a:spcAft>
                          </a:pPr>
                          <a:r>
                            <a:rPr lang="en-US" sz="2000" b="1" kern="0">
                              <a:effectLst/>
                              <a:latin typeface="Times New Roman" panose="02020603050405020304" pitchFamily="18" charset="0"/>
                              <a:ea typeface="微软雅黑" panose="020B0503020204020204" pitchFamily="34" charset="-122"/>
                              <a:cs typeface="Times New Roman" panose="02020603050405020304" pitchFamily="18" charset="0"/>
                            </a:rPr>
                            <a:t>d</a:t>
                          </a:r>
                          <a:r>
                            <a:rPr lang="en-US" sz="2000" b="1" kern="0" baseline="-2500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2656" marR="102656" marT="0" marB="0" anchor="ctr">
                        <a:lnR w="19050" cap="flat" cmpd="sng" algn="ctr">
                          <a:solidFill>
                            <a:srgbClr val="FF0000"/>
                          </a:solidFill>
                          <a:prstDash val="solid"/>
                          <a:round/>
                          <a:headEnd type="none" w="med" len="med"/>
                          <a:tailEnd type="none" w="med" len="med"/>
                        </a:lnR>
                      </a:tcPr>
                    </a:tc>
                    <a:tc>
                      <a:txBody>
                        <a:bodyPr/>
                        <a:lstStyle/>
                        <a:p>
                          <a:pPr algn="ctr">
                            <a:spcAft>
                              <a:spcPts val="0"/>
                            </a:spcAft>
                          </a:pPr>
                          <a:r>
                            <a:rPr lang="zh-CN" sz="2000" b="1" kern="1200" dirty="0">
                              <a:solidFill>
                                <a:srgbClr val="FF0000"/>
                              </a:solidFill>
                              <a:effectLst/>
                              <a:latin typeface="Times New Roman" panose="02020603050405020304" pitchFamily="18" charset="0"/>
                              <a:ea typeface="微软雅黑" panose="020B0503020204020204" pitchFamily="34" charset="-122"/>
                              <a:cs typeface="Times New Roman" panose="02020603050405020304" pitchFamily="18" charset="0"/>
                            </a:rPr>
                            <a:t>同步</a:t>
                          </a:r>
                          <a:r>
                            <a:rPr lang="zh-CN" sz="2000" b="1" kern="1200" dirty="0">
                              <a:effectLst/>
                              <a:latin typeface="Times New Roman" panose="02020603050405020304" pitchFamily="18" charset="0"/>
                              <a:ea typeface="微软雅黑" panose="020B0503020204020204" pitchFamily="34" charset="-122"/>
                              <a:cs typeface="Times New Roman" panose="02020603050405020304" pitchFamily="18" charset="0"/>
                            </a:rPr>
                            <a:t>置数</a:t>
                          </a:r>
                          <a:endParaRPr lang="zh-CN" sz="20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2656" marR="102656" marT="0" marB="0" anchor="ctr">
                        <a:lnL w="19050" cap="flat" cmpd="sng" algn="ctr">
                          <a:solidFill>
                            <a:srgbClr val="FF0000"/>
                          </a:solidFill>
                          <a:prstDash val="solid"/>
                          <a:round/>
                          <a:headEnd type="none" w="med" len="med"/>
                          <a:tailEnd type="none" w="med" len="med"/>
                        </a:lnL>
                      </a:tcPr>
                    </a:tc>
                    <a:extLst>
                      <a:ext uri="{0D108BD9-81ED-4DB2-BD59-A6C34878D82A}">
                        <a16:rowId xmlns:a16="http://schemas.microsoft.com/office/drawing/2014/main" xmlns="" xmlns:a14="http://schemas.microsoft.com/office/drawing/2010/main" val="759641746"/>
                      </a:ext>
                    </a:extLst>
                  </a:tr>
                  <a:tr h="498784">
                    <a:tc>
                      <a:txBody>
                        <a:bodyPr/>
                        <a:lstStyle/>
                        <a:p>
                          <a:pPr algn="ctr">
                            <a:spcAft>
                              <a:spcPts val="0"/>
                            </a:spcAft>
                          </a:pPr>
                          <a:r>
                            <a:rPr lang="en-US" sz="2000" b="1" kern="120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2656" marR="102656" marT="0" marB="0" anchor="ctr"/>
                    </a:tc>
                    <a:tc>
                      <a:txBody>
                        <a:bodyPr/>
                        <a:lstStyle/>
                        <a:p>
                          <a:pPr algn="ctr">
                            <a:spcAft>
                              <a:spcPts val="0"/>
                            </a:spcAft>
                          </a:pPr>
                          <a:r>
                            <a:rPr lang="en-US" sz="2000" b="1" kern="120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2656" marR="102656" marT="0" marB="0" anchor="ctr"/>
                    </a:tc>
                    <a:tc>
                      <a:txBody>
                        <a:bodyPr/>
                        <a:lstStyle/>
                        <a:p>
                          <a:pPr algn="ctr">
                            <a:spcAft>
                              <a:spcPts val="0"/>
                            </a:spcAft>
                          </a:pPr>
                          <a:r>
                            <a:rPr lang="en-US" sz="2000" b="1" kern="120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2656" marR="102656" marT="0" marB="0" anchor="ctr"/>
                    </a:tc>
                    <a:tc>
                      <a:txBody>
                        <a:bodyPr/>
                        <a:lstStyle/>
                        <a:p>
                          <a:pPr algn="ctr">
                            <a:spcAft>
                              <a:spcPts val="0"/>
                            </a:spcAft>
                          </a:pPr>
                          <a:r>
                            <a:rPr lang="en-US" sz="2000" b="1" kern="120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2656" marR="102656" marT="0" marB="0" anchor="ctr">
                        <a:lnR w="19050" cap="flat" cmpd="sng" algn="ctr">
                          <a:solidFill>
                            <a:srgbClr val="FF0000"/>
                          </a:solidFill>
                          <a:prstDash val="solid"/>
                          <a:round/>
                          <a:headEnd type="none" w="med" len="med"/>
                          <a:tailEnd type="none" w="med" len="med"/>
                        </a:lnR>
                      </a:tcPr>
                    </a:tc>
                    <a:tc>
                      <a:txBody>
                        <a:bodyPr/>
                        <a:lstStyle/>
                        <a:p>
                          <a:pPr algn="ctr">
                            <a:spcAft>
                              <a:spcPts val="0"/>
                            </a:spcAft>
                          </a:pPr>
                          <a:r>
                            <a:rPr lang="en-US" sz="2000" b="1" kern="1200" dirty="0">
                              <a:effectLst/>
                              <a:latin typeface="Times New Roman" panose="02020603050405020304" pitchFamily="18" charset="0"/>
                              <a:ea typeface="微软雅黑" panose="020B0503020204020204" pitchFamily="34" charset="-122"/>
                              <a:cs typeface="Times New Roman" panose="02020603050405020304" pitchFamily="18" charset="0"/>
                            </a:rPr>
                            <a:t>↑</a:t>
                          </a:r>
                          <a:endParaRPr lang="zh-CN" sz="20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2656" marR="102656" marT="0" marB="0" anchor="ctr">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tcPr>
                    </a:tc>
                    <a:tc>
                      <a:txBody>
                        <a:bodyPr/>
                        <a:lstStyle/>
                        <a:p>
                          <a:pPr algn="ctr">
                            <a:spcAft>
                              <a:spcPts val="0"/>
                            </a:spcAft>
                          </a:pPr>
                          <a:r>
                            <a:rPr lang="en-US" sz="2000" b="1" kern="1200">
                              <a:effectLst/>
                              <a:latin typeface="Times New Roman" panose="02020603050405020304" pitchFamily="18" charset="0"/>
                              <a:ea typeface="微软雅黑" panose="020B0503020204020204" pitchFamily="34" charset="-122"/>
                              <a:cs typeface="Times New Roman" panose="02020603050405020304" pitchFamily="18" charset="0"/>
                            </a:rPr>
                            <a:t>d</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2656" marR="102656" marT="0" marB="0" anchor="ctr">
                        <a:lnL w="19050" cap="flat" cmpd="sng" algn="ctr">
                          <a:solidFill>
                            <a:srgbClr val="FF0000"/>
                          </a:solidFill>
                          <a:prstDash val="solid"/>
                          <a:round/>
                          <a:headEnd type="none" w="med" len="med"/>
                          <a:tailEnd type="none" w="med" len="med"/>
                        </a:lnL>
                      </a:tcPr>
                    </a:tc>
                    <a:tc>
                      <a:txBody>
                        <a:bodyPr/>
                        <a:lstStyle/>
                        <a:p>
                          <a:pPr algn="ctr">
                            <a:spcAft>
                              <a:spcPts val="0"/>
                            </a:spcAft>
                          </a:pPr>
                          <a:r>
                            <a:rPr lang="en-US" sz="2000" b="1" kern="1200">
                              <a:effectLst/>
                              <a:latin typeface="Times New Roman" panose="02020603050405020304" pitchFamily="18" charset="0"/>
                              <a:ea typeface="微软雅黑" panose="020B0503020204020204" pitchFamily="34" charset="-122"/>
                              <a:cs typeface="Times New Roman" panose="02020603050405020304" pitchFamily="18" charset="0"/>
                            </a:rPr>
                            <a:t>d</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2656" marR="102656" marT="0" marB="0" anchor="ctr"/>
                    </a:tc>
                    <a:tc>
                      <a:txBody>
                        <a:bodyPr/>
                        <a:lstStyle/>
                        <a:p>
                          <a:pPr algn="ctr">
                            <a:spcAft>
                              <a:spcPts val="0"/>
                            </a:spcAft>
                          </a:pPr>
                          <a:r>
                            <a:rPr lang="en-US" sz="2000" b="1" kern="1200">
                              <a:effectLst/>
                              <a:latin typeface="Times New Roman" panose="02020603050405020304" pitchFamily="18" charset="0"/>
                              <a:ea typeface="微软雅黑" panose="020B0503020204020204" pitchFamily="34" charset="-122"/>
                              <a:cs typeface="Times New Roman" panose="02020603050405020304" pitchFamily="18" charset="0"/>
                            </a:rPr>
                            <a:t>d</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2656" marR="102656" marT="0" marB="0" anchor="ctr"/>
                    </a:tc>
                    <a:tc>
                      <a:txBody>
                        <a:bodyPr/>
                        <a:lstStyle/>
                        <a:p>
                          <a:pPr algn="ctr">
                            <a:spcAft>
                              <a:spcPts val="0"/>
                            </a:spcAft>
                          </a:pPr>
                          <a:r>
                            <a:rPr lang="en-US" sz="2000" b="1" kern="1200">
                              <a:effectLst/>
                              <a:latin typeface="Times New Roman" panose="02020603050405020304" pitchFamily="18" charset="0"/>
                              <a:ea typeface="微软雅黑" panose="020B0503020204020204" pitchFamily="34" charset="-122"/>
                              <a:cs typeface="Times New Roman" panose="02020603050405020304" pitchFamily="18" charset="0"/>
                            </a:rPr>
                            <a:t>d</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2656" marR="102656" marT="0" marB="0" anchor="ctr">
                        <a:lnR w="19050" cap="flat" cmpd="sng" algn="ctr">
                          <a:solidFill>
                            <a:srgbClr val="FF0000"/>
                          </a:solidFill>
                          <a:prstDash val="solid"/>
                          <a:round/>
                          <a:headEnd type="none" w="med" len="med"/>
                          <a:tailEnd type="none" w="med" len="med"/>
                        </a:lnR>
                      </a:tcPr>
                    </a:tc>
                    <a:tc gridSpan="4">
                      <a:txBody>
                        <a:bodyPr/>
                        <a:lstStyle/>
                        <a:p>
                          <a:pPr algn="ctr">
                            <a:spcAft>
                              <a:spcPts val="0"/>
                            </a:spcAft>
                          </a:pPr>
                          <a:r>
                            <a:rPr lang="en-US" sz="2000" b="1" kern="1200">
                              <a:effectLst/>
                              <a:latin typeface="Times New Roman" panose="02020603050405020304" pitchFamily="18" charset="0"/>
                              <a:ea typeface="微软雅黑" panose="020B0503020204020204" pitchFamily="34" charset="-122"/>
                              <a:cs typeface="Times New Roman" panose="02020603050405020304" pitchFamily="18" charset="0"/>
                            </a:rPr>
                            <a:t>+1</a:t>
                          </a:r>
                          <a:r>
                            <a:rPr lang="zh-CN" sz="2000" b="1" kern="1200">
                              <a:effectLst/>
                              <a:latin typeface="Times New Roman" panose="02020603050405020304" pitchFamily="18" charset="0"/>
                              <a:ea typeface="微软雅黑" panose="020B0503020204020204" pitchFamily="34" charset="-122"/>
                              <a:cs typeface="Times New Roman" panose="02020603050405020304" pitchFamily="18" charset="0"/>
                            </a:rPr>
                            <a:t>（</a:t>
                          </a:r>
                          <a:r>
                            <a:rPr lang="en-US" sz="2000" b="1" kern="1200">
                              <a:effectLst/>
                              <a:latin typeface="Times New Roman" panose="02020603050405020304" pitchFamily="18" charset="0"/>
                              <a:ea typeface="微软雅黑" panose="020B0503020204020204" pitchFamily="34" charset="-122"/>
                              <a:cs typeface="Times New Roman" panose="02020603050405020304" pitchFamily="18" charset="0"/>
                            </a:rPr>
                            <a:t>0~15</a:t>
                          </a:r>
                          <a:r>
                            <a:rPr lang="zh-CN" sz="2000" b="1" kern="1200">
                              <a:effectLst/>
                              <a:latin typeface="Times New Roman" panose="02020603050405020304" pitchFamily="18" charset="0"/>
                              <a:ea typeface="微软雅黑" panose="020B0503020204020204" pitchFamily="34" charset="-122"/>
                              <a:cs typeface="Times New Roman" panose="02020603050405020304" pitchFamily="18" charset="0"/>
                            </a:rPr>
                            <a:t>）</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2656" marR="102656" marT="0" marB="0" anchor="ctr">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a:txBody>
                        <a:bodyPr/>
                        <a:lstStyle/>
                        <a:p>
                          <a:pPr algn="ctr">
                            <a:spcAft>
                              <a:spcPts val="0"/>
                            </a:spcAft>
                          </a:pPr>
                          <a:r>
                            <a:rPr lang="zh-CN" sz="2000" b="1" kern="1200">
                              <a:effectLst/>
                              <a:latin typeface="Times New Roman" panose="02020603050405020304" pitchFamily="18" charset="0"/>
                              <a:ea typeface="微软雅黑" panose="020B0503020204020204" pitchFamily="34" charset="-122"/>
                              <a:cs typeface="Times New Roman" panose="02020603050405020304" pitchFamily="18" charset="0"/>
                            </a:rPr>
                            <a:t>加法计数</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2656" marR="102656" marT="0" marB="0" anchor="ctr">
                        <a:lnL w="19050" cap="flat" cmpd="sng" algn="ctr">
                          <a:solidFill>
                            <a:srgbClr val="FF0000"/>
                          </a:solidFill>
                          <a:prstDash val="solid"/>
                          <a:round/>
                          <a:headEnd type="none" w="med" len="med"/>
                          <a:tailEnd type="none" w="med" len="med"/>
                        </a:lnL>
                      </a:tcPr>
                    </a:tc>
                    <a:extLst>
                      <a:ext uri="{0D108BD9-81ED-4DB2-BD59-A6C34878D82A}">
                        <a16:rowId xmlns:a16="http://schemas.microsoft.com/office/drawing/2014/main" xmlns="" xmlns:a14="http://schemas.microsoft.com/office/drawing/2010/main" val="3872055095"/>
                      </a:ext>
                    </a:extLst>
                  </a:tr>
                  <a:tr h="498784">
                    <a:tc>
                      <a:txBody>
                        <a:bodyPr/>
                        <a:lstStyle/>
                        <a:p>
                          <a:pPr algn="ctr">
                            <a:spcAft>
                              <a:spcPts val="0"/>
                            </a:spcAft>
                          </a:pPr>
                          <a:r>
                            <a:rPr lang="en-US" sz="2000" b="1" kern="120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2656" marR="102656" marT="0" marB="0" anchor="ctr"/>
                    </a:tc>
                    <a:tc>
                      <a:txBody>
                        <a:bodyPr/>
                        <a:lstStyle/>
                        <a:p>
                          <a:pPr algn="ctr">
                            <a:spcAft>
                              <a:spcPts val="0"/>
                            </a:spcAft>
                          </a:pPr>
                          <a:r>
                            <a:rPr lang="en-US" sz="2000" b="1" kern="120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2656" marR="102656" marT="0" marB="0" anchor="ctr"/>
                    </a:tc>
                    <a:tc>
                      <a:txBody>
                        <a:bodyPr/>
                        <a:lstStyle/>
                        <a:p>
                          <a:pPr algn="ctr">
                            <a:spcAft>
                              <a:spcPts val="0"/>
                            </a:spcAft>
                          </a:pPr>
                          <a:r>
                            <a:rPr lang="en-US" sz="2000" b="1" kern="120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2656" marR="102656" marT="0" marB="0" anchor="ctr"/>
                    </a:tc>
                    <a:tc>
                      <a:txBody>
                        <a:bodyPr/>
                        <a:lstStyle/>
                        <a:p>
                          <a:pPr algn="ctr">
                            <a:spcAft>
                              <a:spcPts val="0"/>
                            </a:spcAft>
                          </a:pPr>
                          <a:r>
                            <a:rPr lang="en-US" sz="2000" b="1" kern="1200">
                              <a:effectLst/>
                              <a:latin typeface="Times New Roman" panose="02020603050405020304" pitchFamily="18" charset="0"/>
                              <a:ea typeface="微软雅黑" panose="020B0503020204020204" pitchFamily="34" charset="-122"/>
                              <a:cs typeface="Times New Roman" panose="02020603050405020304" pitchFamily="18" charset="0"/>
                            </a:rPr>
                            <a:t>d</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2656" marR="102656" marT="0" marB="0" anchor="ctr">
                        <a:lnR w="19050" cap="flat" cmpd="sng" algn="ctr">
                          <a:solidFill>
                            <a:srgbClr val="FF0000"/>
                          </a:solidFill>
                          <a:prstDash val="solid"/>
                          <a:round/>
                          <a:headEnd type="none" w="med" len="med"/>
                          <a:tailEnd type="none" w="med" len="med"/>
                        </a:lnR>
                      </a:tcPr>
                    </a:tc>
                    <a:tc>
                      <a:txBody>
                        <a:bodyPr/>
                        <a:lstStyle/>
                        <a:p>
                          <a:pPr algn="ctr">
                            <a:spcAft>
                              <a:spcPts val="0"/>
                            </a:spcAft>
                          </a:pPr>
                          <a:r>
                            <a:rPr lang="en-US" sz="2000" b="1" kern="1200">
                              <a:effectLst/>
                              <a:latin typeface="Times New Roman" panose="02020603050405020304" pitchFamily="18" charset="0"/>
                              <a:ea typeface="微软雅黑" panose="020B0503020204020204" pitchFamily="34" charset="-122"/>
                              <a:cs typeface="Times New Roman" panose="02020603050405020304" pitchFamily="18" charset="0"/>
                            </a:rPr>
                            <a:t>d</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2656" marR="102656" marT="0" marB="0" anchor="ctr">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tcPr>
                    </a:tc>
                    <a:tc>
                      <a:txBody>
                        <a:bodyPr/>
                        <a:lstStyle/>
                        <a:p>
                          <a:pPr algn="ctr">
                            <a:spcAft>
                              <a:spcPts val="0"/>
                            </a:spcAft>
                          </a:pPr>
                          <a:r>
                            <a:rPr lang="en-US" sz="2000" b="1" kern="1200">
                              <a:effectLst/>
                              <a:latin typeface="Times New Roman" panose="02020603050405020304" pitchFamily="18" charset="0"/>
                              <a:ea typeface="微软雅黑" panose="020B0503020204020204" pitchFamily="34" charset="-122"/>
                              <a:cs typeface="Times New Roman" panose="02020603050405020304" pitchFamily="18" charset="0"/>
                            </a:rPr>
                            <a:t>d</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2656" marR="102656" marT="0" marB="0" anchor="ctr">
                        <a:lnL w="19050" cap="flat" cmpd="sng" algn="ctr">
                          <a:solidFill>
                            <a:srgbClr val="FF0000"/>
                          </a:solidFill>
                          <a:prstDash val="solid"/>
                          <a:round/>
                          <a:headEnd type="none" w="med" len="med"/>
                          <a:tailEnd type="none" w="med" len="med"/>
                        </a:lnL>
                      </a:tcPr>
                    </a:tc>
                    <a:tc>
                      <a:txBody>
                        <a:bodyPr/>
                        <a:lstStyle/>
                        <a:p>
                          <a:pPr algn="ctr">
                            <a:spcAft>
                              <a:spcPts val="0"/>
                            </a:spcAft>
                          </a:pPr>
                          <a:r>
                            <a:rPr lang="en-US" sz="2000" b="1" kern="1200">
                              <a:effectLst/>
                              <a:latin typeface="Times New Roman" panose="02020603050405020304" pitchFamily="18" charset="0"/>
                              <a:ea typeface="微软雅黑" panose="020B0503020204020204" pitchFamily="34" charset="-122"/>
                              <a:cs typeface="Times New Roman" panose="02020603050405020304" pitchFamily="18" charset="0"/>
                            </a:rPr>
                            <a:t>d</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2656" marR="102656" marT="0" marB="0" anchor="ctr"/>
                    </a:tc>
                    <a:tc>
                      <a:txBody>
                        <a:bodyPr/>
                        <a:lstStyle/>
                        <a:p>
                          <a:pPr algn="ctr">
                            <a:spcAft>
                              <a:spcPts val="0"/>
                            </a:spcAft>
                          </a:pPr>
                          <a:r>
                            <a:rPr lang="en-US" sz="2000" b="1" kern="1200">
                              <a:effectLst/>
                              <a:latin typeface="Times New Roman" panose="02020603050405020304" pitchFamily="18" charset="0"/>
                              <a:ea typeface="微软雅黑" panose="020B0503020204020204" pitchFamily="34" charset="-122"/>
                              <a:cs typeface="Times New Roman" panose="02020603050405020304" pitchFamily="18" charset="0"/>
                            </a:rPr>
                            <a:t>d</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2656" marR="102656" marT="0" marB="0" anchor="ctr"/>
                    </a:tc>
                    <a:tc>
                      <a:txBody>
                        <a:bodyPr/>
                        <a:lstStyle/>
                        <a:p>
                          <a:pPr algn="ctr">
                            <a:spcAft>
                              <a:spcPts val="0"/>
                            </a:spcAft>
                          </a:pPr>
                          <a:r>
                            <a:rPr lang="en-US" sz="2000" b="1" kern="1200">
                              <a:effectLst/>
                              <a:latin typeface="Times New Roman" panose="02020603050405020304" pitchFamily="18" charset="0"/>
                              <a:ea typeface="微软雅黑" panose="020B0503020204020204" pitchFamily="34" charset="-122"/>
                              <a:cs typeface="Times New Roman" panose="02020603050405020304" pitchFamily="18" charset="0"/>
                            </a:rPr>
                            <a:t>d</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2656" marR="102656" marT="0" marB="0" anchor="ctr">
                        <a:lnR w="19050" cap="flat" cmpd="sng" algn="ctr">
                          <a:solidFill>
                            <a:srgbClr val="FF0000"/>
                          </a:solidFill>
                          <a:prstDash val="solid"/>
                          <a:round/>
                          <a:headEnd type="none" w="med" len="med"/>
                          <a:tailEnd type="none" w="med" len="med"/>
                        </a:lnR>
                      </a:tcPr>
                    </a:tc>
                    <a:tc>
                      <a:txBody>
                        <a:bodyPr/>
                        <a:lstStyle/>
                        <a:p>
                          <a:endParaRPr lang="zh-CN"/>
                        </a:p>
                      </a:txBody>
                      <a:tcPr marL="102656" marR="102656" marT="0" marB="0" anchor="ctr">
                        <a:lnL w="19050" cap="flat" cmpd="sng" algn="ctr">
                          <a:solidFill>
                            <a:srgbClr val="FF0000"/>
                          </a:solidFill>
                          <a:prstDash val="solid"/>
                          <a:round/>
                          <a:headEnd type="none" w="med" len="med"/>
                          <a:tailEnd type="none" w="med" len="med"/>
                        </a:lnL>
                        <a:blipFill rotWithShape="1">
                          <a:blip r:embed="rId3"/>
                          <a:stretch>
                            <a:fillRect l="-741322" t="-534146" r="-500826" b="-110976"/>
                          </a:stretch>
                        </a:blipFill>
                      </a:tcPr>
                    </a:tc>
                    <a:tc>
                      <a:txBody>
                        <a:bodyPr/>
                        <a:lstStyle/>
                        <a:p>
                          <a:endParaRPr lang="zh-CN"/>
                        </a:p>
                      </a:txBody>
                      <a:tcPr marL="102656" marR="102656" marT="0" marB="0" anchor="ctr">
                        <a:blipFill rotWithShape="1">
                          <a:blip r:embed="rId3"/>
                          <a:stretch>
                            <a:fillRect l="-841322" t="-534146" r="-400826" b="-110976"/>
                          </a:stretch>
                        </a:blipFill>
                      </a:tcPr>
                    </a:tc>
                    <a:tc>
                      <a:txBody>
                        <a:bodyPr/>
                        <a:lstStyle/>
                        <a:p>
                          <a:endParaRPr lang="zh-CN"/>
                        </a:p>
                      </a:txBody>
                      <a:tcPr marL="102656" marR="102656" marT="0" marB="0" anchor="ctr">
                        <a:blipFill rotWithShape="1">
                          <a:blip r:embed="rId3"/>
                          <a:stretch>
                            <a:fillRect l="-933607" t="-534146" r="-297541" b="-110976"/>
                          </a:stretch>
                        </a:blipFill>
                      </a:tcPr>
                    </a:tc>
                    <a:tc>
                      <a:txBody>
                        <a:bodyPr/>
                        <a:lstStyle/>
                        <a:p>
                          <a:endParaRPr lang="zh-CN"/>
                        </a:p>
                      </a:txBody>
                      <a:tcPr marL="102656" marR="102656" marT="0" marB="0" anchor="ctr">
                        <a:lnR w="19050" cap="flat" cmpd="sng" algn="ctr">
                          <a:solidFill>
                            <a:srgbClr val="FF0000"/>
                          </a:solidFill>
                          <a:prstDash val="solid"/>
                          <a:round/>
                          <a:headEnd type="none" w="med" len="med"/>
                          <a:tailEnd type="none" w="med" len="med"/>
                        </a:lnR>
                        <a:blipFill rotWithShape="1">
                          <a:blip r:embed="rId3"/>
                          <a:stretch>
                            <a:fillRect l="-1042149" t="-534146" r="-200000" b="-110976"/>
                          </a:stretch>
                        </a:blipFill>
                      </a:tcPr>
                    </a:tc>
                    <a:tc>
                      <a:txBody>
                        <a:bodyPr/>
                        <a:lstStyle/>
                        <a:p>
                          <a:pPr algn="ctr">
                            <a:spcAft>
                              <a:spcPts val="0"/>
                            </a:spcAft>
                          </a:pPr>
                          <a:r>
                            <a:rPr lang="zh-CN" sz="2000" b="1" kern="1200">
                              <a:effectLst/>
                              <a:latin typeface="Times New Roman" panose="02020603050405020304" pitchFamily="18" charset="0"/>
                              <a:ea typeface="微软雅黑" panose="020B0503020204020204" pitchFamily="34" charset="-122"/>
                              <a:cs typeface="Times New Roman" panose="02020603050405020304" pitchFamily="18" charset="0"/>
                            </a:rPr>
                            <a:t>数据保持</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2656" marR="102656" marT="0" marB="0" anchor="ctr">
                        <a:lnL w="19050" cap="flat" cmpd="sng" algn="ctr">
                          <a:solidFill>
                            <a:srgbClr val="FF0000"/>
                          </a:solidFill>
                          <a:prstDash val="solid"/>
                          <a:round/>
                          <a:headEnd type="none" w="med" len="med"/>
                          <a:tailEnd type="none" w="med" len="med"/>
                        </a:lnL>
                      </a:tcPr>
                    </a:tc>
                    <a:extLst>
                      <a:ext uri="{0D108BD9-81ED-4DB2-BD59-A6C34878D82A}">
                        <a16:rowId xmlns:a16="http://schemas.microsoft.com/office/drawing/2014/main" xmlns="" xmlns:a14="http://schemas.microsoft.com/office/drawing/2010/main" val="3943707596"/>
                      </a:ext>
                    </a:extLst>
                  </a:tr>
                  <a:tr h="498784">
                    <a:tc>
                      <a:txBody>
                        <a:bodyPr/>
                        <a:lstStyle/>
                        <a:p>
                          <a:pPr algn="ctr">
                            <a:spcAft>
                              <a:spcPts val="0"/>
                            </a:spcAft>
                          </a:pPr>
                          <a:r>
                            <a:rPr lang="en-US" sz="2000" b="1" kern="120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2656" marR="102656" marT="0" marB="0" anchor="ctr"/>
                    </a:tc>
                    <a:tc>
                      <a:txBody>
                        <a:bodyPr/>
                        <a:lstStyle/>
                        <a:p>
                          <a:pPr algn="ctr">
                            <a:spcAft>
                              <a:spcPts val="0"/>
                            </a:spcAft>
                          </a:pPr>
                          <a:r>
                            <a:rPr lang="en-US" sz="2000" b="1" kern="120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2656" marR="102656" marT="0" marB="0" anchor="ctr"/>
                    </a:tc>
                    <a:tc>
                      <a:txBody>
                        <a:bodyPr/>
                        <a:lstStyle/>
                        <a:p>
                          <a:pPr algn="ctr">
                            <a:spcAft>
                              <a:spcPts val="0"/>
                            </a:spcAft>
                          </a:pPr>
                          <a:r>
                            <a:rPr lang="en-US" sz="2000" b="1" kern="1200">
                              <a:effectLst/>
                              <a:latin typeface="Times New Roman" panose="02020603050405020304" pitchFamily="18" charset="0"/>
                              <a:ea typeface="微软雅黑" panose="020B0503020204020204" pitchFamily="34" charset="-122"/>
                              <a:cs typeface="Times New Roman" panose="02020603050405020304" pitchFamily="18" charset="0"/>
                            </a:rPr>
                            <a:t>d</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2656" marR="102656" marT="0" marB="0" anchor="ctr"/>
                    </a:tc>
                    <a:tc>
                      <a:txBody>
                        <a:bodyPr/>
                        <a:lstStyle/>
                        <a:p>
                          <a:pPr algn="ctr">
                            <a:spcAft>
                              <a:spcPts val="0"/>
                            </a:spcAft>
                          </a:pPr>
                          <a:r>
                            <a:rPr lang="en-US" sz="2000" b="1" kern="1200" dirty="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20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2656" marR="102656" marT="0" marB="0" anchor="ctr">
                        <a:lnR w="19050" cap="flat" cmpd="sng" algn="ctr">
                          <a:solidFill>
                            <a:srgbClr val="FF0000"/>
                          </a:solidFill>
                          <a:prstDash val="solid"/>
                          <a:round/>
                          <a:headEnd type="none" w="med" len="med"/>
                          <a:tailEnd type="none" w="med" len="med"/>
                        </a:lnR>
                      </a:tcPr>
                    </a:tc>
                    <a:tc>
                      <a:txBody>
                        <a:bodyPr/>
                        <a:lstStyle/>
                        <a:p>
                          <a:pPr algn="ctr">
                            <a:spcAft>
                              <a:spcPts val="0"/>
                            </a:spcAft>
                          </a:pPr>
                          <a:r>
                            <a:rPr lang="en-US" sz="2000" b="1" kern="1200">
                              <a:effectLst/>
                              <a:latin typeface="Times New Roman" panose="02020603050405020304" pitchFamily="18" charset="0"/>
                              <a:ea typeface="微软雅黑" panose="020B0503020204020204" pitchFamily="34" charset="-122"/>
                              <a:cs typeface="Times New Roman" panose="02020603050405020304" pitchFamily="18" charset="0"/>
                            </a:rPr>
                            <a:t>d</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2656" marR="102656" marT="0" marB="0" anchor="ctr">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tcPr>
                    </a:tc>
                    <a:tc>
                      <a:txBody>
                        <a:bodyPr/>
                        <a:lstStyle/>
                        <a:p>
                          <a:pPr algn="ctr">
                            <a:spcAft>
                              <a:spcPts val="0"/>
                            </a:spcAft>
                          </a:pPr>
                          <a:r>
                            <a:rPr lang="en-US" sz="2000" b="1" kern="1200">
                              <a:effectLst/>
                              <a:latin typeface="Times New Roman" panose="02020603050405020304" pitchFamily="18" charset="0"/>
                              <a:ea typeface="微软雅黑" panose="020B0503020204020204" pitchFamily="34" charset="-122"/>
                              <a:cs typeface="Times New Roman" panose="02020603050405020304" pitchFamily="18" charset="0"/>
                            </a:rPr>
                            <a:t>d</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2656" marR="102656" marT="0" marB="0" anchor="ctr">
                        <a:lnL w="19050" cap="flat" cmpd="sng" algn="ctr">
                          <a:solidFill>
                            <a:srgbClr val="FF0000"/>
                          </a:solidFill>
                          <a:prstDash val="solid"/>
                          <a:round/>
                          <a:headEnd type="none" w="med" len="med"/>
                          <a:tailEnd type="none" w="med" len="med"/>
                        </a:lnL>
                      </a:tcPr>
                    </a:tc>
                    <a:tc>
                      <a:txBody>
                        <a:bodyPr/>
                        <a:lstStyle/>
                        <a:p>
                          <a:pPr algn="ctr">
                            <a:spcAft>
                              <a:spcPts val="0"/>
                            </a:spcAft>
                          </a:pPr>
                          <a:r>
                            <a:rPr lang="en-US" sz="2000" b="1" kern="1200">
                              <a:effectLst/>
                              <a:latin typeface="Times New Roman" panose="02020603050405020304" pitchFamily="18" charset="0"/>
                              <a:ea typeface="微软雅黑" panose="020B0503020204020204" pitchFamily="34" charset="-122"/>
                              <a:cs typeface="Times New Roman" panose="02020603050405020304" pitchFamily="18" charset="0"/>
                            </a:rPr>
                            <a:t>d</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2656" marR="102656" marT="0" marB="0" anchor="ctr"/>
                    </a:tc>
                    <a:tc>
                      <a:txBody>
                        <a:bodyPr/>
                        <a:lstStyle/>
                        <a:p>
                          <a:pPr algn="ctr">
                            <a:spcAft>
                              <a:spcPts val="0"/>
                            </a:spcAft>
                          </a:pPr>
                          <a:r>
                            <a:rPr lang="en-US" sz="2000" b="1" kern="1200">
                              <a:effectLst/>
                              <a:latin typeface="Times New Roman" panose="02020603050405020304" pitchFamily="18" charset="0"/>
                              <a:ea typeface="微软雅黑" panose="020B0503020204020204" pitchFamily="34" charset="-122"/>
                              <a:cs typeface="Times New Roman" panose="02020603050405020304" pitchFamily="18" charset="0"/>
                            </a:rPr>
                            <a:t>d</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2656" marR="102656" marT="0" marB="0" anchor="ctr"/>
                    </a:tc>
                    <a:tc>
                      <a:txBody>
                        <a:bodyPr/>
                        <a:lstStyle/>
                        <a:p>
                          <a:pPr algn="ctr">
                            <a:spcAft>
                              <a:spcPts val="0"/>
                            </a:spcAft>
                          </a:pPr>
                          <a:r>
                            <a:rPr lang="en-US" sz="2000" b="1" kern="1200">
                              <a:effectLst/>
                              <a:latin typeface="Times New Roman" panose="02020603050405020304" pitchFamily="18" charset="0"/>
                              <a:ea typeface="微软雅黑" panose="020B0503020204020204" pitchFamily="34" charset="-122"/>
                              <a:cs typeface="Times New Roman" panose="02020603050405020304" pitchFamily="18" charset="0"/>
                            </a:rPr>
                            <a:t>d</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2656" marR="102656" marT="0" marB="0" anchor="ctr">
                        <a:lnR w="19050" cap="flat" cmpd="sng" algn="ctr">
                          <a:solidFill>
                            <a:srgbClr val="FF0000"/>
                          </a:solidFill>
                          <a:prstDash val="solid"/>
                          <a:round/>
                          <a:headEnd type="none" w="med" len="med"/>
                          <a:tailEnd type="none" w="med" len="med"/>
                        </a:lnR>
                      </a:tcPr>
                    </a:tc>
                    <a:tc>
                      <a:txBody>
                        <a:bodyPr/>
                        <a:lstStyle/>
                        <a:p>
                          <a:endParaRPr lang="zh-CN"/>
                        </a:p>
                      </a:txBody>
                      <a:tcPr marL="102656" marR="102656" marT="0" marB="0" anchor="ctr">
                        <a:lnL w="19050" cap="flat" cmpd="sng" algn="ctr">
                          <a:solidFill>
                            <a:srgbClr val="FF0000"/>
                          </a:solidFill>
                          <a:prstDash val="solid"/>
                          <a:round/>
                          <a:headEnd type="none" w="med" len="med"/>
                          <a:tailEnd type="none" w="med" len="med"/>
                        </a:lnL>
                        <a:blipFill rotWithShape="1">
                          <a:blip r:embed="rId3"/>
                          <a:stretch>
                            <a:fillRect l="-741322" t="-634146" r="-500826" b="-10976"/>
                          </a:stretch>
                        </a:blipFill>
                      </a:tcPr>
                    </a:tc>
                    <a:tc>
                      <a:txBody>
                        <a:bodyPr/>
                        <a:lstStyle/>
                        <a:p>
                          <a:endParaRPr lang="zh-CN"/>
                        </a:p>
                      </a:txBody>
                      <a:tcPr marL="102656" marR="102656" marT="0" marB="0" anchor="ctr">
                        <a:blipFill rotWithShape="1">
                          <a:blip r:embed="rId3"/>
                          <a:stretch>
                            <a:fillRect l="-841322" t="-634146" r="-400826" b="-10976"/>
                          </a:stretch>
                        </a:blipFill>
                      </a:tcPr>
                    </a:tc>
                    <a:tc>
                      <a:txBody>
                        <a:bodyPr/>
                        <a:lstStyle/>
                        <a:p>
                          <a:endParaRPr lang="zh-CN"/>
                        </a:p>
                      </a:txBody>
                      <a:tcPr marL="102656" marR="102656" marT="0" marB="0" anchor="ctr">
                        <a:blipFill rotWithShape="1">
                          <a:blip r:embed="rId3"/>
                          <a:stretch>
                            <a:fillRect l="-933607" t="-634146" r="-297541" b="-10976"/>
                          </a:stretch>
                        </a:blipFill>
                      </a:tcPr>
                    </a:tc>
                    <a:tc>
                      <a:txBody>
                        <a:bodyPr/>
                        <a:lstStyle/>
                        <a:p>
                          <a:endParaRPr lang="zh-CN"/>
                        </a:p>
                      </a:txBody>
                      <a:tcPr marL="102656" marR="102656" marT="0" marB="0" anchor="ctr">
                        <a:lnR w="19050" cap="flat" cmpd="sng" algn="ctr">
                          <a:solidFill>
                            <a:srgbClr val="FF0000"/>
                          </a:solidFill>
                          <a:prstDash val="solid"/>
                          <a:round/>
                          <a:headEnd type="none" w="med" len="med"/>
                          <a:tailEnd type="none" w="med" len="med"/>
                        </a:lnR>
                        <a:blipFill rotWithShape="1">
                          <a:blip r:embed="rId3"/>
                          <a:stretch>
                            <a:fillRect l="-1042149" t="-634146" r="-200000" b="-10976"/>
                          </a:stretch>
                        </a:blipFill>
                      </a:tcPr>
                    </a:tc>
                    <a:tc>
                      <a:txBody>
                        <a:bodyPr/>
                        <a:lstStyle/>
                        <a:p>
                          <a:pPr algn="ctr">
                            <a:spcAft>
                              <a:spcPts val="0"/>
                            </a:spcAft>
                          </a:pPr>
                          <a:r>
                            <a:rPr lang="zh-CN" sz="2000" b="1" kern="1200" dirty="0">
                              <a:effectLst/>
                              <a:latin typeface="Times New Roman" panose="02020603050405020304" pitchFamily="18" charset="0"/>
                              <a:ea typeface="微软雅黑" panose="020B0503020204020204" pitchFamily="34" charset="-122"/>
                              <a:cs typeface="Times New Roman" panose="02020603050405020304" pitchFamily="18" charset="0"/>
                            </a:rPr>
                            <a:t>数据保持</a:t>
                          </a:r>
                          <a:endParaRPr lang="zh-CN" sz="20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2656" marR="102656" marT="0" marB="0" anchor="ctr">
                        <a:lnL w="19050" cap="flat" cmpd="sng" algn="ctr">
                          <a:solidFill>
                            <a:srgbClr val="FF0000"/>
                          </a:solidFill>
                          <a:prstDash val="solid"/>
                          <a:round/>
                          <a:headEnd type="none" w="med" len="med"/>
                          <a:tailEnd type="none" w="med" len="med"/>
                        </a:lnL>
                      </a:tcPr>
                    </a:tc>
                    <a:extLst>
                      <a:ext uri="{0D108BD9-81ED-4DB2-BD59-A6C34878D82A}">
                        <a16:rowId xmlns:a16="http://schemas.microsoft.com/office/drawing/2014/main" xmlns="" xmlns:a14="http://schemas.microsoft.com/office/drawing/2010/main" val="1454968224"/>
                      </a:ext>
                    </a:extLst>
                  </a:tr>
                </a:tbl>
              </a:graphicData>
            </a:graphic>
          </p:graphicFrame>
        </mc:Fallback>
      </mc:AlternateContent>
      <p:sp>
        <p:nvSpPr>
          <p:cNvPr id="8" name="文本框 46"/>
          <p:cNvSpPr txBox="1"/>
          <p:nvPr/>
        </p:nvSpPr>
        <p:spPr>
          <a:xfrm>
            <a:off x="332509" y="1020462"/>
            <a:ext cx="3353666" cy="581057"/>
          </a:xfrm>
          <a:prstGeom prst="rect">
            <a:avLst/>
          </a:prstGeom>
          <a:noFill/>
        </p:spPr>
        <p:txBody>
          <a:bodyPr wrap="square" rtlCol="0">
            <a:spAutoFit/>
          </a:bodyPr>
          <a:lstStyle/>
          <a:p>
            <a:pPr marL="342900" indent="-342900" defTabSz="468000">
              <a:lnSpc>
                <a:spcPct val="150000"/>
              </a:lnSpc>
              <a:buClr>
                <a:srgbClr val="3859CD"/>
              </a:buClr>
              <a:buFont typeface="Wingdings" panose="05000000000000000000" pitchFamily="2" charset="2"/>
              <a:buChar char="n"/>
            </a:pPr>
            <a:r>
              <a:rPr lang="en-US" altLang="zh-CN" sz="2400" b="1" dirty="0">
                <a:solidFill>
                  <a:srgbClr val="0000CC"/>
                </a:solidFill>
                <a:latin typeface="微软雅黑" panose="020B0503020204020204" pitchFamily="34" charset="-122"/>
                <a:ea typeface="微软雅黑" panose="020B0503020204020204" pitchFamily="34" charset="-122"/>
              </a:rPr>
              <a:t>74LS163</a:t>
            </a:r>
            <a:r>
              <a:rPr lang="zh-CN" altLang="en-US" sz="2400" b="1" dirty="0">
                <a:solidFill>
                  <a:srgbClr val="0000CC"/>
                </a:solidFill>
                <a:latin typeface="微软雅黑" panose="020B0503020204020204" pitchFamily="34" charset="-122"/>
                <a:ea typeface="微软雅黑" panose="020B0503020204020204" pitchFamily="34" charset="-122"/>
              </a:rPr>
              <a:t>的功能表</a:t>
            </a:r>
          </a:p>
        </p:txBody>
      </p:sp>
      <p:sp>
        <p:nvSpPr>
          <p:cNvPr id="2" name="矩形 1"/>
          <p:cNvSpPr/>
          <p:nvPr/>
        </p:nvSpPr>
        <p:spPr>
          <a:xfrm>
            <a:off x="1571625" y="5462022"/>
            <a:ext cx="3143250" cy="1200329"/>
          </a:xfrm>
          <a:prstGeom prst="rect">
            <a:avLst/>
          </a:prstGeom>
          <a:noFill/>
        </p:spPr>
        <p:txBody>
          <a:bodyPr wrap="square" rtlCol="0">
            <a:spAutoFit/>
          </a:bodyPr>
          <a:lstStyle/>
          <a:p>
            <a:pPr marL="342900" indent="-342900" defTabSz="468000">
              <a:lnSpc>
                <a:spcPct val="150000"/>
              </a:lnSpc>
              <a:buClr>
                <a:srgbClr val="3859CD"/>
              </a:buClr>
              <a:buFont typeface="Wingdings" panose="05000000000000000000" pitchFamily="2" charset="2"/>
              <a:buChar char="n"/>
            </a:pPr>
            <a:r>
              <a:rPr lang="zh-CN" altLang="en-US" sz="2400" b="1" dirty="0">
                <a:solidFill>
                  <a:srgbClr val="FF0000"/>
                </a:solidFill>
                <a:latin typeface="微软雅黑" panose="020B0503020204020204" pitchFamily="34" charset="-122"/>
                <a:ea typeface="微软雅黑" panose="020B0503020204020204" pitchFamily="34" charset="-122"/>
              </a:rPr>
              <a:t>同步清零</a:t>
            </a:r>
            <a:endParaRPr lang="en-US" altLang="zh-CN" sz="2400" b="1" dirty="0">
              <a:solidFill>
                <a:srgbClr val="FF0000"/>
              </a:solidFill>
              <a:latin typeface="微软雅黑" panose="020B0503020204020204" pitchFamily="34" charset="-122"/>
              <a:ea typeface="微软雅黑" panose="020B0503020204020204" pitchFamily="34" charset="-122"/>
            </a:endParaRPr>
          </a:p>
          <a:p>
            <a:pPr marL="342900" indent="-342900" defTabSz="468000">
              <a:lnSpc>
                <a:spcPct val="150000"/>
              </a:lnSpc>
              <a:buClr>
                <a:srgbClr val="3859CD"/>
              </a:buClr>
              <a:buFont typeface="Wingdings" panose="05000000000000000000" pitchFamily="2" charset="2"/>
              <a:buChar char="n"/>
            </a:pPr>
            <a:r>
              <a:rPr lang="zh-CN" altLang="en-US" sz="2400" b="1" dirty="0">
                <a:latin typeface="微软雅黑" panose="020B0503020204020204" pitchFamily="34" charset="-122"/>
                <a:ea typeface="微软雅黑" panose="020B0503020204020204" pitchFamily="34" charset="-122"/>
              </a:rPr>
              <a:t>同步置数</a:t>
            </a:r>
            <a:endParaRPr lang="en-US" altLang="zh-CN" sz="2400" b="1" dirty="0">
              <a:latin typeface="微软雅黑" panose="020B0503020204020204" pitchFamily="34" charset="-122"/>
              <a:ea typeface="微软雅黑" panose="020B0503020204020204" pitchFamily="34" charset="-122"/>
            </a:endParaRPr>
          </a:p>
        </p:txBody>
      </p:sp>
      <p:sp>
        <p:nvSpPr>
          <p:cNvPr id="11" name="矩形 10"/>
          <p:cNvSpPr/>
          <p:nvPr/>
        </p:nvSpPr>
        <p:spPr>
          <a:xfrm>
            <a:off x="4610100" y="5483543"/>
            <a:ext cx="3143250" cy="1200329"/>
          </a:xfrm>
          <a:prstGeom prst="rect">
            <a:avLst/>
          </a:prstGeom>
          <a:noFill/>
        </p:spPr>
        <p:txBody>
          <a:bodyPr wrap="square" rtlCol="0">
            <a:spAutoFit/>
          </a:bodyPr>
          <a:lstStyle/>
          <a:p>
            <a:pPr marL="342900" indent="-342900" defTabSz="468000">
              <a:lnSpc>
                <a:spcPct val="150000"/>
              </a:lnSpc>
              <a:buClr>
                <a:srgbClr val="3859CD"/>
              </a:buClr>
              <a:buFont typeface="Wingdings" panose="05000000000000000000" pitchFamily="2" charset="2"/>
              <a:buChar char="n"/>
            </a:pPr>
            <a:r>
              <a:rPr lang="zh-CN" altLang="en-US" sz="2400" b="1" dirty="0">
                <a:latin typeface="微软雅黑" panose="020B0503020204020204" pitchFamily="34" charset="-122"/>
                <a:ea typeface="微软雅黑" panose="020B0503020204020204" pitchFamily="34" charset="-122"/>
              </a:rPr>
              <a:t>带计数使能</a:t>
            </a:r>
            <a:endParaRPr lang="en-US" altLang="zh-CN" sz="2400" b="1" dirty="0">
              <a:latin typeface="微软雅黑" panose="020B0503020204020204" pitchFamily="34" charset="-122"/>
              <a:ea typeface="微软雅黑" panose="020B0503020204020204" pitchFamily="34" charset="-122"/>
            </a:endParaRPr>
          </a:p>
          <a:p>
            <a:pPr marL="342900" indent="-342900" defTabSz="468000">
              <a:lnSpc>
                <a:spcPct val="150000"/>
              </a:lnSpc>
              <a:buClr>
                <a:srgbClr val="3859CD"/>
              </a:buClr>
              <a:buFont typeface="Wingdings" panose="05000000000000000000" pitchFamily="2" charset="2"/>
              <a:buChar char="n"/>
            </a:pPr>
            <a:r>
              <a:rPr lang="zh-CN" altLang="en-US" sz="2400" b="1" dirty="0">
                <a:latin typeface="微软雅黑" panose="020B0503020204020204" pitchFamily="34" charset="-122"/>
                <a:ea typeface="微软雅黑" panose="020B0503020204020204" pitchFamily="34" charset="-122"/>
              </a:rPr>
              <a:t>同步二进制加法</a:t>
            </a:r>
          </a:p>
        </p:txBody>
      </p:sp>
    </p:spTree>
    <p:extLst>
      <p:ext uri="{BB962C8B-B14F-4D97-AF65-F5344CB8AC3E}">
        <p14:creationId xmlns:p14="http://schemas.microsoft.com/office/powerpoint/2010/main" val="947864846"/>
      </p:ext>
    </p:extLst>
  </p:cSld>
  <p:clrMapOvr>
    <a:masterClrMapping/>
  </p:clrMapOvr>
  <mc:AlternateContent xmlns:mc="http://schemas.openxmlformats.org/markup-compatibility/2006" xmlns:p14="http://schemas.microsoft.com/office/powerpoint/2010/main">
    <mc:Choice Requires="p14">
      <p:transition spd="slow" p14:dur="1250">
        <p:randomBar dir="vert"/>
      </p:transition>
    </mc:Choice>
    <mc:Fallback xmlns="">
      <p:transition spd="slow">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heel(1)">
                                      <p:cBhvr>
                                        <p:cTn id="7" dur="20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arn(inVertical)">
                                      <p:cBhvr>
                                        <p:cTn id="12" dur="500"/>
                                        <p:tgtEl>
                                          <p:spTgt spid="2"/>
                                        </p:tgtEl>
                                      </p:cBhvr>
                                    </p:animEffect>
                                  </p:childTnLst>
                                </p:cTn>
                              </p:par>
                              <p:par>
                                <p:cTn id="13" presetID="16" presetClass="entr" presetSubtype="21"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barn(inVertical)">
                                      <p:cBhvr>
                                        <p:cTn id="1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1"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B6D9C768-8413-45FA-BDC7-53DA68035736}" type="slidenum">
              <a:rPr lang="zh-CN" altLang="en-US" smtClean="0"/>
              <a:t>42</a:t>
            </a:fld>
            <a:endParaRPr lang="zh-CN" altLang="en-US"/>
          </a:p>
        </p:txBody>
      </p:sp>
      <p:sp>
        <p:nvSpPr>
          <p:cNvPr id="10" name="平行四边形 9"/>
          <p:cNvSpPr/>
          <p:nvPr/>
        </p:nvSpPr>
        <p:spPr>
          <a:xfrm>
            <a:off x="304512" y="129448"/>
            <a:ext cx="1739441" cy="612000"/>
          </a:xfrm>
          <a:prstGeom prst="parallelogram">
            <a:avLst/>
          </a:prstGeom>
          <a:effectLst>
            <a:glow rad="63500">
              <a:schemeClr val="accent1">
                <a:satMod val="175000"/>
                <a:alpha val="40000"/>
              </a:schemeClr>
            </a:glow>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latin typeface="微软雅黑" panose="020B0503020204020204" pitchFamily="34" charset="-122"/>
                <a:ea typeface="微软雅黑" panose="020B0503020204020204" pitchFamily="34" charset="-122"/>
                <a:cs typeface="Times New Roman" panose="02020603050405020304" pitchFamily="18" charset="0"/>
              </a:rPr>
              <a:t>6.5.2</a:t>
            </a:r>
            <a:endParaRPr lang="zh-CN" altLang="en-US" sz="36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3" name="标题 2"/>
          <p:cNvSpPr>
            <a:spLocks noGrp="1"/>
          </p:cNvSpPr>
          <p:nvPr>
            <p:ph type="title"/>
          </p:nvPr>
        </p:nvSpPr>
        <p:spPr>
          <a:xfrm>
            <a:off x="2187686" y="97943"/>
            <a:ext cx="6291295" cy="732155"/>
          </a:xfrm>
        </p:spPr>
        <p:txBody>
          <a:bodyPr>
            <a:normAutofit/>
          </a:bodyPr>
          <a:lstStyle/>
          <a:p>
            <a:r>
              <a:rPr lang="zh-CN" altLang="en-US" dirty="0">
                <a:effectLst>
                  <a:outerShdw blurRad="38100" dist="38100" dir="2700000" algn="tl">
                    <a:srgbClr val="000000">
                      <a:alpha val="43137"/>
                    </a:srgbClr>
                  </a:outerShdw>
                </a:effectLst>
              </a:rPr>
              <a:t>二进制计数器</a:t>
            </a:r>
          </a:p>
        </p:txBody>
      </p:sp>
      <p:sp>
        <p:nvSpPr>
          <p:cNvPr id="9" name="页脚占位符 3"/>
          <p:cNvSpPr>
            <a:spLocks noGrp="1"/>
          </p:cNvSpPr>
          <p:nvPr>
            <p:ph type="ftr" sz="quarter" idx="11"/>
          </p:nvPr>
        </p:nvSpPr>
        <p:spPr>
          <a:xfrm>
            <a:off x="9642764" y="0"/>
            <a:ext cx="2549236" cy="510988"/>
          </a:xfrm>
        </p:spPr>
        <p:txBody>
          <a:bodyPr/>
          <a:lstStyle/>
          <a:p>
            <a:r>
              <a:rPr lang="zh-CN" altLang="en-US"/>
              <a:t>第</a:t>
            </a:r>
            <a:r>
              <a:rPr lang="en-US" altLang="zh-CN"/>
              <a:t>6</a:t>
            </a:r>
            <a:r>
              <a:rPr lang="zh-CN" altLang="en-US"/>
              <a:t>章 同步时序逻辑电路</a:t>
            </a:r>
            <a:endParaRPr lang="zh-CN" altLang="en-US" dirty="0"/>
          </a:p>
        </p:txBody>
      </p:sp>
      <mc:AlternateContent xmlns:mc="http://schemas.openxmlformats.org/markup-compatibility/2006" xmlns:a14="http://schemas.microsoft.com/office/drawing/2010/main">
        <mc:Choice Requires="a14">
          <p:sp>
            <p:nvSpPr>
              <p:cNvPr id="6" name="文本框 5"/>
              <p:cNvSpPr txBox="1"/>
              <p:nvPr/>
            </p:nvSpPr>
            <p:spPr>
              <a:xfrm>
                <a:off x="504825" y="1134762"/>
                <a:ext cx="11220450" cy="1756828"/>
              </a:xfrm>
              <a:prstGeom prst="rect">
                <a:avLst/>
              </a:prstGeom>
              <a:noFill/>
            </p:spPr>
            <p:txBody>
              <a:bodyPr wrap="square" rtlCol="0">
                <a:spAutoFit/>
              </a:bodyPr>
              <a:lstStyle/>
              <a:p>
                <a:pPr marL="342900" indent="-342900" defTabSz="468000">
                  <a:lnSpc>
                    <a:spcPct val="150000"/>
                  </a:lnSpc>
                  <a:buClr>
                    <a:srgbClr val="3859CD"/>
                  </a:buClr>
                  <a:buFont typeface="Wingdings" panose="05000000000000000000" pitchFamily="2" charset="2"/>
                  <a:buChar char="n"/>
                </a:pPr>
                <a:r>
                  <a:rPr lang="en-US" altLang="zh-CN" sz="2400" b="1" dirty="0">
                    <a:latin typeface="微软雅黑" panose="020B0503020204020204" pitchFamily="34" charset="-122"/>
                    <a:ea typeface="微软雅黑" panose="020B0503020204020204" pitchFamily="34" charset="-122"/>
                  </a:rPr>
                  <a:t>	</a:t>
                </a:r>
                <a:r>
                  <a:rPr lang="en-US" altLang="zh-CN" sz="2400" b="1" dirty="0">
                    <a:solidFill>
                      <a:srgbClr val="0000CC"/>
                    </a:solidFill>
                    <a:latin typeface="微软雅黑" panose="020B0503020204020204" pitchFamily="34" charset="-122"/>
                    <a:ea typeface="微软雅黑" panose="020B0503020204020204" pitchFamily="34" charset="-122"/>
                  </a:rPr>
                  <a:t>74LS161</a:t>
                </a:r>
                <a:r>
                  <a:rPr lang="zh-CN" altLang="en-US" sz="2400" b="1" dirty="0">
                    <a:solidFill>
                      <a:srgbClr val="0000CC"/>
                    </a:solidFill>
                    <a:latin typeface="微软雅黑" panose="020B0503020204020204" pitchFamily="34" charset="-122"/>
                    <a:ea typeface="微软雅黑" panose="020B0503020204020204" pitchFamily="34" charset="-122"/>
                  </a:rPr>
                  <a:t>芯片：</a:t>
                </a:r>
                <a:endParaRPr lang="en-US" altLang="zh-CN" sz="2400" b="1" dirty="0">
                  <a:solidFill>
                    <a:srgbClr val="0000CC"/>
                  </a:solidFill>
                  <a:latin typeface="微软雅黑" panose="020B0503020204020204" pitchFamily="34" charset="-122"/>
                  <a:ea typeface="微软雅黑" panose="020B0503020204020204" pitchFamily="34" charset="-122"/>
                </a:endParaRPr>
              </a:p>
              <a:p>
                <a:pPr marL="800100" lvl="1" indent="-342900" defTabSz="468000">
                  <a:lnSpc>
                    <a:spcPct val="150000"/>
                  </a:lnSpc>
                  <a:buClr>
                    <a:srgbClr val="3859CD"/>
                  </a:buClr>
                  <a:buFont typeface="Wingdings" panose="05000000000000000000" pitchFamily="2" charset="2"/>
                  <a:buChar char="n"/>
                </a:pPr>
                <a:r>
                  <a:rPr lang="zh-CN" altLang="en-US" sz="2400" b="1" dirty="0">
                    <a:solidFill>
                      <a:srgbClr val="FF0000"/>
                    </a:solidFill>
                    <a:latin typeface="微软雅黑" panose="020B0503020204020204" pitchFamily="34" charset="-122"/>
                    <a:ea typeface="微软雅黑" panose="020B0503020204020204" pitchFamily="34" charset="-122"/>
                  </a:rPr>
                  <a:t>逻辑功能、计数工作原理和引脚排列</a:t>
                </a:r>
                <a:r>
                  <a:rPr lang="zh-CN" altLang="en-US" sz="2400" b="1" dirty="0">
                    <a:latin typeface="微软雅黑" panose="020B0503020204020204" pitchFamily="34" charset="-122"/>
                    <a:ea typeface="微软雅黑" panose="020B0503020204020204" pitchFamily="34" charset="-122"/>
                  </a:rPr>
                  <a:t>：</a:t>
                </a:r>
                <a:r>
                  <a:rPr lang="zh-CN" altLang="en-US" sz="2400" b="1" dirty="0">
                    <a:solidFill>
                      <a:srgbClr val="00B050"/>
                    </a:solidFill>
                    <a:latin typeface="微软雅黑" panose="020B0503020204020204" pitchFamily="34" charset="-122"/>
                    <a:ea typeface="微软雅黑" panose="020B0503020204020204" pitchFamily="34" charset="-122"/>
                  </a:rPr>
                  <a:t>和</a:t>
                </a:r>
                <a:r>
                  <a:rPr lang="en-US" altLang="zh-CN" sz="2400" b="1" dirty="0">
                    <a:solidFill>
                      <a:srgbClr val="00B050"/>
                    </a:solidFill>
                    <a:latin typeface="微软雅黑" panose="020B0503020204020204" pitchFamily="34" charset="-122"/>
                    <a:ea typeface="微软雅黑" panose="020B0503020204020204" pitchFamily="34" charset="-122"/>
                  </a:rPr>
                  <a:t>74LS163</a:t>
                </a:r>
                <a:r>
                  <a:rPr lang="zh-CN" altLang="en-US" sz="2400" b="1" dirty="0">
                    <a:solidFill>
                      <a:srgbClr val="00B050"/>
                    </a:solidFill>
                    <a:latin typeface="微软雅黑" panose="020B0503020204020204" pitchFamily="34" charset="-122"/>
                    <a:ea typeface="微软雅黑" panose="020B0503020204020204" pitchFamily="34" charset="-122"/>
                  </a:rPr>
                  <a:t>一样</a:t>
                </a:r>
                <a:endParaRPr lang="en-US" altLang="zh-CN" sz="2400" b="1" dirty="0">
                  <a:solidFill>
                    <a:srgbClr val="00B050"/>
                  </a:solidFill>
                  <a:latin typeface="微软雅黑" panose="020B0503020204020204" pitchFamily="34" charset="-122"/>
                  <a:ea typeface="微软雅黑" panose="020B0503020204020204" pitchFamily="34" charset="-122"/>
                </a:endParaRPr>
              </a:p>
              <a:p>
                <a:pPr marL="800100" lvl="1" indent="-342900" defTabSz="468000">
                  <a:lnSpc>
                    <a:spcPct val="150000"/>
                  </a:lnSpc>
                  <a:buClr>
                    <a:srgbClr val="3859CD"/>
                  </a:buClr>
                  <a:buFont typeface="Wingdings" panose="05000000000000000000" pitchFamily="2" charset="2"/>
                  <a:buChar char="n"/>
                </a:pPr>
                <a:r>
                  <a:rPr lang="zh-CN" altLang="en-US" sz="2400" b="1" dirty="0">
                    <a:latin typeface="微软雅黑" panose="020B0503020204020204" pitchFamily="34" charset="-122"/>
                    <a:ea typeface="微软雅黑" panose="020B0503020204020204" pitchFamily="34" charset="-122"/>
                  </a:rPr>
                  <a:t>唯一不同的是：</a:t>
                </a:r>
                <a14:m>
                  <m:oMath xmlns:m="http://schemas.openxmlformats.org/officeDocument/2006/math">
                    <m:acc>
                      <m:accPr>
                        <m:chr m:val="̅"/>
                        <m:ctrlPr>
                          <a:rPr lang="zh-CN" altLang="zh-CN" sz="2400" b="1" i="1" smtClean="0">
                            <a:solidFill>
                              <a:srgbClr val="0000CC"/>
                            </a:solidFill>
                            <a:latin typeface="Cambria Math" panose="02040503050406030204" pitchFamily="18" charset="0"/>
                            <a:ea typeface="Cambria Math" panose="02040503050406030204" pitchFamily="18" charset="0"/>
                            <a:cs typeface="Times New Roman" panose="02020603050405020304" pitchFamily="18" charset="0"/>
                          </a:rPr>
                        </m:ctrlPr>
                      </m:accPr>
                      <m:e>
                        <m:r>
                          <m:rPr>
                            <m:nor/>
                          </m:rPr>
                          <a:rPr lang="en-US" altLang="zh-CN" sz="2400" b="1">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rPr>
                          <m:t>CR</m:t>
                        </m:r>
                      </m:e>
                    </m:acc>
                  </m:oMath>
                </a14:m>
                <a:r>
                  <a:rPr lang="zh-CN" altLang="en-US" sz="2400" b="1" dirty="0">
                    <a:latin typeface="微软雅黑" panose="020B0503020204020204" pitchFamily="34" charset="-122"/>
                    <a:ea typeface="微软雅黑" panose="020B0503020204020204" pitchFamily="34" charset="-122"/>
                  </a:rPr>
                  <a:t>为</a:t>
                </a:r>
                <a:r>
                  <a:rPr lang="zh-CN" altLang="en-US" sz="2400" b="1" dirty="0">
                    <a:solidFill>
                      <a:srgbClr val="FF6600"/>
                    </a:solidFill>
                    <a:latin typeface="微软雅黑" panose="020B0503020204020204" pitchFamily="34" charset="-122"/>
                    <a:ea typeface="微软雅黑" panose="020B0503020204020204" pitchFamily="34" charset="-122"/>
                  </a:rPr>
                  <a:t>异步清零</a:t>
                </a:r>
                <a:r>
                  <a:rPr lang="zh-CN" altLang="en-US" sz="2400" b="1" dirty="0">
                    <a:latin typeface="微软雅黑" panose="020B0503020204020204" pitchFamily="34" charset="-122"/>
                    <a:ea typeface="微软雅黑" panose="020B0503020204020204" pitchFamily="34" charset="-122"/>
                  </a:rPr>
                  <a:t>引脚</a:t>
                </a:r>
              </a:p>
            </p:txBody>
          </p:sp>
        </mc:Choice>
        <mc:Fallback xmlns="">
          <p:sp>
            <p:nvSpPr>
              <p:cNvPr id="6" name="文本框 5"/>
              <p:cNvSpPr txBox="1">
                <a:spLocks noRot="1" noChangeAspect="1" noMove="1" noResize="1" noEditPoints="1" noAdjustHandles="1" noChangeArrowheads="1" noChangeShapeType="1" noTextEdit="1"/>
              </p:cNvSpPr>
              <p:nvPr/>
            </p:nvSpPr>
            <p:spPr>
              <a:xfrm>
                <a:off x="504825" y="1134762"/>
                <a:ext cx="11220450" cy="1756828"/>
              </a:xfrm>
              <a:prstGeom prst="rect">
                <a:avLst/>
              </a:prstGeom>
              <a:blipFill rotWithShape="1">
                <a:blip r:embed="rId3"/>
                <a:stretch>
                  <a:fillRect l="-761" b="-347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graphicFrame>
            <p:nvGraphicFramePr>
              <p:cNvPr id="7" name="表格 6"/>
              <p:cNvGraphicFramePr>
                <a:graphicFrameLocks noGrp="1"/>
              </p:cNvGraphicFramePr>
              <p:nvPr>
                <p:extLst>
                  <p:ext uri="{D42A27DB-BD31-4B8C-83A1-F6EECF244321}">
                    <p14:modId xmlns:p14="http://schemas.microsoft.com/office/powerpoint/2010/main" val="4268206897"/>
                  </p:ext>
                </p:extLst>
              </p:nvPr>
            </p:nvGraphicFramePr>
            <p:xfrm>
              <a:off x="894640" y="2991971"/>
              <a:ext cx="10440820" cy="3523128"/>
            </p:xfrm>
            <a:graphic>
              <a:graphicData uri="http://schemas.openxmlformats.org/drawingml/2006/table">
                <a:tbl>
                  <a:tblPr firstRow="1" firstCol="1" bandRow="1">
                    <a:tableStyleId>{B301B821-A1FF-4177-AEE7-76D212191A09}</a:tableStyleId>
                  </a:tblPr>
                  <a:tblGrid>
                    <a:gridCol w="656542">
                      <a:extLst>
                        <a:ext uri="{9D8B030D-6E8A-4147-A177-3AD203B41FA5}">
                          <a16:colId xmlns:a16="http://schemas.microsoft.com/office/drawing/2014/main" val="2782182702"/>
                        </a:ext>
                      </a:extLst>
                    </a:gridCol>
                    <a:gridCol w="657820">
                      <a:extLst>
                        <a:ext uri="{9D8B030D-6E8A-4147-A177-3AD203B41FA5}">
                          <a16:colId xmlns:a16="http://schemas.microsoft.com/office/drawing/2014/main" val="2511776039"/>
                        </a:ext>
                      </a:extLst>
                    </a:gridCol>
                    <a:gridCol w="782996">
                      <a:extLst>
                        <a:ext uri="{9D8B030D-6E8A-4147-A177-3AD203B41FA5}">
                          <a16:colId xmlns:a16="http://schemas.microsoft.com/office/drawing/2014/main" val="229158644"/>
                        </a:ext>
                      </a:extLst>
                    </a:gridCol>
                    <a:gridCol w="768947">
                      <a:extLst>
                        <a:ext uri="{9D8B030D-6E8A-4147-A177-3AD203B41FA5}">
                          <a16:colId xmlns:a16="http://schemas.microsoft.com/office/drawing/2014/main" val="3407042928"/>
                        </a:ext>
                      </a:extLst>
                    </a:gridCol>
                    <a:gridCol w="639937">
                      <a:extLst>
                        <a:ext uri="{9D8B030D-6E8A-4147-A177-3AD203B41FA5}">
                          <a16:colId xmlns:a16="http://schemas.microsoft.com/office/drawing/2014/main" val="533460417"/>
                        </a:ext>
                      </a:extLst>
                    </a:gridCol>
                    <a:gridCol w="559467">
                      <a:extLst>
                        <a:ext uri="{9D8B030D-6E8A-4147-A177-3AD203B41FA5}">
                          <a16:colId xmlns:a16="http://schemas.microsoft.com/office/drawing/2014/main" val="1219401381"/>
                        </a:ext>
                      </a:extLst>
                    </a:gridCol>
                    <a:gridCol w="577350">
                      <a:extLst>
                        <a:ext uri="{9D8B030D-6E8A-4147-A177-3AD203B41FA5}">
                          <a16:colId xmlns:a16="http://schemas.microsoft.com/office/drawing/2014/main" val="4229678453"/>
                        </a:ext>
                      </a:extLst>
                    </a:gridCol>
                    <a:gridCol w="559467">
                      <a:extLst>
                        <a:ext uri="{9D8B030D-6E8A-4147-A177-3AD203B41FA5}">
                          <a16:colId xmlns:a16="http://schemas.microsoft.com/office/drawing/2014/main" val="577548010"/>
                        </a:ext>
                      </a:extLst>
                    </a:gridCol>
                    <a:gridCol w="559467">
                      <a:extLst>
                        <a:ext uri="{9D8B030D-6E8A-4147-A177-3AD203B41FA5}">
                          <a16:colId xmlns:a16="http://schemas.microsoft.com/office/drawing/2014/main" val="1808497559"/>
                        </a:ext>
                      </a:extLst>
                    </a:gridCol>
                    <a:gridCol w="780443">
                      <a:extLst>
                        <a:ext uri="{9D8B030D-6E8A-4147-A177-3AD203B41FA5}">
                          <a16:colId xmlns:a16="http://schemas.microsoft.com/office/drawing/2014/main" val="566546508"/>
                        </a:ext>
                      </a:extLst>
                    </a:gridCol>
                    <a:gridCol w="780443">
                      <a:extLst>
                        <a:ext uri="{9D8B030D-6E8A-4147-A177-3AD203B41FA5}">
                          <a16:colId xmlns:a16="http://schemas.microsoft.com/office/drawing/2014/main" val="3063310336"/>
                        </a:ext>
                      </a:extLst>
                    </a:gridCol>
                    <a:gridCol w="780443">
                      <a:extLst>
                        <a:ext uri="{9D8B030D-6E8A-4147-A177-3AD203B41FA5}">
                          <a16:colId xmlns:a16="http://schemas.microsoft.com/office/drawing/2014/main" val="2806019268"/>
                        </a:ext>
                      </a:extLst>
                    </a:gridCol>
                    <a:gridCol w="780443">
                      <a:extLst>
                        <a:ext uri="{9D8B030D-6E8A-4147-A177-3AD203B41FA5}">
                          <a16:colId xmlns:a16="http://schemas.microsoft.com/office/drawing/2014/main" val="3079769076"/>
                        </a:ext>
                      </a:extLst>
                    </a:gridCol>
                    <a:gridCol w="1557055">
                      <a:extLst>
                        <a:ext uri="{9D8B030D-6E8A-4147-A177-3AD203B41FA5}">
                          <a16:colId xmlns:a16="http://schemas.microsoft.com/office/drawing/2014/main" val="2383855072"/>
                        </a:ext>
                      </a:extLst>
                    </a:gridCol>
                  </a:tblGrid>
                  <a:tr h="480396">
                    <a:tc gridSpan="9">
                      <a:txBody>
                        <a:bodyPr/>
                        <a:lstStyle/>
                        <a:p>
                          <a:pPr algn="ctr">
                            <a:spcAft>
                              <a:spcPts val="0"/>
                            </a:spcAft>
                          </a:pPr>
                          <a:r>
                            <a:rPr lang="zh-CN" sz="2000" b="1" kern="100" dirty="0">
                              <a:effectLst/>
                              <a:latin typeface="Times New Roman" panose="02020603050405020304" pitchFamily="18" charset="0"/>
                              <a:ea typeface="微软雅黑" panose="020B0503020204020204" pitchFamily="34" charset="-122"/>
                              <a:cs typeface="Times New Roman" panose="02020603050405020304" pitchFamily="18" charset="0"/>
                            </a:rPr>
                            <a:t>输入</a:t>
                          </a:r>
                        </a:p>
                      </a:txBody>
                      <a:tcPr marL="116599" marR="116599" marT="0" marB="0" anchor="ctr">
                        <a:lnR w="19050" cap="flat" cmpd="sng" algn="ctr">
                          <a:solidFill>
                            <a:srgbClr val="FF0000"/>
                          </a:solidFill>
                          <a:prstDash val="solid"/>
                          <a:round/>
                          <a:headEnd type="none" w="med" len="med"/>
                          <a:tailEnd type="none" w="med" len="med"/>
                        </a:lnR>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4">
                      <a:txBody>
                        <a:bodyPr/>
                        <a:lstStyle/>
                        <a:p>
                          <a:pPr algn="ctr">
                            <a:spcAft>
                              <a:spcPts val="0"/>
                            </a:spcAft>
                          </a:pPr>
                          <a:r>
                            <a:rPr lang="zh-CN" sz="2000" b="1" kern="100" dirty="0">
                              <a:effectLst/>
                              <a:latin typeface="Times New Roman" panose="02020603050405020304" pitchFamily="18" charset="0"/>
                              <a:ea typeface="微软雅黑" panose="020B0503020204020204" pitchFamily="34" charset="-122"/>
                              <a:cs typeface="Times New Roman" panose="02020603050405020304" pitchFamily="18" charset="0"/>
                            </a:rPr>
                            <a:t>输出</a:t>
                          </a:r>
                        </a:p>
                      </a:txBody>
                      <a:tcPr marL="116599" marR="116599" marT="0" marB="0" anchor="ctr">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rowSpan="2">
                      <a:txBody>
                        <a:bodyPr/>
                        <a:lstStyle/>
                        <a:p>
                          <a:pPr algn="ctr">
                            <a:spcAft>
                              <a:spcPts val="0"/>
                            </a:spcAft>
                          </a:pPr>
                          <a:r>
                            <a:rPr lang="zh-CN" sz="2000" b="1" kern="0">
                              <a:effectLst/>
                              <a:latin typeface="Times New Roman" panose="02020603050405020304" pitchFamily="18" charset="0"/>
                              <a:ea typeface="微软雅黑" panose="020B0503020204020204" pitchFamily="34" charset="-122"/>
                              <a:cs typeface="Times New Roman" panose="02020603050405020304" pitchFamily="18" charset="0"/>
                            </a:rPr>
                            <a:t>工作方式</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16599" marR="116599" marT="0" marB="0" anchor="ctr">
                        <a:lnL w="19050" cap="flat" cmpd="sng" algn="ctr">
                          <a:solidFill>
                            <a:srgbClr val="FF0000"/>
                          </a:solidFill>
                          <a:prstDash val="solid"/>
                          <a:round/>
                          <a:headEnd type="none" w="med" len="med"/>
                          <a:tailEnd type="none" w="med" len="med"/>
                        </a:lnL>
                      </a:tcPr>
                    </a:tc>
                    <a:extLst>
                      <a:ext uri="{0D108BD9-81ED-4DB2-BD59-A6C34878D82A}">
                        <a16:rowId xmlns:a16="http://schemas.microsoft.com/office/drawing/2014/main" val="1335503620"/>
                      </a:ext>
                    </a:extLst>
                  </a:tr>
                  <a:tr h="640752">
                    <a:tc>
                      <a:txBody>
                        <a:bodyPr/>
                        <a:lstStyle/>
                        <a:p>
                          <a:pPr algn="ctr">
                            <a:spcAft>
                              <a:spcPts val="0"/>
                            </a:spcAft>
                          </a:pPr>
                          <a14:m>
                            <m:oMathPara xmlns:m="http://schemas.openxmlformats.org/officeDocument/2006/math">
                              <m:oMathParaPr>
                                <m:jc m:val="centerGroup"/>
                              </m:oMathParaPr>
                              <m:oMath xmlns:m="http://schemas.openxmlformats.org/officeDocument/2006/math">
                                <m:acc>
                                  <m:accPr>
                                    <m:chr m:val="̅"/>
                                    <m:ctrlPr>
                                      <a:rPr lang="zh-CN" sz="2000" b="1" i="1" kern="1200">
                                        <a:effectLst/>
                                        <a:latin typeface="Cambria Math" panose="02040503050406030204" pitchFamily="18" charset="0"/>
                                      </a:rPr>
                                    </m:ctrlPr>
                                  </m:accPr>
                                  <m:e>
                                    <m:r>
                                      <m:rPr>
                                        <m:nor/>
                                      </m:rPr>
                                      <a:rPr lang="en-US" sz="2000" b="1" kern="1200">
                                        <a:effectLst/>
                                        <a:latin typeface="Times New Roman" panose="02020603050405020304" pitchFamily="18" charset="0"/>
                                        <a:ea typeface="微软雅黑" panose="020B0503020204020204" pitchFamily="34" charset="-122"/>
                                        <a:cs typeface="Times New Roman" panose="02020603050405020304" pitchFamily="18" charset="0"/>
                                      </a:rPr>
                                      <m:t>CR</m:t>
                                    </m:r>
                                  </m:e>
                                </m:acc>
                              </m:oMath>
                            </m:oMathPara>
                          </a14:m>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16599" marR="116599" marT="0" marB="0" anchor="ctr"/>
                    </a:tc>
                    <a:tc>
                      <a:txBody>
                        <a:bodyPr/>
                        <a:lstStyle/>
                        <a:p>
                          <a:pPr algn="ctr">
                            <a:spcAft>
                              <a:spcPts val="0"/>
                            </a:spcAft>
                          </a:pPr>
                          <a14:m>
                            <m:oMathPara xmlns:m="http://schemas.openxmlformats.org/officeDocument/2006/math">
                              <m:oMathParaPr>
                                <m:jc m:val="centerGroup"/>
                              </m:oMathParaPr>
                              <m:oMath xmlns:m="http://schemas.openxmlformats.org/officeDocument/2006/math">
                                <m:acc>
                                  <m:accPr>
                                    <m:chr m:val="̅"/>
                                    <m:ctrlPr>
                                      <a:rPr lang="zh-CN" sz="2000" b="1" i="1" kern="1200">
                                        <a:effectLst/>
                                        <a:latin typeface="Cambria Math" panose="02040503050406030204" pitchFamily="18" charset="0"/>
                                      </a:rPr>
                                    </m:ctrlPr>
                                  </m:accPr>
                                  <m:e>
                                    <m:r>
                                      <m:rPr>
                                        <m:nor/>
                                      </m:rPr>
                                      <a:rPr lang="en-US" sz="2000" b="1" kern="1200">
                                        <a:effectLst/>
                                        <a:latin typeface="Times New Roman" panose="02020603050405020304" pitchFamily="18" charset="0"/>
                                        <a:ea typeface="微软雅黑" panose="020B0503020204020204" pitchFamily="34" charset="-122"/>
                                        <a:cs typeface="Times New Roman" panose="02020603050405020304" pitchFamily="18" charset="0"/>
                                      </a:rPr>
                                      <m:t>LD</m:t>
                                    </m:r>
                                  </m:e>
                                </m:acc>
                              </m:oMath>
                            </m:oMathPara>
                          </a14:m>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16599" marR="116599" marT="0" marB="0" anchor="ctr"/>
                    </a:tc>
                    <a:tc>
                      <a:txBody>
                        <a:bodyPr/>
                        <a:lstStyle/>
                        <a:p>
                          <a:pPr algn="ctr">
                            <a:spcAft>
                              <a:spcPts val="0"/>
                            </a:spcAft>
                          </a:pPr>
                          <a:r>
                            <a:rPr lang="en-US" sz="2000" b="1" kern="0">
                              <a:effectLst/>
                              <a:latin typeface="Times New Roman" panose="02020603050405020304" pitchFamily="18" charset="0"/>
                              <a:ea typeface="微软雅黑" panose="020B0503020204020204" pitchFamily="34" charset="-122"/>
                              <a:cs typeface="Times New Roman" panose="02020603050405020304" pitchFamily="18" charset="0"/>
                            </a:rPr>
                            <a:t>CET</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16599" marR="116599" marT="0" marB="0" anchor="ctr"/>
                    </a:tc>
                    <a:tc>
                      <a:txBody>
                        <a:bodyPr/>
                        <a:lstStyle/>
                        <a:p>
                          <a:pPr algn="ctr">
                            <a:spcAft>
                              <a:spcPts val="0"/>
                            </a:spcAft>
                          </a:pPr>
                          <a:r>
                            <a:rPr lang="en-US" sz="2000" b="1" kern="0" dirty="0">
                              <a:effectLst/>
                              <a:latin typeface="Times New Roman" panose="02020603050405020304" pitchFamily="18" charset="0"/>
                              <a:ea typeface="微软雅黑" panose="020B0503020204020204" pitchFamily="34" charset="-122"/>
                              <a:cs typeface="Times New Roman" panose="02020603050405020304" pitchFamily="18" charset="0"/>
                            </a:rPr>
                            <a:t>CEP</a:t>
                          </a:r>
                          <a:endParaRPr lang="zh-CN" sz="20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16599" marR="116599" marT="0" marB="0" anchor="ctr">
                        <a:lnR w="19050" cap="flat" cmpd="sng" algn="ctr">
                          <a:solidFill>
                            <a:srgbClr val="FF0000"/>
                          </a:solidFill>
                          <a:prstDash val="solid"/>
                          <a:round/>
                          <a:headEnd type="none" w="med" len="med"/>
                          <a:tailEnd type="none" w="med" len="med"/>
                        </a:lnR>
                      </a:tcPr>
                    </a:tc>
                    <a:tc>
                      <a:txBody>
                        <a:bodyPr/>
                        <a:lstStyle/>
                        <a:p>
                          <a:pPr algn="ctr">
                            <a:spcAft>
                              <a:spcPts val="0"/>
                            </a:spcAft>
                          </a:pPr>
                          <a:r>
                            <a:rPr lang="en-US" sz="2000" b="1" kern="0" dirty="0">
                              <a:effectLst/>
                              <a:latin typeface="Times New Roman" panose="02020603050405020304" pitchFamily="18" charset="0"/>
                              <a:ea typeface="微软雅黑" panose="020B0503020204020204" pitchFamily="34" charset="-122"/>
                              <a:cs typeface="Times New Roman" panose="02020603050405020304" pitchFamily="18" charset="0"/>
                            </a:rPr>
                            <a:t>CP</a:t>
                          </a:r>
                          <a:endParaRPr lang="zh-CN" sz="20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16599" marR="116599" marT="0" marB="0" anchor="ctr">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tcPr>
                    </a:tc>
                    <a:tc>
                      <a:txBody>
                        <a:bodyPr/>
                        <a:lstStyle/>
                        <a:p>
                          <a:pPr algn="ctr">
                            <a:spcAft>
                              <a:spcPts val="0"/>
                            </a:spcAft>
                          </a:pPr>
                          <a:r>
                            <a:rPr lang="en-US" sz="2000" b="1" kern="0">
                              <a:effectLst/>
                              <a:latin typeface="Times New Roman" panose="02020603050405020304" pitchFamily="18" charset="0"/>
                              <a:ea typeface="微软雅黑" panose="020B0503020204020204" pitchFamily="34" charset="-122"/>
                              <a:cs typeface="Times New Roman" panose="02020603050405020304" pitchFamily="18" charset="0"/>
                            </a:rPr>
                            <a:t>D</a:t>
                          </a:r>
                          <a:r>
                            <a:rPr lang="en-US" sz="2000" b="1" kern="0" baseline="-25000">
                              <a:effectLst/>
                              <a:latin typeface="Times New Roman" panose="02020603050405020304" pitchFamily="18" charset="0"/>
                              <a:ea typeface="微软雅黑" panose="020B0503020204020204" pitchFamily="34" charset="-122"/>
                              <a:cs typeface="Times New Roman" panose="02020603050405020304" pitchFamily="18" charset="0"/>
                            </a:rPr>
                            <a:t>3</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16599" marR="116599" marT="0" marB="0" anchor="ctr">
                        <a:lnL w="19050" cap="flat" cmpd="sng" algn="ctr">
                          <a:solidFill>
                            <a:srgbClr val="FF0000"/>
                          </a:solidFill>
                          <a:prstDash val="solid"/>
                          <a:round/>
                          <a:headEnd type="none" w="med" len="med"/>
                          <a:tailEnd type="none" w="med" len="med"/>
                        </a:lnL>
                      </a:tcPr>
                    </a:tc>
                    <a:tc>
                      <a:txBody>
                        <a:bodyPr/>
                        <a:lstStyle/>
                        <a:p>
                          <a:pPr algn="ctr">
                            <a:spcAft>
                              <a:spcPts val="0"/>
                            </a:spcAft>
                          </a:pPr>
                          <a:r>
                            <a:rPr lang="en-US" sz="2000" b="1" kern="0" dirty="0">
                              <a:effectLst/>
                              <a:latin typeface="Times New Roman" panose="02020603050405020304" pitchFamily="18" charset="0"/>
                              <a:ea typeface="微软雅黑" panose="020B0503020204020204" pitchFamily="34" charset="-122"/>
                              <a:cs typeface="Times New Roman" panose="02020603050405020304" pitchFamily="18" charset="0"/>
                            </a:rPr>
                            <a:t>D</a:t>
                          </a:r>
                          <a:r>
                            <a:rPr lang="en-US" sz="2000" b="1" kern="0" baseline="-25000" dirty="0">
                              <a:effectLst/>
                              <a:latin typeface="Times New Roman" panose="02020603050405020304" pitchFamily="18" charset="0"/>
                              <a:ea typeface="微软雅黑" panose="020B0503020204020204" pitchFamily="34" charset="-122"/>
                              <a:cs typeface="Times New Roman" panose="02020603050405020304" pitchFamily="18" charset="0"/>
                            </a:rPr>
                            <a:t>2</a:t>
                          </a:r>
                          <a:endParaRPr lang="zh-CN" sz="20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16599" marR="116599" marT="0" marB="0" anchor="ctr"/>
                    </a:tc>
                    <a:tc>
                      <a:txBody>
                        <a:bodyPr/>
                        <a:lstStyle/>
                        <a:p>
                          <a:pPr algn="ctr">
                            <a:spcAft>
                              <a:spcPts val="0"/>
                            </a:spcAft>
                          </a:pPr>
                          <a:r>
                            <a:rPr lang="en-US" sz="2000" b="1" kern="0">
                              <a:effectLst/>
                              <a:latin typeface="Times New Roman" panose="02020603050405020304" pitchFamily="18" charset="0"/>
                              <a:ea typeface="微软雅黑" panose="020B0503020204020204" pitchFamily="34" charset="-122"/>
                              <a:cs typeface="Times New Roman" panose="02020603050405020304" pitchFamily="18" charset="0"/>
                            </a:rPr>
                            <a:t>D</a:t>
                          </a:r>
                          <a:r>
                            <a:rPr lang="en-US" sz="2000" b="1" kern="0" baseline="-2500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16599" marR="116599" marT="0" marB="0" anchor="ctr"/>
                    </a:tc>
                    <a:tc>
                      <a:txBody>
                        <a:bodyPr/>
                        <a:lstStyle/>
                        <a:p>
                          <a:pPr algn="ctr">
                            <a:spcAft>
                              <a:spcPts val="0"/>
                            </a:spcAft>
                          </a:pPr>
                          <a:r>
                            <a:rPr lang="en-US" sz="2000" b="1" kern="0">
                              <a:effectLst/>
                              <a:latin typeface="Times New Roman" panose="02020603050405020304" pitchFamily="18" charset="0"/>
                              <a:ea typeface="微软雅黑" panose="020B0503020204020204" pitchFamily="34" charset="-122"/>
                              <a:cs typeface="Times New Roman" panose="02020603050405020304" pitchFamily="18" charset="0"/>
                            </a:rPr>
                            <a:t>D</a:t>
                          </a:r>
                          <a:r>
                            <a:rPr lang="en-US" sz="2000" b="1" kern="0" baseline="-2500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16599" marR="116599" marT="0" marB="0" anchor="ctr">
                        <a:lnR w="19050" cap="flat" cmpd="sng" algn="ctr">
                          <a:solidFill>
                            <a:srgbClr val="FF0000"/>
                          </a:solidFill>
                          <a:prstDash val="solid"/>
                          <a:round/>
                          <a:headEnd type="none" w="med" len="med"/>
                          <a:tailEnd type="none" w="med" len="med"/>
                        </a:lnR>
                      </a:tcPr>
                    </a:tc>
                    <a:tc>
                      <a:txBody>
                        <a:bodyPr/>
                        <a:lstStyle/>
                        <a:p>
                          <a:pPr algn="ctr">
                            <a:spcAft>
                              <a:spcPts val="0"/>
                            </a:spcAft>
                          </a:pPr>
                          <a14:m>
                            <m:oMathPara xmlns:m="http://schemas.openxmlformats.org/officeDocument/2006/math">
                              <m:oMathParaPr>
                                <m:jc m:val="centerGroup"/>
                              </m:oMathParaPr>
                              <m:oMath xmlns:m="http://schemas.openxmlformats.org/officeDocument/2006/math">
                                <m:sSubSup>
                                  <m:sSubSupPr>
                                    <m:ctrlPr>
                                      <a:rPr lang="zh-CN" sz="2000" b="1" i="1" kern="1200">
                                        <a:effectLst/>
                                        <a:latin typeface="Cambria Math" panose="02040503050406030204" pitchFamily="18" charset="0"/>
                                      </a:rPr>
                                    </m:ctrlPr>
                                  </m:sSubSupPr>
                                  <m:e>
                                    <m:r>
                                      <m:rPr>
                                        <m:nor/>
                                      </m:rPr>
                                      <a:rPr lang="en-US" sz="2000" b="1" kern="1200">
                                        <a:effectLst/>
                                        <a:latin typeface="Times New Roman" panose="02020603050405020304" pitchFamily="18" charset="0"/>
                                        <a:ea typeface="微软雅黑" panose="020B0503020204020204" pitchFamily="34" charset="-122"/>
                                        <a:cs typeface="Times New Roman" panose="02020603050405020304" pitchFamily="18" charset="0"/>
                                      </a:rPr>
                                      <m:t>Q</m:t>
                                    </m:r>
                                  </m:e>
                                  <m:sub>
                                    <m:r>
                                      <m:rPr>
                                        <m:nor/>
                                      </m:rPr>
                                      <a:rPr lang="en-US" sz="2000" b="1" kern="1200">
                                        <a:effectLst/>
                                        <a:latin typeface="Times New Roman" panose="02020603050405020304" pitchFamily="18" charset="0"/>
                                        <a:ea typeface="微软雅黑" panose="020B0503020204020204" pitchFamily="34" charset="-122"/>
                                        <a:cs typeface="Times New Roman" panose="02020603050405020304" pitchFamily="18" charset="0"/>
                                      </a:rPr>
                                      <m:t>3</m:t>
                                    </m:r>
                                  </m:sub>
                                  <m:sup>
                                    <m:r>
                                      <m:rPr>
                                        <m:nor/>
                                      </m:rPr>
                                      <a:rPr lang="en-US" sz="2000" b="1" kern="1200">
                                        <a:effectLst/>
                                        <a:latin typeface="Times New Roman" panose="02020603050405020304" pitchFamily="18" charset="0"/>
                                        <a:ea typeface="微软雅黑" panose="020B0503020204020204" pitchFamily="34" charset="-122"/>
                                        <a:cs typeface="Times New Roman" panose="02020603050405020304" pitchFamily="18" charset="0"/>
                                      </a:rPr>
                                      <m:t>n</m:t>
                                    </m:r>
                                    <m:r>
                                      <m:rPr>
                                        <m:nor/>
                                      </m:rPr>
                                      <a:rPr lang="en-US" sz="2000" b="1" kern="1200">
                                        <a:effectLst/>
                                        <a:latin typeface="Times New Roman" panose="02020603050405020304" pitchFamily="18" charset="0"/>
                                        <a:ea typeface="微软雅黑" panose="020B0503020204020204" pitchFamily="34" charset="-122"/>
                                        <a:cs typeface="Times New Roman" panose="02020603050405020304" pitchFamily="18" charset="0"/>
                                      </a:rPr>
                                      <m:t>+1</m:t>
                                    </m:r>
                                  </m:sup>
                                </m:sSubSup>
                              </m:oMath>
                            </m:oMathPara>
                          </a14:m>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16599" marR="116599" marT="0" marB="0" anchor="ctr">
                        <a:lnL w="19050" cap="flat" cmpd="sng" algn="ctr">
                          <a:solidFill>
                            <a:srgbClr val="FF0000"/>
                          </a:solidFill>
                          <a:prstDash val="solid"/>
                          <a:round/>
                          <a:headEnd type="none" w="med" len="med"/>
                          <a:tailEnd type="none" w="med" len="med"/>
                        </a:lnL>
                      </a:tcPr>
                    </a:tc>
                    <a:tc>
                      <a:txBody>
                        <a:bodyPr/>
                        <a:lstStyle/>
                        <a:p>
                          <a:pPr algn="ctr">
                            <a:spcAft>
                              <a:spcPts val="0"/>
                            </a:spcAft>
                          </a:pPr>
                          <a14:m>
                            <m:oMathPara xmlns:m="http://schemas.openxmlformats.org/officeDocument/2006/math">
                              <m:oMathParaPr>
                                <m:jc m:val="centerGroup"/>
                              </m:oMathParaPr>
                              <m:oMath xmlns:m="http://schemas.openxmlformats.org/officeDocument/2006/math">
                                <m:sSubSup>
                                  <m:sSubSupPr>
                                    <m:ctrlPr>
                                      <a:rPr lang="zh-CN" sz="2000" b="1" i="1" kern="1200">
                                        <a:effectLst/>
                                        <a:latin typeface="Cambria Math" panose="02040503050406030204" pitchFamily="18" charset="0"/>
                                      </a:rPr>
                                    </m:ctrlPr>
                                  </m:sSubSupPr>
                                  <m:e>
                                    <m:r>
                                      <m:rPr>
                                        <m:nor/>
                                      </m:rPr>
                                      <a:rPr lang="en-US" sz="2000" b="1" kern="1200">
                                        <a:effectLst/>
                                        <a:latin typeface="Times New Roman" panose="02020603050405020304" pitchFamily="18" charset="0"/>
                                        <a:ea typeface="微软雅黑" panose="020B0503020204020204" pitchFamily="34" charset="-122"/>
                                        <a:cs typeface="Times New Roman" panose="02020603050405020304" pitchFamily="18" charset="0"/>
                                      </a:rPr>
                                      <m:t>Q</m:t>
                                    </m:r>
                                  </m:e>
                                  <m:sub>
                                    <m:r>
                                      <m:rPr>
                                        <m:nor/>
                                      </m:rPr>
                                      <a:rPr lang="en-US" sz="2000" b="1" kern="1200">
                                        <a:effectLst/>
                                        <a:latin typeface="Times New Roman" panose="02020603050405020304" pitchFamily="18" charset="0"/>
                                        <a:ea typeface="微软雅黑" panose="020B0503020204020204" pitchFamily="34" charset="-122"/>
                                        <a:cs typeface="Times New Roman" panose="02020603050405020304" pitchFamily="18" charset="0"/>
                                      </a:rPr>
                                      <m:t>2</m:t>
                                    </m:r>
                                  </m:sub>
                                  <m:sup>
                                    <m:r>
                                      <m:rPr>
                                        <m:nor/>
                                      </m:rPr>
                                      <a:rPr lang="en-US" sz="2000" b="1" kern="1200">
                                        <a:effectLst/>
                                        <a:latin typeface="Times New Roman" panose="02020603050405020304" pitchFamily="18" charset="0"/>
                                        <a:ea typeface="微软雅黑" panose="020B0503020204020204" pitchFamily="34" charset="-122"/>
                                        <a:cs typeface="Times New Roman" panose="02020603050405020304" pitchFamily="18" charset="0"/>
                                      </a:rPr>
                                      <m:t>n</m:t>
                                    </m:r>
                                    <m:r>
                                      <m:rPr>
                                        <m:nor/>
                                      </m:rPr>
                                      <a:rPr lang="en-US" sz="2000" b="1" kern="1200">
                                        <a:effectLst/>
                                        <a:latin typeface="Times New Roman" panose="02020603050405020304" pitchFamily="18" charset="0"/>
                                        <a:ea typeface="微软雅黑" panose="020B0503020204020204" pitchFamily="34" charset="-122"/>
                                        <a:cs typeface="Times New Roman" panose="02020603050405020304" pitchFamily="18" charset="0"/>
                                      </a:rPr>
                                      <m:t>+1</m:t>
                                    </m:r>
                                  </m:sup>
                                </m:sSubSup>
                              </m:oMath>
                            </m:oMathPara>
                          </a14:m>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16599" marR="116599" marT="0" marB="0" anchor="ctr"/>
                    </a:tc>
                    <a:tc>
                      <a:txBody>
                        <a:bodyPr/>
                        <a:lstStyle/>
                        <a:p>
                          <a:pPr algn="ctr">
                            <a:spcAft>
                              <a:spcPts val="0"/>
                            </a:spcAft>
                          </a:pPr>
                          <a14:m>
                            <m:oMathPara xmlns:m="http://schemas.openxmlformats.org/officeDocument/2006/math">
                              <m:oMathParaPr>
                                <m:jc m:val="centerGroup"/>
                              </m:oMathParaPr>
                              <m:oMath xmlns:m="http://schemas.openxmlformats.org/officeDocument/2006/math">
                                <m:sSubSup>
                                  <m:sSubSupPr>
                                    <m:ctrlPr>
                                      <a:rPr lang="zh-CN" sz="2000" b="1" i="1" kern="1200">
                                        <a:effectLst/>
                                        <a:latin typeface="Cambria Math" panose="02040503050406030204" pitchFamily="18" charset="0"/>
                                      </a:rPr>
                                    </m:ctrlPr>
                                  </m:sSubSupPr>
                                  <m:e>
                                    <m:r>
                                      <m:rPr>
                                        <m:nor/>
                                      </m:rPr>
                                      <a:rPr lang="en-US" sz="2000" b="1" kern="1200">
                                        <a:effectLst/>
                                        <a:latin typeface="Times New Roman" panose="02020603050405020304" pitchFamily="18" charset="0"/>
                                        <a:ea typeface="微软雅黑" panose="020B0503020204020204" pitchFamily="34" charset="-122"/>
                                        <a:cs typeface="Times New Roman" panose="02020603050405020304" pitchFamily="18" charset="0"/>
                                      </a:rPr>
                                      <m:t>Q</m:t>
                                    </m:r>
                                  </m:e>
                                  <m:sub>
                                    <m:r>
                                      <m:rPr>
                                        <m:nor/>
                                      </m:rPr>
                                      <a:rPr lang="en-US" sz="2000" b="1" kern="1200">
                                        <a:effectLst/>
                                        <a:latin typeface="Times New Roman" panose="02020603050405020304" pitchFamily="18" charset="0"/>
                                        <a:ea typeface="微软雅黑" panose="020B0503020204020204" pitchFamily="34" charset="-122"/>
                                        <a:cs typeface="Times New Roman" panose="02020603050405020304" pitchFamily="18" charset="0"/>
                                      </a:rPr>
                                      <m:t>1</m:t>
                                    </m:r>
                                  </m:sub>
                                  <m:sup>
                                    <m:r>
                                      <m:rPr>
                                        <m:nor/>
                                      </m:rPr>
                                      <a:rPr lang="en-US" sz="2000" b="1" kern="1200">
                                        <a:effectLst/>
                                        <a:latin typeface="Times New Roman" panose="02020603050405020304" pitchFamily="18" charset="0"/>
                                        <a:ea typeface="微软雅黑" panose="020B0503020204020204" pitchFamily="34" charset="-122"/>
                                        <a:cs typeface="Times New Roman" panose="02020603050405020304" pitchFamily="18" charset="0"/>
                                      </a:rPr>
                                      <m:t>n</m:t>
                                    </m:r>
                                    <m:r>
                                      <m:rPr>
                                        <m:nor/>
                                      </m:rPr>
                                      <a:rPr lang="en-US" sz="2000" b="1" kern="1200">
                                        <a:effectLst/>
                                        <a:latin typeface="Times New Roman" panose="02020603050405020304" pitchFamily="18" charset="0"/>
                                        <a:ea typeface="微软雅黑" panose="020B0503020204020204" pitchFamily="34" charset="-122"/>
                                        <a:cs typeface="Times New Roman" panose="02020603050405020304" pitchFamily="18" charset="0"/>
                                      </a:rPr>
                                      <m:t>+1</m:t>
                                    </m:r>
                                  </m:sup>
                                </m:sSubSup>
                              </m:oMath>
                            </m:oMathPara>
                          </a14:m>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16599" marR="116599" marT="0" marB="0" anchor="ctr"/>
                    </a:tc>
                    <a:tc>
                      <a:txBody>
                        <a:bodyPr/>
                        <a:lstStyle/>
                        <a:p>
                          <a:pPr algn="ctr">
                            <a:spcAft>
                              <a:spcPts val="0"/>
                            </a:spcAft>
                          </a:pPr>
                          <a14:m>
                            <m:oMathPara xmlns:m="http://schemas.openxmlformats.org/officeDocument/2006/math">
                              <m:oMathParaPr>
                                <m:jc m:val="centerGroup"/>
                              </m:oMathParaPr>
                              <m:oMath xmlns:m="http://schemas.openxmlformats.org/officeDocument/2006/math">
                                <m:sSubSup>
                                  <m:sSubSupPr>
                                    <m:ctrlPr>
                                      <a:rPr lang="zh-CN" sz="2000" b="1" i="1" kern="1200">
                                        <a:effectLst/>
                                        <a:latin typeface="Cambria Math" panose="02040503050406030204" pitchFamily="18" charset="0"/>
                                      </a:rPr>
                                    </m:ctrlPr>
                                  </m:sSubSupPr>
                                  <m:e>
                                    <m:r>
                                      <m:rPr>
                                        <m:nor/>
                                      </m:rPr>
                                      <a:rPr lang="en-US" sz="2000" b="1" kern="1200">
                                        <a:effectLst/>
                                        <a:latin typeface="Times New Roman" panose="02020603050405020304" pitchFamily="18" charset="0"/>
                                        <a:ea typeface="微软雅黑" panose="020B0503020204020204" pitchFamily="34" charset="-122"/>
                                        <a:cs typeface="Times New Roman" panose="02020603050405020304" pitchFamily="18" charset="0"/>
                                      </a:rPr>
                                      <m:t>Q</m:t>
                                    </m:r>
                                  </m:e>
                                  <m:sub>
                                    <m:r>
                                      <m:rPr>
                                        <m:nor/>
                                      </m:rPr>
                                      <a:rPr lang="en-US" sz="2000" b="1" kern="1200">
                                        <a:effectLst/>
                                        <a:latin typeface="Times New Roman" panose="02020603050405020304" pitchFamily="18" charset="0"/>
                                        <a:ea typeface="微软雅黑" panose="020B0503020204020204" pitchFamily="34" charset="-122"/>
                                        <a:cs typeface="Times New Roman" panose="02020603050405020304" pitchFamily="18" charset="0"/>
                                      </a:rPr>
                                      <m:t>0</m:t>
                                    </m:r>
                                  </m:sub>
                                  <m:sup>
                                    <m:r>
                                      <m:rPr>
                                        <m:nor/>
                                      </m:rPr>
                                      <a:rPr lang="en-US" sz="2000" b="1" kern="1200">
                                        <a:effectLst/>
                                        <a:latin typeface="Times New Roman" panose="02020603050405020304" pitchFamily="18" charset="0"/>
                                        <a:ea typeface="微软雅黑" panose="020B0503020204020204" pitchFamily="34" charset="-122"/>
                                        <a:cs typeface="Times New Roman" panose="02020603050405020304" pitchFamily="18" charset="0"/>
                                      </a:rPr>
                                      <m:t>n</m:t>
                                    </m:r>
                                    <m:r>
                                      <m:rPr>
                                        <m:nor/>
                                      </m:rPr>
                                      <a:rPr lang="en-US" sz="2000" b="1" kern="1200">
                                        <a:effectLst/>
                                        <a:latin typeface="Times New Roman" panose="02020603050405020304" pitchFamily="18" charset="0"/>
                                        <a:ea typeface="微软雅黑" panose="020B0503020204020204" pitchFamily="34" charset="-122"/>
                                        <a:cs typeface="Times New Roman" panose="02020603050405020304" pitchFamily="18" charset="0"/>
                                      </a:rPr>
                                      <m:t>+1</m:t>
                                    </m:r>
                                  </m:sup>
                                </m:sSubSup>
                              </m:oMath>
                            </m:oMathPara>
                          </a14:m>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16599" marR="116599" marT="0" marB="0" anchor="ctr">
                        <a:lnR w="19050" cap="flat" cmpd="sng" algn="ctr">
                          <a:solidFill>
                            <a:srgbClr val="FF0000"/>
                          </a:solidFill>
                          <a:prstDash val="solid"/>
                          <a:round/>
                          <a:headEnd type="none" w="med" len="med"/>
                          <a:tailEnd type="none" w="med" len="med"/>
                        </a:lnR>
                      </a:tcPr>
                    </a:tc>
                    <a:tc vMerge="1">
                      <a:txBody>
                        <a:bodyPr/>
                        <a:lstStyle/>
                        <a:p>
                          <a:endParaRPr lang="zh-CN" altLang="en-US"/>
                        </a:p>
                      </a:txBody>
                      <a:tcPr/>
                    </a:tc>
                    <a:extLst>
                      <a:ext uri="{0D108BD9-81ED-4DB2-BD59-A6C34878D82A}">
                        <a16:rowId xmlns:a16="http://schemas.microsoft.com/office/drawing/2014/main" val="838050777"/>
                      </a:ext>
                    </a:extLst>
                  </a:tr>
                  <a:tr h="480396">
                    <a:tc>
                      <a:txBody>
                        <a:bodyPr/>
                        <a:lstStyle/>
                        <a:p>
                          <a:pPr algn="ctr">
                            <a:spcAft>
                              <a:spcPts val="0"/>
                            </a:spcAft>
                          </a:pPr>
                          <a:r>
                            <a:rPr lang="en-US" sz="2000" b="1" kern="120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16599" marR="116599" marT="0" marB="0" anchor="ctr"/>
                    </a:tc>
                    <a:tc>
                      <a:txBody>
                        <a:bodyPr/>
                        <a:lstStyle/>
                        <a:p>
                          <a:pPr algn="ctr">
                            <a:spcAft>
                              <a:spcPts val="0"/>
                            </a:spcAft>
                          </a:pPr>
                          <a:r>
                            <a:rPr lang="en-US" sz="2000" b="1" kern="1200">
                              <a:effectLst/>
                              <a:latin typeface="Times New Roman" panose="02020603050405020304" pitchFamily="18" charset="0"/>
                              <a:ea typeface="微软雅黑" panose="020B0503020204020204" pitchFamily="34" charset="-122"/>
                              <a:cs typeface="Times New Roman" panose="02020603050405020304" pitchFamily="18" charset="0"/>
                            </a:rPr>
                            <a:t>d</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16599" marR="116599" marT="0" marB="0" anchor="ctr"/>
                    </a:tc>
                    <a:tc>
                      <a:txBody>
                        <a:bodyPr/>
                        <a:lstStyle/>
                        <a:p>
                          <a:pPr algn="ctr">
                            <a:spcAft>
                              <a:spcPts val="0"/>
                            </a:spcAft>
                          </a:pPr>
                          <a:r>
                            <a:rPr lang="en-US" sz="2000" b="1" kern="1200">
                              <a:effectLst/>
                              <a:latin typeface="Times New Roman" panose="02020603050405020304" pitchFamily="18" charset="0"/>
                              <a:ea typeface="微软雅黑" panose="020B0503020204020204" pitchFamily="34" charset="-122"/>
                              <a:cs typeface="Times New Roman" panose="02020603050405020304" pitchFamily="18" charset="0"/>
                            </a:rPr>
                            <a:t>d</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16599" marR="116599" marT="0" marB="0" anchor="ctr"/>
                    </a:tc>
                    <a:tc>
                      <a:txBody>
                        <a:bodyPr/>
                        <a:lstStyle/>
                        <a:p>
                          <a:pPr algn="ctr">
                            <a:spcAft>
                              <a:spcPts val="0"/>
                            </a:spcAft>
                          </a:pPr>
                          <a:r>
                            <a:rPr lang="en-US" sz="2000" b="1" kern="1200">
                              <a:effectLst/>
                              <a:latin typeface="Times New Roman" panose="02020603050405020304" pitchFamily="18" charset="0"/>
                              <a:ea typeface="微软雅黑" panose="020B0503020204020204" pitchFamily="34" charset="-122"/>
                              <a:cs typeface="Times New Roman" panose="02020603050405020304" pitchFamily="18" charset="0"/>
                            </a:rPr>
                            <a:t>d</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16599" marR="116599" marT="0" marB="0" anchor="ctr">
                        <a:lnR w="19050" cap="flat" cmpd="sng" algn="ctr">
                          <a:solidFill>
                            <a:srgbClr val="FF0000"/>
                          </a:solidFill>
                          <a:prstDash val="solid"/>
                          <a:round/>
                          <a:headEnd type="none" w="med" len="med"/>
                          <a:tailEnd type="none" w="med" len="med"/>
                        </a:lnR>
                      </a:tcPr>
                    </a:tc>
                    <a:tc>
                      <a:txBody>
                        <a:bodyPr/>
                        <a:lstStyle/>
                        <a:p>
                          <a:pPr algn="ctr">
                            <a:spcAft>
                              <a:spcPts val="0"/>
                            </a:spcAft>
                          </a:pPr>
                          <a:r>
                            <a:rPr lang="en-US" sz="2000" b="1" i="1" kern="1200" dirty="0">
                              <a:solidFill>
                                <a:srgbClr val="FF0000"/>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d</a:t>
                          </a:r>
                          <a:endParaRPr lang="zh-CN" sz="2000" b="1" i="1" kern="100" dirty="0">
                            <a:solidFill>
                              <a:srgbClr val="FF0000"/>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16599" marR="116599" marT="0" marB="0" anchor="ctr">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tcPr>
                    </a:tc>
                    <a:tc>
                      <a:txBody>
                        <a:bodyPr/>
                        <a:lstStyle/>
                        <a:p>
                          <a:pPr algn="ctr">
                            <a:spcAft>
                              <a:spcPts val="0"/>
                            </a:spcAft>
                          </a:pPr>
                          <a:r>
                            <a:rPr lang="en-US" sz="2000" b="1" i="1" kern="1200" dirty="0">
                              <a:effectLst/>
                              <a:latin typeface="Times New Roman" panose="02020603050405020304" pitchFamily="18" charset="0"/>
                              <a:ea typeface="微软雅黑" panose="020B0503020204020204" pitchFamily="34" charset="-122"/>
                              <a:cs typeface="Times New Roman" panose="02020603050405020304" pitchFamily="18" charset="0"/>
                            </a:rPr>
                            <a:t>d</a:t>
                          </a:r>
                          <a:endParaRPr lang="zh-CN" sz="2000" b="1" i="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16599" marR="116599" marT="0" marB="0" anchor="ctr">
                        <a:lnL w="19050" cap="flat" cmpd="sng" algn="ctr">
                          <a:solidFill>
                            <a:srgbClr val="FF0000"/>
                          </a:solidFill>
                          <a:prstDash val="solid"/>
                          <a:round/>
                          <a:headEnd type="none" w="med" len="med"/>
                          <a:tailEnd type="none" w="med" len="med"/>
                        </a:lnL>
                      </a:tcPr>
                    </a:tc>
                    <a:tc>
                      <a:txBody>
                        <a:bodyPr/>
                        <a:lstStyle/>
                        <a:p>
                          <a:pPr algn="ctr">
                            <a:spcAft>
                              <a:spcPts val="0"/>
                            </a:spcAft>
                          </a:pPr>
                          <a:r>
                            <a:rPr lang="en-US" sz="2000" b="1" i="1" kern="1200" dirty="0">
                              <a:effectLst/>
                              <a:latin typeface="Times New Roman" panose="02020603050405020304" pitchFamily="18" charset="0"/>
                              <a:ea typeface="微软雅黑" panose="020B0503020204020204" pitchFamily="34" charset="-122"/>
                              <a:cs typeface="Times New Roman" panose="02020603050405020304" pitchFamily="18" charset="0"/>
                            </a:rPr>
                            <a:t>d</a:t>
                          </a:r>
                          <a:endParaRPr lang="zh-CN" sz="2000" b="1" i="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16599" marR="116599" marT="0" marB="0" anchor="ctr"/>
                    </a:tc>
                    <a:tc>
                      <a:txBody>
                        <a:bodyPr/>
                        <a:lstStyle/>
                        <a:p>
                          <a:pPr algn="ctr">
                            <a:spcAft>
                              <a:spcPts val="0"/>
                            </a:spcAft>
                          </a:pPr>
                          <a:r>
                            <a:rPr lang="en-US" sz="2000" b="1" i="1" kern="1200" dirty="0">
                              <a:effectLst/>
                              <a:latin typeface="Times New Roman" panose="02020603050405020304" pitchFamily="18" charset="0"/>
                              <a:ea typeface="微软雅黑" panose="020B0503020204020204" pitchFamily="34" charset="-122"/>
                              <a:cs typeface="Times New Roman" panose="02020603050405020304" pitchFamily="18" charset="0"/>
                            </a:rPr>
                            <a:t>d</a:t>
                          </a:r>
                          <a:endParaRPr lang="zh-CN" sz="2000" b="1" i="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16599" marR="116599" marT="0" marB="0" anchor="ctr"/>
                    </a:tc>
                    <a:tc>
                      <a:txBody>
                        <a:bodyPr/>
                        <a:lstStyle/>
                        <a:p>
                          <a:pPr algn="ctr">
                            <a:spcAft>
                              <a:spcPts val="0"/>
                            </a:spcAft>
                          </a:pPr>
                          <a:r>
                            <a:rPr lang="en-US" sz="2000" b="1" i="1" kern="1200" dirty="0">
                              <a:effectLst/>
                              <a:latin typeface="Times New Roman" panose="02020603050405020304" pitchFamily="18" charset="0"/>
                              <a:ea typeface="微软雅黑" panose="020B0503020204020204" pitchFamily="34" charset="-122"/>
                              <a:cs typeface="Times New Roman" panose="02020603050405020304" pitchFamily="18" charset="0"/>
                            </a:rPr>
                            <a:t>d</a:t>
                          </a:r>
                          <a:endParaRPr lang="zh-CN" sz="2000" b="1" i="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16599" marR="116599" marT="0" marB="0" anchor="ctr">
                        <a:lnR w="19050" cap="flat" cmpd="sng" algn="ctr">
                          <a:solidFill>
                            <a:srgbClr val="FF0000"/>
                          </a:solidFill>
                          <a:prstDash val="solid"/>
                          <a:round/>
                          <a:headEnd type="none" w="med" len="med"/>
                          <a:tailEnd type="none" w="med" len="med"/>
                        </a:lnR>
                      </a:tcPr>
                    </a:tc>
                    <a:tc>
                      <a:txBody>
                        <a:bodyPr/>
                        <a:lstStyle/>
                        <a:p>
                          <a:pPr algn="ctr">
                            <a:spcAft>
                              <a:spcPts val="0"/>
                            </a:spcAft>
                          </a:pPr>
                          <a:r>
                            <a:rPr lang="en-US" sz="2000" b="1" kern="1200" dirty="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20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16599" marR="116599" marT="0" marB="0" anchor="ctr">
                        <a:lnL w="19050" cap="flat" cmpd="sng" algn="ctr">
                          <a:solidFill>
                            <a:srgbClr val="FF0000"/>
                          </a:solidFill>
                          <a:prstDash val="solid"/>
                          <a:round/>
                          <a:headEnd type="none" w="med" len="med"/>
                          <a:tailEnd type="none" w="med" len="med"/>
                        </a:lnL>
                      </a:tcPr>
                    </a:tc>
                    <a:tc>
                      <a:txBody>
                        <a:bodyPr/>
                        <a:lstStyle/>
                        <a:p>
                          <a:pPr algn="ctr">
                            <a:spcAft>
                              <a:spcPts val="0"/>
                            </a:spcAft>
                          </a:pPr>
                          <a:r>
                            <a:rPr lang="en-US" sz="2000" b="1" kern="120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16599" marR="116599" marT="0" marB="0" anchor="ctr"/>
                    </a:tc>
                    <a:tc>
                      <a:txBody>
                        <a:bodyPr/>
                        <a:lstStyle/>
                        <a:p>
                          <a:pPr algn="ctr">
                            <a:spcAft>
                              <a:spcPts val="0"/>
                            </a:spcAft>
                          </a:pPr>
                          <a:r>
                            <a:rPr lang="en-US" sz="2000" b="1" kern="120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16599" marR="116599" marT="0" marB="0" anchor="ctr"/>
                    </a:tc>
                    <a:tc>
                      <a:txBody>
                        <a:bodyPr/>
                        <a:lstStyle/>
                        <a:p>
                          <a:pPr algn="ctr">
                            <a:spcAft>
                              <a:spcPts val="0"/>
                            </a:spcAft>
                          </a:pPr>
                          <a:r>
                            <a:rPr lang="en-US" sz="2000" b="1" kern="120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16599" marR="116599" marT="0" marB="0" anchor="ctr">
                        <a:lnR w="19050" cap="flat" cmpd="sng" algn="ctr">
                          <a:solidFill>
                            <a:srgbClr val="FF0000"/>
                          </a:solidFill>
                          <a:prstDash val="solid"/>
                          <a:round/>
                          <a:headEnd type="none" w="med" len="med"/>
                          <a:tailEnd type="none" w="med" len="med"/>
                        </a:lnR>
                      </a:tcPr>
                    </a:tc>
                    <a:tc>
                      <a:txBody>
                        <a:bodyPr/>
                        <a:lstStyle/>
                        <a:p>
                          <a:pPr algn="ctr">
                            <a:spcAft>
                              <a:spcPts val="0"/>
                            </a:spcAft>
                          </a:pPr>
                          <a:r>
                            <a:rPr lang="zh-CN" sz="2000" b="1" kern="1200" dirty="0">
                              <a:solidFill>
                                <a:srgbClr val="FF0000"/>
                              </a:solidFill>
                              <a:effectLst/>
                              <a:latin typeface="Times New Roman" panose="02020603050405020304" pitchFamily="18" charset="0"/>
                              <a:ea typeface="微软雅黑" panose="020B0503020204020204" pitchFamily="34" charset="-122"/>
                              <a:cs typeface="Times New Roman" panose="02020603050405020304" pitchFamily="18" charset="0"/>
                            </a:rPr>
                            <a:t>异步</a:t>
                          </a:r>
                          <a:r>
                            <a:rPr lang="zh-CN" sz="2000" b="1" kern="1200" dirty="0">
                              <a:effectLst/>
                              <a:latin typeface="Times New Roman" panose="02020603050405020304" pitchFamily="18" charset="0"/>
                              <a:ea typeface="微软雅黑" panose="020B0503020204020204" pitchFamily="34" charset="-122"/>
                              <a:cs typeface="Times New Roman" panose="02020603050405020304" pitchFamily="18" charset="0"/>
                            </a:rPr>
                            <a:t>清零</a:t>
                          </a:r>
                          <a:endParaRPr lang="zh-CN" sz="20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16599" marR="116599" marT="0" marB="0" anchor="ctr">
                        <a:lnL w="19050" cap="flat" cmpd="sng" algn="ctr">
                          <a:solidFill>
                            <a:srgbClr val="FF0000"/>
                          </a:solidFill>
                          <a:prstDash val="solid"/>
                          <a:round/>
                          <a:headEnd type="none" w="med" len="med"/>
                          <a:tailEnd type="none" w="med" len="med"/>
                        </a:lnL>
                      </a:tcPr>
                    </a:tc>
                    <a:extLst>
                      <a:ext uri="{0D108BD9-81ED-4DB2-BD59-A6C34878D82A}">
                        <a16:rowId xmlns:a16="http://schemas.microsoft.com/office/drawing/2014/main" val="2052815647"/>
                      </a:ext>
                    </a:extLst>
                  </a:tr>
                  <a:tr h="480396">
                    <a:tc>
                      <a:txBody>
                        <a:bodyPr/>
                        <a:lstStyle/>
                        <a:p>
                          <a:pPr algn="ctr">
                            <a:spcAft>
                              <a:spcPts val="0"/>
                            </a:spcAft>
                          </a:pPr>
                          <a:r>
                            <a:rPr lang="en-US" sz="2000" b="1" kern="120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16599" marR="116599" marT="0" marB="0" anchor="ctr"/>
                    </a:tc>
                    <a:tc>
                      <a:txBody>
                        <a:bodyPr/>
                        <a:lstStyle/>
                        <a:p>
                          <a:pPr algn="ctr">
                            <a:spcAft>
                              <a:spcPts val="0"/>
                            </a:spcAft>
                          </a:pPr>
                          <a:r>
                            <a:rPr lang="en-US" sz="2000" b="1" kern="120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16599" marR="116599" marT="0" marB="0" anchor="ctr"/>
                    </a:tc>
                    <a:tc>
                      <a:txBody>
                        <a:bodyPr/>
                        <a:lstStyle/>
                        <a:p>
                          <a:pPr algn="ctr">
                            <a:spcAft>
                              <a:spcPts val="0"/>
                            </a:spcAft>
                          </a:pPr>
                          <a:r>
                            <a:rPr lang="en-US" sz="2000" b="1" kern="1200">
                              <a:effectLst/>
                              <a:latin typeface="Times New Roman" panose="02020603050405020304" pitchFamily="18" charset="0"/>
                              <a:ea typeface="微软雅黑" panose="020B0503020204020204" pitchFamily="34" charset="-122"/>
                              <a:cs typeface="Times New Roman" panose="02020603050405020304" pitchFamily="18" charset="0"/>
                            </a:rPr>
                            <a:t>d</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16599" marR="116599" marT="0" marB="0" anchor="ctr"/>
                    </a:tc>
                    <a:tc>
                      <a:txBody>
                        <a:bodyPr/>
                        <a:lstStyle/>
                        <a:p>
                          <a:pPr algn="ctr">
                            <a:spcAft>
                              <a:spcPts val="0"/>
                            </a:spcAft>
                          </a:pPr>
                          <a:r>
                            <a:rPr lang="en-US" sz="2000" b="1" kern="1200">
                              <a:effectLst/>
                              <a:latin typeface="Times New Roman" panose="02020603050405020304" pitchFamily="18" charset="0"/>
                              <a:ea typeface="微软雅黑" panose="020B0503020204020204" pitchFamily="34" charset="-122"/>
                              <a:cs typeface="Times New Roman" panose="02020603050405020304" pitchFamily="18" charset="0"/>
                            </a:rPr>
                            <a:t>d</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16599" marR="116599" marT="0" marB="0" anchor="ctr">
                        <a:lnR w="19050" cap="flat" cmpd="sng" algn="ctr">
                          <a:solidFill>
                            <a:srgbClr val="FF0000"/>
                          </a:solidFill>
                          <a:prstDash val="solid"/>
                          <a:round/>
                          <a:headEnd type="none" w="med" len="med"/>
                          <a:tailEnd type="none" w="med" len="med"/>
                        </a:lnR>
                      </a:tcPr>
                    </a:tc>
                    <a:tc>
                      <a:txBody>
                        <a:bodyPr/>
                        <a:lstStyle/>
                        <a:p>
                          <a:pPr algn="ctr">
                            <a:spcAft>
                              <a:spcPts val="0"/>
                            </a:spcAft>
                          </a:pPr>
                          <a:r>
                            <a:rPr lang="en-US" sz="2000" b="1" kern="1200">
                              <a:effectLst/>
                              <a:latin typeface="Times New Roman" panose="02020603050405020304" pitchFamily="18" charset="0"/>
                              <a:ea typeface="微软雅黑" panose="020B0503020204020204" pitchFamily="34" charset="-122"/>
                              <a:cs typeface="Times New Roman" panose="02020603050405020304" pitchFamily="18" charset="0"/>
                            </a:rPr>
                            <a:t>↑</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16599" marR="116599" marT="0" marB="0" anchor="ctr">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tcPr>
                    </a:tc>
                    <a:tc>
                      <a:txBody>
                        <a:bodyPr/>
                        <a:lstStyle/>
                        <a:p>
                          <a:pPr algn="ctr">
                            <a:spcAft>
                              <a:spcPts val="0"/>
                            </a:spcAft>
                          </a:pPr>
                          <a:r>
                            <a:rPr lang="en-US" sz="2000" b="1" kern="0">
                              <a:effectLst/>
                              <a:latin typeface="Times New Roman" panose="02020603050405020304" pitchFamily="18" charset="0"/>
                              <a:ea typeface="微软雅黑" panose="020B0503020204020204" pitchFamily="34" charset="-122"/>
                              <a:cs typeface="Times New Roman" panose="02020603050405020304" pitchFamily="18" charset="0"/>
                            </a:rPr>
                            <a:t>d</a:t>
                          </a:r>
                          <a:r>
                            <a:rPr lang="en-US" sz="2000" b="1" kern="0" baseline="-25000">
                              <a:effectLst/>
                              <a:latin typeface="Times New Roman" panose="02020603050405020304" pitchFamily="18" charset="0"/>
                              <a:ea typeface="微软雅黑" panose="020B0503020204020204" pitchFamily="34" charset="-122"/>
                              <a:cs typeface="Times New Roman" panose="02020603050405020304" pitchFamily="18" charset="0"/>
                            </a:rPr>
                            <a:t>3</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16599" marR="116599" marT="0" marB="0" anchor="ctr">
                        <a:lnL w="19050" cap="flat" cmpd="sng" algn="ctr">
                          <a:solidFill>
                            <a:srgbClr val="FF0000"/>
                          </a:solidFill>
                          <a:prstDash val="solid"/>
                          <a:round/>
                          <a:headEnd type="none" w="med" len="med"/>
                          <a:tailEnd type="none" w="med" len="med"/>
                        </a:lnL>
                      </a:tcPr>
                    </a:tc>
                    <a:tc>
                      <a:txBody>
                        <a:bodyPr/>
                        <a:lstStyle/>
                        <a:p>
                          <a:pPr algn="ctr">
                            <a:spcAft>
                              <a:spcPts val="0"/>
                            </a:spcAft>
                          </a:pPr>
                          <a:r>
                            <a:rPr lang="en-US" sz="2000" b="1" kern="0">
                              <a:effectLst/>
                              <a:latin typeface="Times New Roman" panose="02020603050405020304" pitchFamily="18" charset="0"/>
                              <a:ea typeface="微软雅黑" panose="020B0503020204020204" pitchFamily="34" charset="-122"/>
                              <a:cs typeface="Times New Roman" panose="02020603050405020304" pitchFamily="18" charset="0"/>
                            </a:rPr>
                            <a:t>d</a:t>
                          </a:r>
                          <a:r>
                            <a:rPr lang="en-US" sz="2000" b="1" kern="0" baseline="-25000">
                              <a:effectLst/>
                              <a:latin typeface="Times New Roman" panose="02020603050405020304" pitchFamily="18" charset="0"/>
                              <a:ea typeface="微软雅黑" panose="020B0503020204020204" pitchFamily="34" charset="-122"/>
                              <a:cs typeface="Times New Roman" panose="02020603050405020304" pitchFamily="18" charset="0"/>
                            </a:rPr>
                            <a:t>2</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16599" marR="116599" marT="0" marB="0" anchor="ctr"/>
                    </a:tc>
                    <a:tc>
                      <a:txBody>
                        <a:bodyPr/>
                        <a:lstStyle/>
                        <a:p>
                          <a:pPr algn="ctr">
                            <a:spcAft>
                              <a:spcPts val="0"/>
                            </a:spcAft>
                          </a:pPr>
                          <a:r>
                            <a:rPr lang="en-US" sz="2000" b="1" kern="0">
                              <a:effectLst/>
                              <a:latin typeface="Times New Roman" panose="02020603050405020304" pitchFamily="18" charset="0"/>
                              <a:ea typeface="微软雅黑" panose="020B0503020204020204" pitchFamily="34" charset="-122"/>
                              <a:cs typeface="Times New Roman" panose="02020603050405020304" pitchFamily="18" charset="0"/>
                            </a:rPr>
                            <a:t>d</a:t>
                          </a:r>
                          <a:r>
                            <a:rPr lang="en-US" sz="2000" b="1" kern="0" baseline="-2500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16599" marR="116599" marT="0" marB="0" anchor="ctr"/>
                    </a:tc>
                    <a:tc>
                      <a:txBody>
                        <a:bodyPr/>
                        <a:lstStyle/>
                        <a:p>
                          <a:pPr algn="ctr">
                            <a:spcAft>
                              <a:spcPts val="0"/>
                            </a:spcAft>
                          </a:pPr>
                          <a:r>
                            <a:rPr lang="en-US" sz="2000" b="1" kern="0">
                              <a:effectLst/>
                              <a:latin typeface="Times New Roman" panose="02020603050405020304" pitchFamily="18" charset="0"/>
                              <a:ea typeface="微软雅黑" panose="020B0503020204020204" pitchFamily="34" charset="-122"/>
                              <a:cs typeface="Times New Roman" panose="02020603050405020304" pitchFamily="18" charset="0"/>
                            </a:rPr>
                            <a:t>d</a:t>
                          </a:r>
                          <a:r>
                            <a:rPr lang="en-US" sz="2000" b="1" kern="0" baseline="-2500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16599" marR="116599" marT="0" marB="0" anchor="ctr">
                        <a:lnR w="19050" cap="flat" cmpd="sng" algn="ctr">
                          <a:solidFill>
                            <a:srgbClr val="FF0000"/>
                          </a:solidFill>
                          <a:prstDash val="solid"/>
                          <a:round/>
                          <a:headEnd type="none" w="med" len="med"/>
                          <a:tailEnd type="none" w="med" len="med"/>
                        </a:lnR>
                      </a:tcPr>
                    </a:tc>
                    <a:tc>
                      <a:txBody>
                        <a:bodyPr/>
                        <a:lstStyle/>
                        <a:p>
                          <a:pPr algn="ctr">
                            <a:spcAft>
                              <a:spcPts val="0"/>
                            </a:spcAft>
                          </a:pPr>
                          <a:r>
                            <a:rPr lang="en-US" sz="2000" b="1" kern="0">
                              <a:effectLst/>
                              <a:latin typeface="Times New Roman" panose="02020603050405020304" pitchFamily="18" charset="0"/>
                              <a:ea typeface="微软雅黑" panose="020B0503020204020204" pitchFamily="34" charset="-122"/>
                              <a:cs typeface="Times New Roman" panose="02020603050405020304" pitchFamily="18" charset="0"/>
                            </a:rPr>
                            <a:t>d</a:t>
                          </a:r>
                          <a:r>
                            <a:rPr lang="en-US" sz="2000" b="1" kern="0" baseline="-25000">
                              <a:effectLst/>
                              <a:latin typeface="Times New Roman" panose="02020603050405020304" pitchFamily="18" charset="0"/>
                              <a:ea typeface="微软雅黑" panose="020B0503020204020204" pitchFamily="34" charset="-122"/>
                              <a:cs typeface="Times New Roman" panose="02020603050405020304" pitchFamily="18" charset="0"/>
                            </a:rPr>
                            <a:t>3</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16599" marR="116599" marT="0" marB="0" anchor="ctr">
                        <a:lnL w="19050" cap="flat" cmpd="sng" algn="ctr">
                          <a:solidFill>
                            <a:srgbClr val="FF0000"/>
                          </a:solidFill>
                          <a:prstDash val="solid"/>
                          <a:round/>
                          <a:headEnd type="none" w="med" len="med"/>
                          <a:tailEnd type="none" w="med" len="med"/>
                        </a:lnL>
                      </a:tcPr>
                    </a:tc>
                    <a:tc>
                      <a:txBody>
                        <a:bodyPr/>
                        <a:lstStyle/>
                        <a:p>
                          <a:pPr algn="ctr">
                            <a:spcAft>
                              <a:spcPts val="0"/>
                            </a:spcAft>
                          </a:pPr>
                          <a:r>
                            <a:rPr lang="en-US" sz="2000" b="1" kern="0">
                              <a:effectLst/>
                              <a:latin typeface="Times New Roman" panose="02020603050405020304" pitchFamily="18" charset="0"/>
                              <a:ea typeface="微软雅黑" panose="020B0503020204020204" pitchFamily="34" charset="-122"/>
                              <a:cs typeface="Times New Roman" panose="02020603050405020304" pitchFamily="18" charset="0"/>
                            </a:rPr>
                            <a:t>d</a:t>
                          </a:r>
                          <a:r>
                            <a:rPr lang="en-US" sz="2000" b="1" kern="0" baseline="-25000">
                              <a:effectLst/>
                              <a:latin typeface="Times New Roman" panose="02020603050405020304" pitchFamily="18" charset="0"/>
                              <a:ea typeface="微软雅黑" panose="020B0503020204020204" pitchFamily="34" charset="-122"/>
                              <a:cs typeface="Times New Roman" panose="02020603050405020304" pitchFamily="18" charset="0"/>
                            </a:rPr>
                            <a:t>2</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16599" marR="116599" marT="0" marB="0" anchor="ctr"/>
                    </a:tc>
                    <a:tc>
                      <a:txBody>
                        <a:bodyPr/>
                        <a:lstStyle/>
                        <a:p>
                          <a:pPr algn="ctr">
                            <a:spcAft>
                              <a:spcPts val="0"/>
                            </a:spcAft>
                          </a:pPr>
                          <a:r>
                            <a:rPr lang="en-US" sz="2000" b="1" kern="0">
                              <a:effectLst/>
                              <a:latin typeface="Times New Roman" panose="02020603050405020304" pitchFamily="18" charset="0"/>
                              <a:ea typeface="微软雅黑" panose="020B0503020204020204" pitchFamily="34" charset="-122"/>
                              <a:cs typeface="Times New Roman" panose="02020603050405020304" pitchFamily="18" charset="0"/>
                            </a:rPr>
                            <a:t>d</a:t>
                          </a:r>
                          <a:r>
                            <a:rPr lang="en-US" sz="2000" b="1" kern="0" baseline="-2500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16599" marR="116599" marT="0" marB="0" anchor="ctr"/>
                    </a:tc>
                    <a:tc>
                      <a:txBody>
                        <a:bodyPr/>
                        <a:lstStyle/>
                        <a:p>
                          <a:pPr algn="ctr">
                            <a:spcAft>
                              <a:spcPts val="0"/>
                            </a:spcAft>
                          </a:pPr>
                          <a:r>
                            <a:rPr lang="en-US" sz="2000" b="1" kern="0">
                              <a:effectLst/>
                              <a:latin typeface="Times New Roman" panose="02020603050405020304" pitchFamily="18" charset="0"/>
                              <a:ea typeface="微软雅黑" panose="020B0503020204020204" pitchFamily="34" charset="-122"/>
                              <a:cs typeface="Times New Roman" panose="02020603050405020304" pitchFamily="18" charset="0"/>
                            </a:rPr>
                            <a:t>d</a:t>
                          </a:r>
                          <a:r>
                            <a:rPr lang="en-US" sz="2000" b="1" kern="0" baseline="-2500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16599" marR="116599" marT="0" marB="0" anchor="ctr">
                        <a:lnR w="19050" cap="flat" cmpd="sng" algn="ctr">
                          <a:solidFill>
                            <a:srgbClr val="FF0000"/>
                          </a:solidFill>
                          <a:prstDash val="solid"/>
                          <a:round/>
                          <a:headEnd type="none" w="med" len="med"/>
                          <a:tailEnd type="none" w="med" len="med"/>
                        </a:lnR>
                      </a:tcPr>
                    </a:tc>
                    <a:tc>
                      <a:txBody>
                        <a:bodyPr/>
                        <a:lstStyle/>
                        <a:p>
                          <a:pPr algn="ctr">
                            <a:spcAft>
                              <a:spcPts val="0"/>
                            </a:spcAft>
                          </a:pPr>
                          <a:r>
                            <a:rPr lang="zh-CN" sz="2000" b="1" kern="1200">
                              <a:effectLst/>
                              <a:latin typeface="Times New Roman" panose="02020603050405020304" pitchFamily="18" charset="0"/>
                              <a:ea typeface="微软雅黑" panose="020B0503020204020204" pitchFamily="34" charset="-122"/>
                              <a:cs typeface="Times New Roman" panose="02020603050405020304" pitchFamily="18" charset="0"/>
                            </a:rPr>
                            <a:t>同步置数</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16599" marR="116599" marT="0" marB="0" anchor="ctr">
                        <a:lnL w="19050" cap="flat" cmpd="sng" algn="ctr">
                          <a:solidFill>
                            <a:srgbClr val="FF0000"/>
                          </a:solidFill>
                          <a:prstDash val="solid"/>
                          <a:round/>
                          <a:headEnd type="none" w="med" len="med"/>
                          <a:tailEnd type="none" w="med" len="med"/>
                        </a:lnL>
                      </a:tcPr>
                    </a:tc>
                    <a:extLst>
                      <a:ext uri="{0D108BD9-81ED-4DB2-BD59-A6C34878D82A}">
                        <a16:rowId xmlns:a16="http://schemas.microsoft.com/office/drawing/2014/main" val="3851756067"/>
                      </a:ext>
                    </a:extLst>
                  </a:tr>
                  <a:tr h="480396">
                    <a:tc>
                      <a:txBody>
                        <a:bodyPr/>
                        <a:lstStyle/>
                        <a:p>
                          <a:pPr algn="ctr">
                            <a:spcAft>
                              <a:spcPts val="0"/>
                            </a:spcAft>
                          </a:pPr>
                          <a:r>
                            <a:rPr lang="en-US" sz="2000" b="1" kern="120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16599" marR="116599" marT="0" marB="0" anchor="ctr"/>
                    </a:tc>
                    <a:tc>
                      <a:txBody>
                        <a:bodyPr/>
                        <a:lstStyle/>
                        <a:p>
                          <a:pPr algn="ctr">
                            <a:spcAft>
                              <a:spcPts val="0"/>
                            </a:spcAft>
                          </a:pPr>
                          <a:r>
                            <a:rPr lang="en-US" sz="2000" b="1" kern="120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16599" marR="116599" marT="0" marB="0" anchor="ctr"/>
                    </a:tc>
                    <a:tc>
                      <a:txBody>
                        <a:bodyPr/>
                        <a:lstStyle/>
                        <a:p>
                          <a:pPr algn="ctr">
                            <a:spcAft>
                              <a:spcPts val="0"/>
                            </a:spcAft>
                          </a:pPr>
                          <a:r>
                            <a:rPr lang="en-US" sz="2000" b="1" kern="120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16599" marR="116599" marT="0" marB="0" anchor="ctr"/>
                    </a:tc>
                    <a:tc>
                      <a:txBody>
                        <a:bodyPr/>
                        <a:lstStyle/>
                        <a:p>
                          <a:pPr algn="ctr">
                            <a:spcAft>
                              <a:spcPts val="0"/>
                            </a:spcAft>
                          </a:pPr>
                          <a:r>
                            <a:rPr lang="en-US" sz="2000" b="1" kern="120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16599" marR="116599" marT="0" marB="0" anchor="ctr">
                        <a:lnR w="19050" cap="flat" cmpd="sng" algn="ctr">
                          <a:solidFill>
                            <a:srgbClr val="FF0000"/>
                          </a:solidFill>
                          <a:prstDash val="solid"/>
                          <a:round/>
                          <a:headEnd type="none" w="med" len="med"/>
                          <a:tailEnd type="none" w="med" len="med"/>
                        </a:lnR>
                      </a:tcPr>
                    </a:tc>
                    <a:tc>
                      <a:txBody>
                        <a:bodyPr/>
                        <a:lstStyle/>
                        <a:p>
                          <a:pPr algn="ctr">
                            <a:spcAft>
                              <a:spcPts val="0"/>
                            </a:spcAft>
                          </a:pPr>
                          <a:r>
                            <a:rPr lang="en-US" sz="2000" b="1" kern="1200" dirty="0">
                              <a:effectLst/>
                              <a:latin typeface="Times New Roman" panose="02020603050405020304" pitchFamily="18" charset="0"/>
                              <a:ea typeface="微软雅黑" panose="020B0503020204020204" pitchFamily="34" charset="-122"/>
                              <a:cs typeface="Times New Roman" panose="02020603050405020304" pitchFamily="18" charset="0"/>
                            </a:rPr>
                            <a:t>↑</a:t>
                          </a:r>
                          <a:endParaRPr lang="zh-CN" sz="20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16599" marR="116599" marT="0" marB="0" anchor="ctr">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tcPr>
                    </a:tc>
                    <a:tc>
                      <a:txBody>
                        <a:bodyPr/>
                        <a:lstStyle/>
                        <a:p>
                          <a:pPr algn="ctr">
                            <a:spcAft>
                              <a:spcPts val="0"/>
                            </a:spcAft>
                          </a:pPr>
                          <a:r>
                            <a:rPr lang="en-US" sz="2000" b="1" kern="1200">
                              <a:effectLst/>
                              <a:latin typeface="Times New Roman" panose="02020603050405020304" pitchFamily="18" charset="0"/>
                              <a:ea typeface="微软雅黑" panose="020B0503020204020204" pitchFamily="34" charset="-122"/>
                              <a:cs typeface="Times New Roman" panose="02020603050405020304" pitchFamily="18" charset="0"/>
                            </a:rPr>
                            <a:t>d</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16599" marR="116599" marT="0" marB="0" anchor="ctr">
                        <a:lnL w="19050" cap="flat" cmpd="sng" algn="ctr">
                          <a:solidFill>
                            <a:srgbClr val="FF0000"/>
                          </a:solidFill>
                          <a:prstDash val="solid"/>
                          <a:round/>
                          <a:headEnd type="none" w="med" len="med"/>
                          <a:tailEnd type="none" w="med" len="med"/>
                        </a:lnL>
                      </a:tcPr>
                    </a:tc>
                    <a:tc>
                      <a:txBody>
                        <a:bodyPr/>
                        <a:lstStyle/>
                        <a:p>
                          <a:pPr algn="ctr">
                            <a:spcAft>
                              <a:spcPts val="0"/>
                            </a:spcAft>
                          </a:pPr>
                          <a:r>
                            <a:rPr lang="en-US" sz="2000" b="1" kern="1200">
                              <a:effectLst/>
                              <a:latin typeface="Times New Roman" panose="02020603050405020304" pitchFamily="18" charset="0"/>
                              <a:ea typeface="微软雅黑" panose="020B0503020204020204" pitchFamily="34" charset="-122"/>
                              <a:cs typeface="Times New Roman" panose="02020603050405020304" pitchFamily="18" charset="0"/>
                            </a:rPr>
                            <a:t>d</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16599" marR="116599" marT="0" marB="0" anchor="ctr"/>
                    </a:tc>
                    <a:tc>
                      <a:txBody>
                        <a:bodyPr/>
                        <a:lstStyle/>
                        <a:p>
                          <a:pPr algn="ctr">
                            <a:spcAft>
                              <a:spcPts val="0"/>
                            </a:spcAft>
                          </a:pPr>
                          <a:r>
                            <a:rPr lang="en-US" sz="2000" b="1" kern="1200">
                              <a:effectLst/>
                              <a:latin typeface="Times New Roman" panose="02020603050405020304" pitchFamily="18" charset="0"/>
                              <a:ea typeface="微软雅黑" panose="020B0503020204020204" pitchFamily="34" charset="-122"/>
                              <a:cs typeface="Times New Roman" panose="02020603050405020304" pitchFamily="18" charset="0"/>
                            </a:rPr>
                            <a:t>d</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16599" marR="116599" marT="0" marB="0" anchor="ctr"/>
                    </a:tc>
                    <a:tc>
                      <a:txBody>
                        <a:bodyPr/>
                        <a:lstStyle/>
                        <a:p>
                          <a:pPr algn="ctr">
                            <a:spcAft>
                              <a:spcPts val="0"/>
                            </a:spcAft>
                          </a:pPr>
                          <a:r>
                            <a:rPr lang="en-US" sz="2000" b="1" kern="1200">
                              <a:effectLst/>
                              <a:latin typeface="Times New Roman" panose="02020603050405020304" pitchFamily="18" charset="0"/>
                              <a:ea typeface="微软雅黑" panose="020B0503020204020204" pitchFamily="34" charset="-122"/>
                              <a:cs typeface="Times New Roman" panose="02020603050405020304" pitchFamily="18" charset="0"/>
                            </a:rPr>
                            <a:t>d</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16599" marR="116599" marT="0" marB="0" anchor="ctr">
                        <a:lnR w="19050" cap="flat" cmpd="sng" algn="ctr">
                          <a:solidFill>
                            <a:srgbClr val="FF0000"/>
                          </a:solidFill>
                          <a:prstDash val="solid"/>
                          <a:round/>
                          <a:headEnd type="none" w="med" len="med"/>
                          <a:tailEnd type="none" w="med" len="med"/>
                        </a:lnR>
                      </a:tcPr>
                    </a:tc>
                    <a:tc gridSpan="4">
                      <a:txBody>
                        <a:bodyPr/>
                        <a:lstStyle/>
                        <a:p>
                          <a:pPr algn="ctr">
                            <a:spcAft>
                              <a:spcPts val="0"/>
                            </a:spcAft>
                          </a:pPr>
                          <a:r>
                            <a:rPr lang="en-US" sz="2000" b="1" kern="1200">
                              <a:effectLst/>
                              <a:latin typeface="Times New Roman" panose="02020603050405020304" pitchFamily="18" charset="0"/>
                              <a:ea typeface="微软雅黑" panose="020B0503020204020204" pitchFamily="34" charset="-122"/>
                              <a:cs typeface="Times New Roman" panose="02020603050405020304" pitchFamily="18" charset="0"/>
                            </a:rPr>
                            <a:t>+1</a:t>
                          </a:r>
                          <a:r>
                            <a:rPr lang="zh-CN" sz="2000" b="1" kern="1200">
                              <a:effectLst/>
                              <a:latin typeface="Times New Roman" panose="02020603050405020304" pitchFamily="18" charset="0"/>
                              <a:ea typeface="微软雅黑" panose="020B0503020204020204" pitchFamily="34" charset="-122"/>
                              <a:cs typeface="Times New Roman" panose="02020603050405020304" pitchFamily="18" charset="0"/>
                            </a:rPr>
                            <a:t>（</a:t>
                          </a:r>
                          <a:r>
                            <a:rPr lang="en-US" sz="2000" b="1" kern="1200">
                              <a:effectLst/>
                              <a:latin typeface="Times New Roman" panose="02020603050405020304" pitchFamily="18" charset="0"/>
                              <a:ea typeface="微软雅黑" panose="020B0503020204020204" pitchFamily="34" charset="-122"/>
                              <a:cs typeface="Times New Roman" panose="02020603050405020304" pitchFamily="18" charset="0"/>
                            </a:rPr>
                            <a:t>0~15</a:t>
                          </a:r>
                          <a:r>
                            <a:rPr lang="zh-CN" sz="2000" b="1" kern="1200">
                              <a:effectLst/>
                              <a:latin typeface="Times New Roman" panose="02020603050405020304" pitchFamily="18" charset="0"/>
                              <a:ea typeface="微软雅黑" panose="020B0503020204020204" pitchFamily="34" charset="-122"/>
                              <a:cs typeface="Times New Roman" panose="02020603050405020304" pitchFamily="18" charset="0"/>
                            </a:rPr>
                            <a:t>）</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16599" marR="116599" marT="0" marB="0" anchor="ctr">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a:txBody>
                        <a:bodyPr/>
                        <a:lstStyle/>
                        <a:p>
                          <a:pPr algn="ctr">
                            <a:spcAft>
                              <a:spcPts val="0"/>
                            </a:spcAft>
                          </a:pPr>
                          <a:r>
                            <a:rPr lang="zh-CN" sz="2000" b="1" kern="1200">
                              <a:effectLst/>
                              <a:latin typeface="Times New Roman" panose="02020603050405020304" pitchFamily="18" charset="0"/>
                              <a:ea typeface="微软雅黑" panose="020B0503020204020204" pitchFamily="34" charset="-122"/>
                              <a:cs typeface="Times New Roman" panose="02020603050405020304" pitchFamily="18" charset="0"/>
                            </a:rPr>
                            <a:t>加法计数</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16599" marR="116599" marT="0" marB="0" anchor="ctr">
                        <a:lnL w="19050" cap="flat" cmpd="sng" algn="ctr">
                          <a:solidFill>
                            <a:srgbClr val="FF0000"/>
                          </a:solidFill>
                          <a:prstDash val="solid"/>
                          <a:round/>
                          <a:headEnd type="none" w="med" len="med"/>
                          <a:tailEnd type="none" w="med" len="med"/>
                        </a:lnL>
                      </a:tcPr>
                    </a:tc>
                    <a:extLst>
                      <a:ext uri="{0D108BD9-81ED-4DB2-BD59-A6C34878D82A}">
                        <a16:rowId xmlns:a16="http://schemas.microsoft.com/office/drawing/2014/main" val="3520000407"/>
                      </a:ext>
                    </a:extLst>
                  </a:tr>
                  <a:tr h="480396">
                    <a:tc>
                      <a:txBody>
                        <a:bodyPr/>
                        <a:lstStyle/>
                        <a:p>
                          <a:pPr algn="ctr">
                            <a:spcAft>
                              <a:spcPts val="0"/>
                            </a:spcAft>
                          </a:pPr>
                          <a:r>
                            <a:rPr lang="en-US" sz="2000" b="1" kern="120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16599" marR="116599" marT="0" marB="0" anchor="ctr"/>
                    </a:tc>
                    <a:tc>
                      <a:txBody>
                        <a:bodyPr/>
                        <a:lstStyle/>
                        <a:p>
                          <a:pPr algn="ctr">
                            <a:spcAft>
                              <a:spcPts val="0"/>
                            </a:spcAft>
                          </a:pPr>
                          <a:r>
                            <a:rPr lang="en-US" sz="2000" b="1" kern="120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16599" marR="116599" marT="0" marB="0" anchor="ctr"/>
                    </a:tc>
                    <a:tc>
                      <a:txBody>
                        <a:bodyPr/>
                        <a:lstStyle/>
                        <a:p>
                          <a:pPr algn="ctr">
                            <a:spcAft>
                              <a:spcPts val="0"/>
                            </a:spcAft>
                          </a:pPr>
                          <a:r>
                            <a:rPr lang="en-US" sz="2000" b="1" kern="120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16599" marR="116599" marT="0" marB="0" anchor="ctr"/>
                    </a:tc>
                    <a:tc>
                      <a:txBody>
                        <a:bodyPr/>
                        <a:lstStyle/>
                        <a:p>
                          <a:pPr algn="ctr">
                            <a:spcAft>
                              <a:spcPts val="0"/>
                            </a:spcAft>
                          </a:pPr>
                          <a:r>
                            <a:rPr lang="en-US" sz="2000" b="1" kern="1200">
                              <a:effectLst/>
                              <a:latin typeface="Times New Roman" panose="02020603050405020304" pitchFamily="18" charset="0"/>
                              <a:ea typeface="微软雅黑" panose="020B0503020204020204" pitchFamily="34" charset="-122"/>
                              <a:cs typeface="Times New Roman" panose="02020603050405020304" pitchFamily="18" charset="0"/>
                            </a:rPr>
                            <a:t>d</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16599" marR="116599" marT="0" marB="0" anchor="ctr">
                        <a:lnR w="19050" cap="flat" cmpd="sng" algn="ctr">
                          <a:solidFill>
                            <a:srgbClr val="FF0000"/>
                          </a:solidFill>
                          <a:prstDash val="solid"/>
                          <a:round/>
                          <a:headEnd type="none" w="med" len="med"/>
                          <a:tailEnd type="none" w="med" len="med"/>
                        </a:lnR>
                      </a:tcPr>
                    </a:tc>
                    <a:tc>
                      <a:txBody>
                        <a:bodyPr/>
                        <a:lstStyle/>
                        <a:p>
                          <a:pPr algn="ctr">
                            <a:spcAft>
                              <a:spcPts val="0"/>
                            </a:spcAft>
                          </a:pPr>
                          <a:r>
                            <a:rPr lang="en-US" sz="2000" b="1" kern="1200">
                              <a:effectLst/>
                              <a:latin typeface="Times New Roman" panose="02020603050405020304" pitchFamily="18" charset="0"/>
                              <a:ea typeface="微软雅黑" panose="020B0503020204020204" pitchFamily="34" charset="-122"/>
                              <a:cs typeface="Times New Roman" panose="02020603050405020304" pitchFamily="18" charset="0"/>
                            </a:rPr>
                            <a:t>d</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16599" marR="116599" marT="0" marB="0" anchor="ctr">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tcPr>
                    </a:tc>
                    <a:tc>
                      <a:txBody>
                        <a:bodyPr/>
                        <a:lstStyle/>
                        <a:p>
                          <a:pPr algn="ctr">
                            <a:spcAft>
                              <a:spcPts val="0"/>
                            </a:spcAft>
                          </a:pPr>
                          <a:r>
                            <a:rPr lang="en-US" sz="2000" b="1" kern="1200">
                              <a:effectLst/>
                              <a:latin typeface="Times New Roman" panose="02020603050405020304" pitchFamily="18" charset="0"/>
                              <a:ea typeface="微软雅黑" panose="020B0503020204020204" pitchFamily="34" charset="-122"/>
                              <a:cs typeface="Times New Roman" panose="02020603050405020304" pitchFamily="18" charset="0"/>
                            </a:rPr>
                            <a:t>d</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16599" marR="116599" marT="0" marB="0" anchor="ctr">
                        <a:lnL w="19050" cap="flat" cmpd="sng" algn="ctr">
                          <a:solidFill>
                            <a:srgbClr val="FF0000"/>
                          </a:solidFill>
                          <a:prstDash val="solid"/>
                          <a:round/>
                          <a:headEnd type="none" w="med" len="med"/>
                          <a:tailEnd type="none" w="med" len="med"/>
                        </a:lnL>
                      </a:tcPr>
                    </a:tc>
                    <a:tc>
                      <a:txBody>
                        <a:bodyPr/>
                        <a:lstStyle/>
                        <a:p>
                          <a:pPr algn="ctr">
                            <a:spcAft>
                              <a:spcPts val="0"/>
                            </a:spcAft>
                          </a:pPr>
                          <a:r>
                            <a:rPr lang="en-US" sz="2000" b="1" kern="1200">
                              <a:effectLst/>
                              <a:latin typeface="Times New Roman" panose="02020603050405020304" pitchFamily="18" charset="0"/>
                              <a:ea typeface="微软雅黑" panose="020B0503020204020204" pitchFamily="34" charset="-122"/>
                              <a:cs typeface="Times New Roman" panose="02020603050405020304" pitchFamily="18" charset="0"/>
                            </a:rPr>
                            <a:t>d</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16599" marR="116599" marT="0" marB="0" anchor="ctr"/>
                    </a:tc>
                    <a:tc>
                      <a:txBody>
                        <a:bodyPr/>
                        <a:lstStyle/>
                        <a:p>
                          <a:pPr algn="ctr">
                            <a:spcAft>
                              <a:spcPts val="0"/>
                            </a:spcAft>
                          </a:pPr>
                          <a:r>
                            <a:rPr lang="en-US" sz="2000" b="1" kern="1200">
                              <a:effectLst/>
                              <a:latin typeface="Times New Roman" panose="02020603050405020304" pitchFamily="18" charset="0"/>
                              <a:ea typeface="微软雅黑" panose="020B0503020204020204" pitchFamily="34" charset="-122"/>
                              <a:cs typeface="Times New Roman" panose="02020603050405020304" pitchFamily="18" charset="0"/>
                            </a:rPr>
                            <a:t>d</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16599" marR="116599" marT="0" marB="0" anchor="ctr"/>
                    </a:tc>
                    <a:tc>
                      <a:txBody>
                        <a:bodyPr/>
                        <a:lstStyle/>
                        <a:p>
                          <a:pPr algn="ctr">
                            <a:spcAft>
                              <a:spcPts val="0"/>
                            </a:spcAft>
                          </a:pPr>
                          <a:r>
                            <a:rPr lang="en-US" sz="2000" b="1" kern="1200">
                              <a:effectLst/>
                              <a:latin typeface="Times New Roman" panose="02020603050405020304" pitchFamily="18" charset="0"/>
                              <a:ea typeface="微软雅黑" panose="020B0503020204020204" pitchFamily="34" charset="-122"/>
                              <a:cs typeface="Times New Roman" panose="02020603050405020304" pitchFamily="18" charset="0"/>
                            </a:rPr>
                            <a:t>d</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16599" marR="116599" marT="0" marB="0" anchor="ctr">
                        <a:lnR w="19050" cap="flat" cmpd="sng" algn="ctr">
                          <a:solidFill>
                            <a:srgbClr val="FF0000"/>
                          </a:solidFill>
                          <a:prstDash val="solid"/>
                          <a:round/>
                          <a:headEnd type="none" w="med" len="med"/>
                          <a:tailEnd type="none" w="med" len="med"/>
                        </a:lnR>
                      </a:tcPr>
                    </a:tc>
                    <a:tc>
                      <a:txBody>
                        <a:bodyPr/>
                        <a:lstStyle/>
                        <a:p>
                          <a:pPr algn="ctr">
                            <a:spcAft>
                              <a:spcPts val="0"/>
                            </a:spcAft>
                          </a:pPr>
                          <a14:m>
                            <m:oMathPara xmlns:m="http://schemas.openxmlformats.org/officeDocument/2006/math">
                              <m:oMathParaPr>
                                <m:jc m:val="centerGroup"/>
                              </m:oMathParaPr>
                              <m:oMath xmlns:m="http://schemas.openxmlformats.org/officeDocument/2006/math">
                                <m:sSubSup>
                                  <m:sSubSupPr>
                                    <m:ctrlPr>
                                      <a:rPr lang="zh-CN" sz="2000" b="1" i="1" kern="1200">
                                        <a:effectLst/>
                                        <a:latin typeface="Cambria Math" panose="02040503050406030204" pitchFamily="18" charset="0"/>
                                      </a:rPr>
                                    </m:ctrlPr>
                                  </m:sSubSupPr>
                                  <m:e>
                                    <m:r>
                                      <m:rPr>
                                        <m:nor/>
                                      </m:rPr>
                                      <a:rPr lang="en-US" sz="2000" b="1" kern="1200">
                                        <a:effectLst/>
                                        <a:latin typeface="Times New Roman" panose="02020603050405020304" pitchFamily="18" charset="0"/>
                                        <a:ea typeface="微软雅黑" panose="020B0503020204020204" pitchFamily="34" charset="-122"/>
                                        <a:cs typeface="Times New Roman" panose="02020603050405020304" pitchFamily="18" charset="0"/>
                                      </a:rPr>
                                      <m:t>Q</m:t>
                                    </m:r>
                                  </m:e>
                                  <m:sub>
                                    <m:r>
                                      <m:rPr>
                                        <m:nor/>
                                      </m:rPr>
                                      <a:rPr lang="en-US" sz="2000" b="1" kern="1200">
                                        <a:effectLst/>
                                        <a:latin typeface="Times New Roman" panose="02020603050405020304" pitchFamily="18" charset="0"/>
                                        <a:ea typeface="微软雅黑" panose="020B0503020204020204" pitchFamily="34" charset="-122"/>
                                        <a:cs typeface="Times New Roman" panose="02020603050405020304" pitchFamily="18" charset="0"/>
                                      </a:rPr>
                                      <m:t>3</m:t>
                                    </m:r>
                                  </m:sub>
                                  <m:sup>
                                    <m:r>
                                      <m:rPr>
                                        <m:nor/>
                                      </m:rPr>
                                      <a:rPr lang="en-US" sz="2000" b="1" kern="1200">
                                        <a:effectLst/>
                                        <a:latin typeface="Times New Roman" panose="02020603050405020304" pitchFamily="18" charset="0"/>
                                        <a:ea typeface="微软雅黑" panose="020B0503020204020204" pitchFamily="34" charset="-122"/>
                                        <a:cs typeface="Times New Roman" panose="02020603050405020304" pitchFamily="18" charset="0"/>
                                      </a:rPr>
                                      <m:t>n</m:t>
                                    </m:r>
                                  </m:sup>
                                </m:sSubSup>
                              </m:oMath>
                            </m:oMathPara>
                          </a14:m>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16599" marR="116599" marT="0" marB="0" anchor="ctr">
                        <a:lnL w="19050" cap="flat" cmpd="sng" algn="ctr">
                          <a:solidFill>
                            <a:srgbClr val="FF0000"/>
                          </a:solidFill>
                          <a:prstDash val="solid"/>
                          <a:round/>
                          <a:headEnd type="none" w="med" len="med"/>
                          <a:tailEnd type="none" w="med" len="med"/>
                        </a:lnL>
                      </a:tcPr>
                    </a:tc>
                    <a:tc>
                      <a:txBody>
                        <a:bodyPr/>
                        <a:lstStyle/>
                        <a:p>
                          <a:pPr algn="ctr">
                            <a:spcAft>
                              <a:spcPts val="0"/>
                            </a:spcAft>
                          </a:pPr>
                          <a14:m>
                            <m:oMathPara xmlns:m="http://schemas.openxmlformats.org/officeDocument/2006/math">
                              <m:oMathParaPr>
                                <m:jc m:val="centerGroup"/>
                              </m:oMathParaPr>
                              <m:oMath xmlns:m="http://schemas.openxmlformats.org/officeDocument/2006/math">
                                <m:sSubSup>
                                  <m:sSubSupPr>
                                    <m:ctrlPr>
                                      <a:rPr lang="zh-CN" sz="2000" b="1" i="1" kern="1200">
                                        <a:effectLst/>
                                        <a:latin typeface="Cambria Math" panose="02040503050406030204" pitchFamily="18" charset="0"/>
                                      </a:rPr>
                                    </m:ctrlPr>
                                  </m:sSubSupPr>
                                  <m:e>
                                    <m:r>
                                      <m:rPr>
                                        <m:nor/>
                                      </m:rPr>
                                      <a:rPr lang="en-US" sz="2000" b="1" kern="1200">
                                        <a:effectLst/>
                                        <a:latin typeface="Times New Roman" panose="02020603050405020304" pitchFamily="18" charset="0"/>
                                        <a:ea typeface="微软雅黑" panose="020B0503020204020204" pitchFamily="34" charset="-122"/>
                                        <a:cs typeface="Times New Roman" panose="02020603050405020304" pitchFamily="18" charset="0"/>
                                      </a:rPr>
                                      <m:t>Q</m:t>
                                    </m:r>
                                  </m:e>
                                  <m:sub>
                                    <m:r>
                                      <m:rPr>
                                        <m:nor/>
                                      </m:rPr>
                                      <a:rPr lang="en-US" sz="2000" b="1" kern="1200">
                                        <a:effectLst/>
                                        <a:latin typeface="Times New Roman" panose="02020603050405020304" pitchFamily="18" charset="0"/>
                                        <a:ea typeface="微软雅黑" panose="020B0503020204020204" pitchFamily="34" charset="-122"/>
                                        <a:cs typeface="Times New Roman" panose="02020603050405020304" pitchFamily="18" charset="0"/>
                                      </a:rPr>
                                      <m:t>2</m:t>
                                    </m:r>
                                  </m:sub>
                                  <m:sup>
                                    <m:r>
                                      <m:rPr>
                                        <m:nor/>
                                      </m:rPr>
                                      <a:rPr lang="en-US" sz="2000" b="1" kern="1200">
                                        <a:effectLst/>
                                        <a:latin typeface="Times New Roman" panose="02020603050405020304" pitchFamily="18" charset="0"/>
                                        <a:ea typeface="微软雅黑" panose="020B0503020204020204" pitchFamily="34" charset="-122"/>
                                        <a:cs typeface="Times New Roman" panose="02020603050405020304" pitchFamily="18" charset="0"/>
                                      </a:rPr>
                                      <m:t>n</m:t>
                                    </m:r>
                                  </m:sup>
                                </m:sSubSup>
                              </m:oMath>
                            </m:oMathPara>
                          </a14:m>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16599" marR="116599" marT="0" marB="0" anchor="ctr"/>
                    </a:tc>
                    <a:tc>
                      <a:txBody>
                        <a:bodyPr/>
                        <a:lstStyle/>
                        <a:p>
                          <a:pPr algn="ctr">
                            <a:spcAft>
                              <a:spcPts val="0"/>
                            </a:spcAft>
                          </a:pPr>
                          <a14:m>
                            <m:oMathPara xmlns:m="http://schemas.openxmlformats.org/officeDocument/2006/math">
                              <m:oMathParaPr>
                                <m:jc m:val="centerGroup"/>
                              </m:oMathParaPr>
                              <m:oMath xmlns:m="http://schemas.openxmlformats.org/officeDocument/2006/math">
                                <m:sSubSup>
                                  <m:sSubSupPr>
                                    <m:ctrlPr>
                                      <a:rPr lang="zh-CN" sz="2000" b="1" i="1" kern="1200">
                                        <a:effectLst/>
                                        <a:latin typeface="Cambria Math" panose="02040503050406030204" pitchFamily="18" charset="0"/>
                                      </a:rPr>
                                    </m:ctrlPr>
                                  </m:sSubSupPr>
                                  <m:e>
                                    <m:r>
                                      <m:rPr>
                                        <m:nor/>
                                      </m:rPr>
                                      <a:rPr lang="en-US" sz="2000" b="1" kern="1200">
                                        <a:effectLst/>
                                        <a:latin typeface="Times New Roman" panose="02020603050405020304" pitchFamily="18" charset="0"/>
                                        <a:ea typeface="微软雅黑" panose="020B0503020204020204" pitchFamily="34" charset="-122"/>
                                        <a:cs typeface="Times New Roman" panose="02020603050405020304" pitchFamily="18" charset="0"/>
                                      </a:rPr>
                                      <m:t>Q</m:t>
                                    </m:r>
                                  </m:e>
                                  <m:sub>
                                    <m:r>
                                      <m:rPr>
                                        <m:nor/>
                                      </m:rPr>
                                      <a:rPr lang="en-US" sz="2000" b="1" kern="1200">
                                        <a:effectLst/>
                                        <a:latin typeface="Times New Roman" panose="02020603050405020304" pitchFamily="18" charset="0"/>
                                        <a:ea typeface="微软雅黑" panose="020B0503020204020204" pitchFamily="34" charset="-122"/>
                                        <a:cs typeface="Times New Roman" panose="02020603050405020304" pitchFamily="18" charset="0"/>
                                      </a:rPr>
                                      <m:t>1</m:t>
                                    </m:r>
                                  </m:sub>
                                  <m:sup>
                                    <m:r>
                                      <m:rPr>
                                        <m:nor/>
                                      </m:rPr>
                                      <a:rPr lang="en-US" sz="2000" b="1" kern="1200">
                                        <a:effectLst/>
                                        <a:latin typeface="Times New Roman" panose="02020603050405020304" pitchFamily="18" charset="0"/>
                                        <a:ea typeface="微软雅黑" panose="020B0503020204020204" pitchFamily="34" charset="-122"/>
                                        <a:cs typeface="Times New Roman" panose="02020603050405020304" pitchFamily="18" charset="0"/>
                                      </a:rPr>
                                      <m:t>n</m:t>
                                    </m:r>
                                  </m:sup>
                                </m:sSubSup>
                              </m:oMath>
                            </m:oMathPara>
                          </a14:m>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16599" marR="116599" marT="0" marB="0" anchor="ctr"/>
                    </a:tc>
                    <a:tc>
                      <a:txBody>
                        <a:bodyPr/>
                        <a:lstStyle/>
                        <a:p>
                          <a:pPr algn="ctr">
                            <a:spcAft>
                              <a:spcPts val="0"/>
                            </a:spcAft>
                          </a:pPr>
                          <a14:m>
                            <m:oMathPara xmlns:m="http://schemas.openxmlformats.org/officeDocument/2006/math">
                              <m:oMathParaPr>
                                <m:jc m:val="centerGroup"/>
                              </m:oMathParaPr>
                              <m:oMath xmlns:m="http://schemas.openxmlformats.org/officeDocument/2006/math">
                                <m:sSubSup>
                                  <m:sSubSupPr>
                                    <m:ctrlPr>
                                      <a:rPr lang="zh-CN" sz="2000" b="1" i="1" kern="1200">
                                        <a:effectLst/>
                                        <a:latin typeface="Cambria Math" panose="02040503050406030204" pitchFamily="18" charset="0"/>
                                      </a:rPr>
                                    </m:ctrlPr>
                                  </m:sSubSupPr>
                                  <m:e>
                                    <m:r>
                                      <m:rPr>
                                        <m:nor/>
                                      </m:rPr>
                                      <a:rPr lang="en-US" sz="2000" b="1" kern="1200">
                                        <a:effectLst/>
                                        <a:latin typeface="Times New Roman" panose="02020603050405020304" pitchFamily="18" charset="0"/>
                                        <a:ea typeface="微软雅黑" panose="020B0503020204020204" pitchFamily="34" charset="-122"/>
                                        <a:cs typeface="Times New Roman" panose="02020603050405020304" pitchFamily="18" charset="0"/>
                                      </a:rPr>
                                      <m:t>Q</m:t>
                                    </m:r>
                                  </m:e>
                                  <m:sub>
                                    <m:r>
                                      <m:rPr>
                                        <m:nor/>
                                      </m:rPr>
                                      <a:rPr lang="en-US" sz="2000" b="1" kern="1200">
                                        <a:effectLst/>
                                        <a:latin typeface="Times New Roman" panose="02020603050405020304" pitchFamily="18" charset="0"/>
                                        <a:ea typeface="微软雅黑" panose="020B0503020204020204" pitchFamily="34" charset="-122"/>
                                        <a:cs typeface="Times New Roman" panose="02020603050405020304" pitchFamily="18" charset="0"/>
                                      </a:rPr>
                                      <m:t>0</m:t>
                                    </m:r>
                                  </m:sub>
                                  <m:sup>
                                    <m:r>
                                      <m:rPr>
                                        <m:nor/>
                                      </m:rPr>
                                      <a:rPr lang="en-US" sz="2000" b="1" kern="1200">
                                        <a:effectLst/>
                                        <a:latin typeface="Times New Roman" panose="02020603050405020304" pitchFamily="18" charset="0"/>
                                        <a:ea typeface="微软雅黑" panose="020B0503020204020204" pitchFamily="34" charset="-122"/>
                                        <a:cs typeface="Times New Roman" panose="02020603050405020304" pitchFamily="18" charset="0"/>
                                      </a:rPr>
                                      <m:t>n</m:t>
                                    </m:r>
                                  </m:sup>
                                </m:sSubSup>
                              </m:oMath>
                            </m:oMathPara>
                          </a14:m>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16599" marR="116599" marT="0" marB="0" anchor="ctr">
                        <a:lnR w="19050" cap="flat" cmpd="sng" algn="ctr">
                          <a:solidFill>
                            <a:srgbClr val="FF0000"/>
                          </a:solidFill>
                          <a:prstDash val="solid"/>
                          <a:round/>
                          <a:headEnd type="none" w="med" len="med"/>
                          <a:tailEnd type="none" w="med" len="med"/>
                        </a:lnR>
                      </a:tcPr>
                    </a:tc>
                    <a:tc>
                      <a:txBody>
                        <a:bodyPr/>
                        <a:lstStyle/>
                        <a:p>
                          <a:pPr algn="ctr">
                            <a:spcAft>
                              <a:spcPts val="0"/>
                            </a:spcAft>
                          </a:pPr>
                          <a:r>
                            <a:rPr lang="zh-CN" sz="2000" b="1" kern="1200">
                              <a:effectLst/>
                              <a:latin typeface="Times New Roman" panose="02020603050405020304" pitchFamily="18" charset="0"/>
                              <a:ea typeface="微软雅黑" panose="020B0503020204020204" pitchFamily="34" charset="-122"/>
                              <a:cs typeface="Times New Roman" panose="02020603050405020304" pitchFamily="18" charset="0"/>
                            </a:rPr>
                            <a:t>数据保持</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16599" marR="116599" marT="0" marB="0" anchor="ctr">
                        <a:lnL w="19050" cap="flat" cmpd="sng" algn="ctr">
                          <a:solidFill>
                            <a:srgbClr val="FF0000"/>
                          </a:solidFill>
                          <a:prstDash val="solid"/>
                          <a:round/>
                          <a:headEnd type="none" w="med" len="med"/>
                          <a:tailEnd type="none" w="med" len="med"/>
                        </a:lnL>
                      </a:tcPr>
                    </a:tc>
                    <a:extLst>
                      <a:ext uri="{0D108BD9-81ED-4DB2-BD59-A6C34878D82A}">
                        <a16:rowId xmlns:a16="http://schemas.microsoft.com/office/drawing/2014/main" val="1168135792"/>
                      </a:ext>
                    </a:extLst>
                  </a:tr>
                  <a:tr h="480396">
                    <a:tc>
                      <a:txBody>
                        <a:bodyPr/>
                        <a:lstStyle/>
                        <a:p>
                          <a:pPr algn="ctr">
                            <a:spcAft>
                              <a:spcPts val="0"/>
                            </a:spcAft>
                          </a:pPr>
                          <a:r>
                            <a:rPr lang="en-US" sz="2000" b="1" kern="120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16599" marR="116599" marT="0" marB="0" anchor="ctr"/>
                    </a:tc>
                    <a:tc>
                      <a:txBody>
                        <a:bodyPr/>
                        <a:lstStyle/>
                        <a:p>
                          <a:pPr algn="ctr">
                            <a:spcAft>
                              <a:spcPts val="0"/>
                            </a:spcAft>
                          </a:pPr>
                          <a:r>
                            <a:rPr lang="en-US" sz="2000" b="1" kern="120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16599" marR="116599" marT="0" marB="0" anchor="ctr"/>
                    </a:tc>
                    <a:tc>
                      <a:txBody>
                        <a:bodyPr/>
                        <a:lstStyle/>
                        <a:p>
                          <a:pPr algn="ctr">
                            <a:spcAft>
                              <a:spcPts val="0"/>
                            </a:spcAft>
                          </a:pPr>
                          <a:r>
                            <a:rPr lang="en-US" sz="2000" b="1" kern="1200">
                              <a:effectLst/>
                              <a:latin typeface="Times New Roman" panose="02020603050405020304" pitchFamily="18" charset="0"/>
                              <a:ea typeface="微软雅黑" panose="020B0503020204020204" pitchFamily="34" charset="-122"/>
                              <a:cs typeface="Times New Roman" panose="02020603050405020304" pitchFamily="18" charset="0"/>
                            </a:rPr>
                            <a:t>d</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16599" marR="116599" marT="0" marB="0" anchor="ctr"/>
                    </a:tc>
                    <a:tc>
                      <a:txBody>
                        <a:bodyPr/>
                        <a:lstStyle/>
                        <a:p>
                          <a:pPr algn="ctr">
                            <a:spcAft>
                              <a:spcPts val="0"/>
                            </a:spcAft>
                          </a:pPr>
                          <a:r>
                            <a:rPr lang="en-US" sz="2000" b="1" kern="120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16599" marR="116599" marT="0" marB="0" anchor="ctr">
                        <a:lnR w="19050" cap="flat" cmpd="sng" algn="ctr">
                          <a:solidFill>
                            <a:srgbClr val="FF0000"/>
                          </a:solidFill>
                          <a:prstDash val="solid"/>
                          <a:round/>
                          <a:headEnd type="none" w="med" len="med"/>
                          <a:tailEnd type="none" w="med" len="med"/>
                        </a:lnR>
                      </a:tcPr>
                    </a:tc>
                    <a:tc>
                      <a:txBody>
                        <a:bodyPr/>
                        <a:lstStyle/>
                        <a:p>
                          <a:pPr algn="ctr">
                            <a:spcAft>
                              <a:spcPts val="0"/>
                            </a:spcAft>
                          </a:pPr>
                          <a:r>
                            <a:rPr lang="en-US" sz="2000" b="1" kern="1200">
                              <a:effectLst/>
                              <a:latin typeface="Times New Roman" panose="02020603050405020304" pitchFamily="18" charset="0"/>
                              <a:ea typeface="微软雅黑" panose="020B0503020204020204" pitchFamily="34" charset="-122"/>
                              <a:cs typeface="Times New Roman" panose="02020603050405020304" pitchFamily="18" charset="0"/>
                            </a:rPr>
                            <a:t>d</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16599" marR="116599" marT="0" marB="0" anchor="ctr">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tcPr>
                    </a:tc>
                    <a:tc>
                      <a:txBody>
                        <a:bodyPr/>
                        <a:lstStyle/>
                        <a:p>
                          <a:pPr algn="ctr">
                            <a:spcAft>
                              <a:spcPts val="0"/>
                            </a:spcAft>
                          </a:pPr>
                          <a:r>
                            <a:rPr lang="en-US" sz="2000" b="1" kern="1200">
                              <a:effectLst/>
                              <a:latin typeface="Times New Roman" panose="02020603050405020304" pitchFamily="18" charset="0"/>
                              <a:ea typeface="微软雅黑" panose="020B0503020204020204" pitchFamily="34" charset="-122"/>
                              <a:cs typeface="Times New Roman" panose="02020603050405020304" pitchFamily="18" charset="0"/>
                            </a:rPr>
                            <a:t>d</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16599" marR="116599" marT="0" marB="0" anchor="ctr">
                        <a:lnL w="19050" cap="flat" cmpd="sng" algn="ctr">
                          <a:solidFill>
                            <a:srgbClr val="FF0000"/>
                          </a:solidFill>
                          <a:prstDash val="solid"/>
                          <a:round/>
                          <a:headEnd type="none" w="med" len="med"/>
                          <a:tailEnd type="none" w="med" len="med"/>
                        </a:lnL>
                      </a:tcPr>
                    </a:tc>
                    <a:tc>
                      <a:txBody>
                        <a:bodyPr/>
                        <a:lstStyle/>
                        <a:p>
                          <a:pPr algn="ctr">
                            <a:spcAft>
                              <a:spcPts val="0"/>
                            </a:spcAft>
                          </a:pPr>
                          <a:r>
                            <a:rPr lang="en-US" sz="2000" b="1" kern="1200">
                              <a:effectLst/>
                              <a:latin typeface="Times New Roman" panose="02020603050405020304" pitchFamily="18" charset="0"/>
                              <a:ea typeface="微软雅黑" panose="020B0503020204020204" pitchFamily="34" charset="-122"/>
                              <a:cs typeface="Times New Roman" panose="02020603050405020304" pitchFamily="18" charset="0"/>
                            </a:rPr>
                            <a:t>d</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16599" marR="116599" marT="0" marB="0" anchor="ctr"/>
                    </a:tc>
                    <a:tc>
                      <a:txBody>
                        <a:bodyPr/>
                        <a:lstStyle/>
                        <a:p>
                          <a:pPr algn="ctr">
                            <a:spcAft>
                              <a:spcPts val="0"/>
                            </a:spcAft>
                          </a:pPr>
                          <a:r>
                            <a:rPr lang="en-US" sz="2000" b="1" kern="1200">
                              <a:effectLst/>
                              <a:latin typeface="Times New Roman" panose="02020603050405020304" pitchFamily="18" charset="0"/>
                              <a:ea typeface="微软雅黑" panose="020B0503020204020204" pitchFamily="34" charset="-122"/>
                              <a:cs typeface="Times New Roman" panose="02020603050405020304" pitchFamily="18" charset="0"/>
                            </a:rPr>
                            <a:t>d</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16599" marR="116599" marT="0" marB="0" anchor="ctr"/>
                    </a:tc>
                    <a:tc>
                      <a:txBody>
                        <a:bodyPr/>
                        <a:lstStyle/>
                        <a:p>
                          <a:pPr algn="ctr">
                            <a:spcAft>
                              <a:spcPts val="0"/>
                            </a:spcAft>
                          </a:pPr>
                          <a:r>
                            <a:rPr lang="en-US" sz="2000" b="1" kern="1200">
                              <a:effectLst/>
                              <a:latin typeface="Times New Roman" panose="02020603050405020304" pitchFamily="18" charset="0"/>
                              <a:ea typeface="微软雅黑" panose="020B0503020204020204" pitchFamily="34" charset="-122"/>
                              <a:cs typeface="Times New Roman" panose="02020603050405020304" pitchFamily="18" charset="0"/>
                            </a:rPr>
                            <a:t>d</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16599" marR="116599" marT="0" marB="0" anchor="ctr">
                        <a:lnR w="19050" cap="flat" cmpd="sng" algn="ctr">
                          <a:solidFill>
                            <a:srgbClr val="FF0000"/>
                          </a:solidFill>
                          <a:prstDash val="solid"/>
                          <a:round/>
                          <a:headEnd type="none" w="med" len="med"/>
                          <a:tailEnd type="none" w="med" len="med"/>
                        </a:lnR>
                      </a:tcPr>
                    </a:tc>
                    <a:tc>
                      <a:txBody>
                        <a:bodyPr/>
                        <a:lstStyle/>
                        <a:p>
                          <a:pPr algn="ctr">
                            <a:spcAft>
                              <a:spcPts val="0"/>
                            </a:spcAft>
                          </a:pPr>
                          <a14:m>
                            <m:oMathPara xmlns:m="http://schemas.openxmlformats.org/officeDocument/2006/math">
                              <m:oMathParaPr>
                                <m:jc m:val="centerGroup"/>
                              </m:oMathParaPr>
                              <m:oMath xmlns:m="http://schemas.openxmlformats.org/officeDocument/2006/math">
                                <m:sSubSup>
                                  <m:sSubSupPr>
                                    <m:ctrlPr>
                                      <a:rPr lang="zh-CN" sz="2000" b="1" i="1" kern="1200">
                                        <a:effectLst/>
                                        <a:latin typeface="Cambria Math" panose="02040503050406030204" pitchFamily="18" charset="0"/>
                                      </a:rPr>
                                    </m:ctrlPr>
                                  </m:sSubSupPr>
                                  <m:e>
                                    <m:r>
                                      <m:rPr>
                                        <m:nor/>
                                      </m:rPr>
                                      <a:rPr lang="en-US" sz="2000" b="1" kern="1200">
                                        <a:effectLst/>
                                        <a:latin typeface="Times New Roman" panose="02020603050405020304" pitchFamily="18" charset="0"/>
                                        <a:ea typeface="微软雅黑" panose="020B0503020204020204" pitchFamily="34" charset="-122"/>
                                        <a:cs typeface="Times New Roman" panose="02020603050405020304" pitchFamily="18" charset="0"/>
                                      </a:rPr>
                                      <m:t>Q</m:t>
                                    </m:r>
                                  </m:e>
                                  <m:sub>
                                    <m:r>
                                      <m:rPr>
                                        <m:nor/>
                                      </m:rPr>
                                      <a:rPr lang="en-US" sz="2000" b="1" kern="1200">
                                        <a:effectLst/>
                                        <a:latin typeface="Times New Roman" panose="02020603050405020304" pitchFamily="18" charset="0"/>
                                        <a:ea typeface="微软雅黑" panose="020B0503020204020204" pitchFamily="34" charset="-122"/>
                                        <a:cs typeface="Times New Roman" panose="02020603050405020304" pitchFamily="18" charset="0"/>
                                      </a:rPr>
                                      <m:t>3</m:t>
                                    </m:r>
                                  </m:sub>
                                  <m:sup>
                                    <m:r>
                                      <m:rPr>
                                        <m:nor/>
                                      </m:rPr>
                                      <a:rPr lang="en-US" sz="2000" b="1" kern="1200">
                                        <a:effectLst/>
                                        <a:latin typeface="Times New Roman" panose="02020603050405020304" pitchFamily="18" charset="0"/>
                                        <a:ea typeface="微软雅黑" panose="020B0503020204020204" pitchFamily="34" charset="-122"/>
                                        <a:cs typeface="Times New Roman" panose="02020603050405020304" pitchFamily="18" charset="0"/>
                                      </a:rPr>
                                      <m:t>n</m:t>
                                    </m:r>
                                  </m:sup>
                                </m:sSubSup>
                              </m:oMath>
                            </m:oMathPara>
                          </a14:m>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16599" marR="116599" marT="0" marB="0" anchor="ctr">
                        <a:lnL w="19050" cap="flat" cmpd="sng" algn="ctr">
                          <a:solidFill>
                            <a:srgbClr val="FF0000"/>
                          </a:solidFill>
                          <a:prstDash val="solid"/>
                          <a:round/>
                          <a:headEnd type="none" w="med" len="med"/>
                          <a:tailEnd type="none" w="med" len="med"/>
                        </a:lnL>
                      </a:tcPr>
                    </a:tc>
                    <a:tc>
                      <a:txBody>
                        <a:bodyPr/>
                        <a:lstStyle/>
                        <a:p>
                          <a:pPr algn="ctr">
                            <a:spcAft>
                              <a:spcPts val="0"/>
                            </a:spcAft>
                          </a:pPr>
                          <a14:m>
                            <m:oMathPara xmlns:m="http://schemas.openxmlformats.org/officeDocument/2006/math">
                              <m:oMathParaPr>
                                <m:jc m:val="centerGroup"/>
                              </m:oMathParaPr>
                              <m:oMath xmlns:m="http://schemas.openxmlformats.org/officeDocument/2006/math">
                                <m:sSubSup>
                                  <m:sSubSupPr>
                                    <m:ctrlPr>
                                      <a:rPr lang="zh-CN" sz="2000" b="1" i="1" kern="1200">
                                        <a:effectLst/>
                                        <a:latin typeface="Cambria Math" panose="02040503050406030204" pitchFamily="18" charset="0"/>
                                      </a:rPr>
                                    </m:ctrlPr>
                                  </m:sSubSupPr>
                                  <m:e>
                                    <m:r>
                                      <m:rPr>
                                        <m:nor/>
                                      </m:rPr>
                                      <a:rPr lang="en-US" sz="2000" b="1" kern="1200">
                                        <a:effectLst/>
                                        <a:latin typeface="Times New Roman" panose="02020603050405020304" pitchFamily="18" charset="0"/>
                                        <a:ea typeface="微软雅黑" panose="020B0503020204020204" pitchFamily="34" charset="-122"/>
                                        <a:cs typeface="Times New Roman" panose="02020603050405020304" pitchFamily="18" charset="0"/>
                                      </a:rPr>
                                      <m:t>Q</m:t>
                                    </m:r>
                                  </m:e>
                                  <m:sub>
                                    <m:r>
                                      <m:rPr>
                                        <m:nor/>
                                      </m:rPr>
                                      <a:rPr lang="en-US" sz="2000" b="1" kern="1200">
                                        <a:effectLst/>
                                        <a:latin typeface="Times New Roman" panose="02020603050405020304" pitchFamily="18" charset="0"/>
                                        <a:ea typeface="微软雅黑" panose="020B0503020204020204" pitchFamily="34" charset="-122"/>
                                        <a:cs typeface="Times New Roman" panose="02020603050405020304" pitchFamily="18" charset="0"/>
                                      </a:rPr>
                                      <m:t>2</m:t>
                                    </m:r>
                                  </m:sub>
                                  <m:sup>
                                    <m:r>
                                      <m:rPr>
                                        <m:nor/>
                                      </m:rPr>
                                      <a:rPr lang="en-US" sz="2000" b="1" kern="1200">
                                        <a:effectLst/>
                                        <a:latin typeface="Times New Roman" panose="02020603050405020304" pitchFamily="18" charset="0"/>
                                        <a:ea typeface="微软雅黑" panose="020B0503020204020204" pitchFamily="34" charset="-122"/>
                                        <a:cs typeface="Times New Roman" panose="02020603050405020304" pitchFamily="18" charset="0"/>
                                      </a:rPr>
                                      <m:t>n</m:t>
                                    </m:r>
                                  </m:sup>
                                </m:sSubSup>
                              </m:oMath>
                            </m:oMathPara>
                          </a14:m>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16599" marR="116599" marT="0" marB="0" anchor="ctr"/>
                    </a:tc>
                    <a:tc>
                      <a:txBody>
                        <a:bodyPr/>
                        <a:lstStyle/>
                        <a:p>
                          <a:pPr algn="ctr">
                            <a:spcAft>
                              <a:spcPts val="0"/>
                            </a:spcAft>
                          </a:pPr>
                          <a14:m>
                            <m:oMathPara xmlns:m="http://schemas.openxmlformats.org/officeDocument/2006/math">
                              <m:oMathParaPr>
                                <m:jc m:val="centerGroup"/>
                              </m:oMathParaPr>
                              <m:oMath xmlns:m="http://schemas.openxmlformats.org/officeDocument/2006/math">
                                <m:sSubSup>
                                  <m:sSubSupPr>
                                    <m:ctrlPr>
                                      <a:rPr lang="zh-CN" sz="2000" b="1" i="1" kern="1200">
                                        <a:effectLst/>
                                        <a:latin typeface="Cambria Math" panose="02040503050406030204" pitchFamily="18" charset="0"/>
                                      </a:rPr>
                                    </m:ctrlPr>
                                  </m:sSubSupPr>
                                  <m:e>
                                    <m:r>
                                      <m:rPr>
                                        <m:nor/>
                                      </m:rPr>
                                      <a:rPr lang="en-US" sz="2000" b="1" kern="1200">
                                        <a:effectLst/>
                                        <a:latin typeface="Times New Roman" panose="02020603050405020304" pitchFamily="18" charset="0"/>
                                        <a:ea typeface="微软雅黑" panose="020B0503020204020204" pitchFamily="34" charset="-122"/>
                                        <a:cs typeface="Times New Roman" panose="02020603050405020304" pitchFamily="18" charset="0"/>
                                      </a:rPr>
                                      <m:t>Q</m:t>
                                    </m:r>
                                  </m:e>
                                  <m:sub>
                                    <m:r>
                                      <m:rPr>
                                        <m:nor/>
                                      </m:rPr>
                                      <a:rPr lang="en-US" sz="2000" b="1" kern="1200">
                                        <a:effectLst/>
                                        <a:latin typeface="Times New Roman" panose="02020603050405020304" pitchFamily="18" charset="0"/>
                                        <a:ea typeface="微软雅黑" panose="020B0503020204020204" pitchFamily="34" charset="-122"/>
                                        <a:cs typeface="Times New Roman" panose="02020603050405020304" pitchFamily="18" charset="0"/>
                                      </a:rPr>
                                      <m:t>1</m:t>
                                    </m:r>
                                  </m:sub>
                                  <m:sup>
                                    <m:r>
                                      <m:rPr>
                                        <m:nor/>
                                      </m:rPr>
                                      <a:rPr lang="en-US" sz="2000" b="1" kern="1200">
                                        <a:effectLst/>
                                        <a:latin typeface="Times New Roman" panose="02020603050405020304" pitchFamily="18" charset="0"/>
                                        <a:ea typeface="微软雅黑" panose="020B0503020204020204" pitchFamily="34" charset="-122"/>
                                        <a:cs typeface="Times New Roman" panose="02020603050405020304" pitchFamily="18" charset="0"/>
                                      </a:rPr>
                                      <m:t>n</m:t>
                                    </m:r>
                                  </m:sup>
                                </m:sSubSup>
                              </m:oMath>
                            </m:oMathPara>
                          </a14:m>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16599" marR="116599" marT="0" marB="0" anchor="ctr"/>
                    </a:tc>
                    <a:tc>
                      <a:txBody>
                        <a:bodyPr/>
                        <a:lstStyle/>
                        <a:p>
                          <a:pPr algn="ctr">
                            <a:spcAft>
                              <a:spcPts val="0"/>
                            </a:spcAft>
                          </a:pPr>
                          <a14:m>
                            <m:oMathPara xmlns:m="http://schemas.openxmlformats.org/officeDocument/2006/math">
                              <m:oMathParaPr>
                                <m:jc m:val="centerGroup"/>
                              </m:oMathParaPr>
                              <m:oMath xmlns:m="http://schemas.openxmlformats.org/officeDocument/2006/math">
                                <m:sSubSup>
                                  <m:sSubSupPr>
                                    <m:ctrlPr>
                                      <a:rPr lang="zh-CN" sz="2000" b="1" i="1" kern="1200">
                                        <a:effectLst/>
                                        <a:latin typeface="Cambria Math" panose="02040503050406030204" pitchFamily="18" charset="0"/>
                                      </a:rPr>
                                    </m:ctrlPr>
                                  </m:sSubSupPr>
                                  <m:e>
                                    <m:r>
                                      <m:rPr>
                                        <m:nor/>
                                      </m:rPr>
                                      <a:rPr lang="en-US" sz="2000" b="1" kern="1200">
                                        <a:effectLst/>
                                        <a:latin typeface="Times New Roman" panose="02020603050405020304" pitchFamily="18" charset="0"/>
                                        <a:ea typeface="微软雅黑" panose="020B0503020204020204" pitchFamily="34" charset="-122"/>
                                        <a:cs typeface="Times New Roman" panose="02020603050405020304" pitchFamily="18" charset="0"/>
                                      </a:rPr>
                                      <m:t>Q</m:t>
                                    </m:r>
                                  </m:e>
                                  <m:sub>
                                    <m:r>
                                      <m:rPr>
                                        <m:nor/>
                                      </m:rPr>
                                      <a:rPr lang="en-US" sz="2000" b="1" kern="1200">
                                        <a:effectLst/>
                                        <a:latin typeface="Times New Roman" panose="02020603050405020304" pitchFamily="18" charset="0"/>
                                        <a:ea typeface="微软雅黑" panose="020B0503020204020204" pitchFamily="34" charset="-122"/>
                                        <a:cs typeface="Times New Roman" panose="02020603050405020304" pitchFamily="18" charset="0"/>
                                      </a:rPr>
                                      <m:t>0</m:t>
                                    </m:r>
                                  </m:sub>
                                  <m:sup>
                                    <m:r>
                                      <m:rPr>
                                        <m:nor/>
                                      </m:rPr>
                                      <a:rPr lang="en-US" sz="2000" b="1" kern="1200">
                                        <a:effectLst/>
                                        <a:latin typeface="Times New Roman" panose="02020603050405020304" pitchFamily="18" charset="0"/>
                                        <a:ea typeface="微软雅黑" panose="020B0503020204020204" pitchFamily="34" charset="-122"/>
                                        <a:cs typeface="Times New Roman" panose="02020603050405020304" pitchFamily="18" charset="0"/>
                                      </a:rPr>
                                      <m:t>n</m:t>
                                    </m:r>
                                  </m:sup>
                                </m:sSubSup>
                              </m:oMath>
                            </m:oMathPara>
                          </a14:m>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16599" marR="116599" marT="0" marB="0" anchor="ctr">
                        <a:lnR w="19050" cap="flat" cmpd="sng" algn="ctr">
                          <a:solidFill>
                            <a:srgbClr val="FF0000"/>
                          </a:solidFill>
                          <a:prstDash val="solid"/>
                          <a:round/>
                          <a:headEnd type="none" w="med" len="med"/>
                          <a:tailEnd type="none" w="med" len="med"/>
                        </a:lnR>
                      </a:tcPr>
                    </a:tc>
                    <a:tc>
                      <a:txBody>
                        <a:bodyPr/>
                        <a:lstStyle/>
                        <a:p>
                          <a:pPr algn="ctr">
                            <a:spcAft>
                              <a:spcPts val="0"/>
                            </a:spcAft>
                          </a:pPr>
                          <a:r>
                            <a:rPr lang="zh-CN" sz="2000" b="1" kern="1200" dirty="0">
                              <a:effectLst/>
                              <a:latin typeface="Times New Roman" panose="02020603050405020304" pitchFamily="18" charset="0"/>
                              <a:ea typeface="微软雅黑" panose="020B0503020204020204" pitchFamily="34" charset="-122"/>
                              <a:cs typeface="Times New Roman" panose="02020603050405020304" pitchFamily="18" charset="0"/>
                            </a:rPr>
                            <a:t>数据保持</a:t>
                          </a:r>
                          <a:endParaRPr lang="zh-CN" sz="20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16599" marR="116599" marT="0" marB="0" anchor="ctr">
                        <a:lnL w="19050" cap="flat" cmpd="sng" algn="ctr">
                          <a:solidFill>
                            <a:srgbClr val="FF0000"/>
                          </a:solidFill>
                          <a:prstDash val="solid"/>
                          <a:round/>
                          <a:headEnd type="none" w="med" len="med"/>
                          <a:tailEnd type="none" w="med" len="med"/>
                        </a:lnL>
                      </a:tcPr>
                    </a:tc>
                    <a:extLst>
                      <a:ext uri="{0D108BD9-81ED-4DB2-BD59-A6C34878D82A}">
                        <a16:rowId xmlns:a16="http://schemas.microsoft.com/office/drawing/2014/main" val="2496885819"/>
                      </a:ext>
                    </a:extLst>
                  </a:tr>
                </a:tbl>
              </a:graphicData>
            </a:graphic>
          </p:graphicFrame>
        </mc:Choice>
        <mc:Fallback xmlns="">
          <p:graphicFrame>
            <p:nvGraphicFramePr>
              <p:cNvPr id="7" name="表格 6"/>
              <p:cNvGraphicFramePr>
                <a:graphicFrameLocks noGrp="1"/>
              </p:cNvGraphicFramePr>
              <p:nvPr>
                <p:extLst>
                  <p:ext uri="{D42A27DB-BD31-4B8C-83A1-F6EECF244321}">
                    <p14:modId xmlns:p14="http://schemas.microsoft.com/office/powerpoint/2010/main" val="4268206897"/>
                  </p:ext>
                </p:extLst>
              </p:nvPr>
            </p:nvGraphicFramePr>
            <p:xfrm>
              <a:off x="894640" y="2991971"/>
              <a:ext cx="10440820" cy="3523128"/>
            </p:xfrm>
            <a:graphic>
              <a:graphicData uri="http://schemas.openxmlformats.org/drawingml/2006/table">
                <a:tbl>
                  <a:tblPr firstRow="1" firstCol="1" bandRow="1">
                    <a:tableStyleId>{B301B821-A1FF-4177-AEE7-76D212191A09}</a:tableStyleId>
                  </a:tblPr>
                  <a:tblGrid>
                    <a:gridCol w="656542">
                      <a:extLst>
                        <a:ext uri="{9D8B030D-6E8A-4147-A177-3AD203B41FA5}">
                          <a16:colId xmlns:a16="http://schemas.microsoft.com/office/drawing/2014/main" xmlns="" xmlns:a14="http://schemas.microsoft.com/office/drawing/2010/main" val="2782182702"/>
                        </a:ext>
                      </a:extLst>
                    </a:gridCol>
                    <a:gridCol w="657820">
                      <a:extLst>
                        <a:ext uri="{9D8B030D-6E8A-4147-A177-3AD203B41FA5}">
                          <a16:colId xmlns:a16="http://schemas.microsoft.com/office/drawing/2014/main" xmlns="" xmlns:a14="http://schemas.microsoft.com/office/drawing/2010/main" val="2511776039"/>
                        </a:ext>
                      </a:extLst>
                    </a:gridCol>
                    <a:gridCol w="782996">
                      <a:extLst>
                        <a:ext uri="{9D8B030D-6E8A-4147-A177-3AD203B41FA5}">
                          <a16:colId xmlns:a16="http://schemas.microsoft.com/office/drawing/2014/main" xmlns="" xmlns:a14="http://schemas.microsoft.com/office/drawing/2010/main" val="229158644"/>
                        </a:ext>
                      </a:extLst>
                    </a:gridCol>
                    <a:gridCol w="768947">
                      <a:extLst>
                        <a:ext uri="{9D8B030D-6E8A-4147-A177-3AD203B41FA5}">
                          <a16:colId xmlns:a16="http://schemas.microsoft.com/office/drawing/2014/main" xmlns="" xmlns:a14="http://schemas.microsoft.com/office/drawing/2010/main" val="3407042928"/>
                        </a:ext>
                      </a:extLst>
                    </a:gridCol>
                    <a:gridCol w="639937">
                      <a:extLst>
                        <a:ext uri="{9D8B030D-6E8A-4147-A177-3AD203B41FA5}">
                          <a16:colId xmlns:a16="http://schemas.microsoft.com/office/drawing/2014/main" xmlns="" xmlns:a14="http://schemas.microsoft.com/office/drawing/2010/main" val="533460417"/>
                        </a:ext>
                      </a:extLst>
                    </a:gridCol>
                    <a:gridCol w="559467">
                      <a:extLst>
                        <a:ext uri="{9D8B030D-6E8A-4147-A177-3AD203B41FA5}">
                          <a16:colId xmlns:a16="http://schemas.microsoft.com/office/drawing/2014/main" xmlns="" xmlns:a14="http://schemas.microsoft.com/office/drawing/2010/main" val="1219401381"/>
                        </a:ext>
                      </a:extLst>
                    </a:gridCol>
                    <a:gridCol w="577350">
                      <a:extLst>
                        <a:ext uri="{9D8B030D-6E8A-4147-A177-3AD203B41FA5}">
                          <a16:colId xmlns:a16="http://schemas.microsoft.com/office/drawing/2014/main" xmlns="" xmlns:a14="http://schemas.microsoft.com/office/drawing/2010/main" val="4229678453"/>
                        </a:ext>
                      </a:extLst>
                    </a:gridCol>
                    <a:gridCol w="559467">
                      <a:extLst>
                        <a:ext uri="{9D8B030D-6E8A-4147-A177-3AD203B41FA5}">
                          <a16:colId xmlns:a16="http://schemas.microsoft.com/office/drawing/2014/main" xmlns="" xmlns:a14="http://schemas.microsoft.com/office/drawing/2010/main" val="577548010"/>
                        </a:ext>
                      </a:extLst>
                    </a:gridCol>
                    <a:gridCol w="559467">
                      <a:extLst>
                        <a:ext uri="{9D8B030D-6E8A-4147-A177-3AD203B41FA5}">
                          <a16:colId xmlns:a16="http://schemas.microsoft.com/office/drawing/2014/main" xmlns="" xmlns:a14="http://schemas.microsoft.com/office/drawing/2010/main" val="1808497559"/>
                        </a:ext>
                      </a:extLst>
                    </a:gridCol>
                    <a:gridCol w="780443">
                      <a:extLst>
                        <a:ext uri="{9D8B030D-6E8A-4147-A177-3AD203B41FA5}">
                          <a16:colId xmlns:a16="http://schemas.microsoft.com/office/drawing/2014/main" xmlns="" xmlns:a14="http://schemas.microsoft.com/office/drawing/2010/main" val="566546508"/>
                        </a:ext>
                      </a:extLst>
                    </a:gridCol>
                    <a:gridCol w="780443">
                      <a:extLst>
                        <a:ext uri="{9D8B030D-6E8A-4147-A177-3AD203B41FA5}">
                          <a16:colId xmlns:a16="http://schemas.microsoft.com/office/drawing/2014/main" xmlns="" xmlns:a14="http://schemas.microsoft.com/office/drawing/2010/main" val="3063310336"/>
                        </a:ext>
                      </a:extLst>
                    </a:gridCol>
                    <a:gridCol w="780443">
                      <a:extLst>
                        <a:ext uri="{9D8B030D-6E8A-4147-A177-3AD203B41FA5}">
                          <a16:colId xmlns:a16="http://schemas.microsoft.com/office/drawing/2014/main" xmlns="" xmlns:a14="http://schemas.microsoft.com/office/drawing/2010/main" val="2806019268"/>
                        </a:ext>
                      </a:extLst>
                    </a:gridCol>
                    <a:gridCol w="780443">
                      <a:extLst>
                        <a:ext uri="{9D8B030D-6E8A-4147-A177-3AD203B41FA5}">
                          <a16:colId xmlns:a16="http://schemas.microsoft.com/office/drawing/2014/main" xmlns="" xmlns:a14="http://schemas.microsoft.com/office/drawing/2010/main" val="3079769076"/>
                        </a:ext>
                      </a:extLst>
                    </a:gridCol>
                    <a:gridCol w="1557055">
                      <a:extLst>
                        <a:ext uri="{9D8B030D-6E8A-4147-A177-3AD203B41FA5}">
                          <a16:colId xmlns:a16="http://schemas.microsoft.com/office/drawing/2014/main" xmlns="" xmlns:a14="http://schemas.microsoft.com/office/drawing/2010/main" val="2383855072"/>
                        </a:ext>
                      </a:extLst>
                    </a:gridCol>
                  </a:tblGrid>
                  <a:tr h="480396">
                    <a:tc gridSpan="9">
                      <a:txBody>
                        <a:bodyPr/>
                        <a:lstStyle/>
                        <a:p>
                          <a:pPr algn="ctr">
                            <a:spcAft>
                              <a:spcPts val="0"/>
                            </a:spcAft>
                          </a:pPr>
                          <a:r>
                            <a:rPr lang="zh-CN" sz="2000" b="1" kern="100" dirty="0">
                              <a:effectLst/>
                              <a:latin typeface="Times New Roman" panose="02020603050405020304" pitchFamily="18" charset="0"/>
                              <a:ea typeface="微软雅黑" panose="020B0503020204020204" pitchFamily="34" charset="-122"/>
                              <a:cs typeface="Times New Roman" panose="02020603050405020304" pitchFamily="18" charset="0"/>
                            </a:rPr>
                            <a:t>输入</a:t>
                          </a:r>
                        </a:p>
                      </a:txBody>
                      <a:tcPr marL="116599" marR="116599" marT="0" marB="0" anchor="ctr">
                        <a:lnR w="19050" cap="flat" cmpd="sng" algn="ctr">
                          <a:solidFill>
                            <a:srgbClr val="FF0000"/>
                          </a:solidFill>
                          <a:prstDash val="solid"/>
                          <a:round/>
                          <a:headEnd type="none" w="med" len="med"/>
                          <a:tailEnd type="none" w="med" len="med"/>
                        </a:lnR>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4">
                      <a:txBody>
                        <a:bodyPr/>
                        <a:lstStyle/>
                        <a:p>
                          <a:pPr algn="ctr">
                            <a:spcAft>
                              <a:spcPts val="0"/>
                            </a:spcAft>
                          </a:pPr>
                          <a:r>
                            <a:rPr lang="zh-CN" sz="2000" b="1" kern="100" dirty="0">
                              <a:effectLst/>
                              <a:latin typeface="Times New Roman" panose="02020603050405020304" pitchFamily="18" charset="0"/>
                              <a:ea typeface="微软雅黑" panose="020B0503020204020204" pitchFamily="34" charset="-122"/>
                              <a:cs typeface="Times New Roman" panose="02020603050405020304" pitchFamily="18" charset="0"/>
                            </a:rPr>
                            <a:t>输出</a:t>
                          </a:r>
                        </a:p>
                      </a:txBody>
                      <a:tcPr marL="116599" marR="116599" marT="0" marB="0" anchor="ctr">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rowSpan="2">
                      <a:txBody>
                        <a:bodyPr/>
                        <a:lstStyle/>
                        <a:p>
                          <a:pPr algn="ctr">
                            <a:spcAft>
                              <a:spcPts val="0"/>
                            </a:spcAft>
                          </a:pPr>
                          <a:r>
                            <a:rPr lang="zh-CN" sz="2000" b="1" kern="0">
                              <a:effectLst/>
                              <a:latin typeface="Times New Roman" panose="02020603050405020304" pitchFamily="18" charset="0"/>
                              <a:ea typeface="微软雅黑" panose="020B0503020204020204" pitchFamily="34" charset="-122"/>
                              <a:cs typeface="Times New Roman" panose="02020603050405020304" pitchFamily="18" charset="0"/>
                            </a:rPr>
                            <a:t>工作方式</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16599" marR="116599" marT="0" marB="0" anchor="ctr">
                        <a:lnL w="19050" cap="flat" cmpd="sng" algn="ctr">
                          <a:solidFill>
                            <a:srgbClr val="FF0000"/>
                          </a:solidFill>
                          <a:prstDash val="solid"/>
                          <a:round/>
                          <a:headEnd type="none" w="med" len="med"/>
                          <a:tailEnd type="none" w="med" len="med"/>
                        </a:lnL>
                      </a:tcPr>
                    </a:tc>
                    <a:extLst>
                      <a:ext uri="{0D108BD9-81ED-4DB2-BD59-A6C34878D82A}">
                        <a16:rowId xmlns:a16="http://schemas.microsoft.com/office/drawing/2014/main" xmlns="" xmlns:a14="http://schemas.microsoft.com/office/drawing/2010/main" val="1335503620"/>
                      </a:ext>
                    </a:extLst>
                  </a:tr>
                  <a:tr h="640752">
                    <a:tc>
                      <a:txBody>
                        <a:bodyPr/>
                        <a:lstStyle/>
                        <a:p>
                          <a:endParaRPr lang="zh-CN"/>
                        </a:p>
                      </a:txBody>
                      <a:tcPr marL="116599" marR="116599" marT="0" marB="0" anchor="ctr">
                        <a:blipFill rotWithShape="1">
                          <a:blip r:embed="rId4"/>
                          <a:stretch>
                            <a:fillRect l="-926" t="-76190" r="-1486111" b="-385714"/>
                          </a:stretch>
                        </a:blipFill>
                      </a:tcPr>
                    </a:tc>
                    <a:tc>
                      <a:txBody>
                        <a:bodyPr/>
                        <a:lstStyle/>
                        <a:p>
                          <a:endParaRPr lang="zh-CN"/>
                        </a:p>
                      </a:txBody>
                      <a:tcPr marL="116599" marR="116599" marT="0" marB="0" anchor="ctr">
                        <a:blipFill rotWithShape="1">
                          <a:blip r:embed="rId4"/>
                          <a:stretch>
                            <a:fillRect l="-100926" t="-76190" r="-1386111" b="-385714"/>
                          </a:stretch>
                        </a:blipFill>
                      </a:tcPr>
                    </a:tc>
                    <a:tc>
                      <a:txBody>
                        <a:bodyPr/>
                        <a:lstStyle/>
                        <a:p>
                          <a:pPr algn="ctr">
                            <a:spcAft>
                              <a:spcPts val="0"/>
                            </a:spcAft>
                          </a:pPr>
                          <a:r>
                            <a:rPr lang="en-US" sz="2000" b="1" kern="0">
                              <a:effectLst/>
                              <a:latin typeface="Times New Roman" panose="02020603050405020304" pitchFamily="18" charset="0"/>
                              <a:ea typeface="微软雅黑" panose="020B0503020204020204" pitchFamily="34" charset="-122"/>
                              <a:cs typeface="Times New Roman" panose="02020603050405020304" pitchFamily="18" charset="0"/>
                            </a:rPr>
                            <a:t>CET</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16599" marR="116599" marT="0" marB="0" anchor="ctr"/>
                    </a:tc>
                    <a:tc>
                      <a:txBody>
                        <a:bodyPr/>
                        <a:lstStyle/>
                        <a:p>
                          <a:pPr algn="ctr">
                            <a:spcAft>
                              <a:spcPts val="0"/>
                            </a:spcAft>
                          </a:pPr>
                          <a:r>
                            <a:rPr lang="en-US" sz="2000" b="1" kern="0" dirty="0">
                              <a:effectLst/>
                              <a:latin typeface="Times New Roman" panose="02020603050405020304" pitchFamily="18" charset="0"/>
                              <a:ea typeface="微软雅黑" panose="020B0503020204020204" pitchFamily="34" charset="-122"/>
                              <a:cs typeface="Times New Roman" panose="02020603050405020304" pitchFamily="18" charset="0"/>
                            </a:rPr>
                            <a:t>CEP</a:t>
                          </a:r>
                          <a:endParaRPr lang="zh-CN" sz="20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16599" marR="116599" marT="0" marB="0" anchor="ctr">
                        <a:lnR w="19050" cap="flat" cmpd="sng" algn="ctr">
                          <a:solidFill>
                            <a:srgbClr val="FF0000"/>
                          </a:solidFill>
                          <a:prstDash val="solid"/>
                          <a:round/>
                          <a:headEnd type="none" w="med" len="med"/>
                          <a:tailEnd type="none" w="med" len="med"/>
                        </a:lnR>
                      </a:tcPr>
                    </a:tc>
                    <a:tc>
                      <a:txBody>
                        <a:bodyPr/>
                        <a:lstStyle/>
                        <a:p>
                          <a:pPr algn="ctr">
                            <a:spcAft>
                              <a:spcPts val="0"/>
                            </a:spcAft>
                          </a:pPr>
                          <a:r>
                            <a:rPr lang="en-US" sz="2000" b="1" kern="0" dirty="0">
                              <a:effectLst/>
                              <a:latin typeface="Times New Roman" panose="02020603050405020304" pitchFamily="18" charset="0"/>
                              <a:ea typeface="微软雅黑" panose="020B0503020204020204" pitchFamily="34" charset="-122"/>
                              <a:cs typeface="Times New Roman" panose="02020603050405020304" pitchFamily="18" charset="0"/>
                            </a:rPr>
                            <a:t>CP</a:t>
                          </a:r>
                          <a:endParaRPr lang="zh-CN" sz="20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16599" marR="116599" marT="0" marB="0" anchor="ctr">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tcPr>
                    </a:tc>
                    <a:tc>
                      <a:txBody>
                        <a:bodyPr/>
                        <a:lstStyle/>
                        <a:p>
                          <a:pPr algn="ctr">
                            <a:spcAft>
                              <a:spcPts val="0"/>
                            </a:spcAft>
                          </a:pPr>
                          <a:r>
                            <a:rPr lang="en-US" sz="2000" b="1" kern="0">
                              <a:effectLst/>
                              <a:latin typeface="Times New Roman" panose="02020603050405020304" pitchFamily="18" charset="0"/>
                              <a:ea typeface="微软雅黑" panose="020B0503020204020204" pitchFamily="34" charset="-122"/>
                              <a:cs typeface="Times New Roman" panose="02020603050405020304" pitchFamily="18" charset="0"/>
                            </a:rPr>
                            <a:t>D</a:t>
                          </a:r>
                          <a:r>
                            <a:rPr lang="en-US" sz="2000" b="1" kern="0" baseline="-25000">
                              <a:effectLst/>
                              <a:latin typeface="Times New Roman" panose="02020603050405020304" pitchFamily="18" charset="0"/>
                              <a:ea typeface="微软雅黑" panose="020B0503020204020204" pitchFamily="34" charset="-122"/>
                              <a:cs typeface="Times New Roman" panose="02020603050405020304" pitchFamily="18" charset="0"/>
                            </a:rPr>
                            <a:t>3</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16599" marR="116599" marT="0" marB="0" anchor="ctr">
                        <a:lnL w="19050" cap="flat" cmpd="sng" algn="ctr">
                          <a:solidFill>
                            <a:srgbClr val="FF0000"/>
                          </a:solidFill>
                          <a:prstDash val="solid"/>
                          <a:round/>
                          <a:headEnd type="none" w="med" len="med"/>
                          <a:tailEnd type="none" w="med" len="med"/>
                        </a:lnL>
                      </a:tcPr>
                    </a:tc>
                    <a:tc>
                      <a:txBody>
                        <a:bodyPr/>
                        <a:lstStyle/>
                        <a:p>
                          <a:pPr algn="ctr">
                            <a:spcAft>
                              <a:spcPts val="0"/>
                            </a:spcAft>
                          </a:pPr>
                          <a:r>
                            <a:rPr lang="en-US" sz="2000" b="1" kern="0" dirty="0">
                              <a:effectLst/>
                              <a:latin typeface="Times New Roman" panose="02020603050405020304" pitchFamily="18" charset="0"/>
                              <a:ea typeface="微软雅黑" panose="020B0503020204020204" pitchFamily="34" charset="-122"/>
                              <a:cs typeface="Times New Roman" panose="02020603050405020304" pitchFamily="18" charset="0"/>
                            </a:rPr>
                            <a:t>D</a:t>
                          </a:r>
                          <a:r>
                            <a:rPr lang="en-US" sz="2000" b="1" kern="0" baseline="-25000" dirty="0">
                              <a:effectLst/>
                              <a:latin typeface="Times New Roman" panose="02020603050405020304" pitchFamily="18" charset="0"/>
                              <a:ea typeface="微软雅黑" panose="020B0503020204020204" pitchFamily="34" charset="-122"/>
                              <a:cs typeface="Times New Roman" panose="02020603050405020304" pitchFamily="18" charset="0"/>
                            </a:rPr>
                            <a:t>2</a:t>
                          </a:r>
                          <a:endParaRPr lang="zh-CN" sz="20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16599" marR="116599" marT="0" marB="0" anchor="ctr"/>
                    </a:tc>
                    <a:tc>
                      <a:txBody>
                        <a:bodyPr/>
                        <a:lstStyle/>
                        <a:p>
                          <a:pPr algn="ctr">
                            <a:spcAft>
                              <a:spcPts val="0"/>
                            </a:spcAft>
                          </a:pPr>
                          <a:r>
                            <a:rPr lang="en-US" sz="2000" b="1" kern="0">
                              <a:effectLst/>
                              <a:latin typeface="Times New Roman" panose="02020603050405020304" pitchFamily="18" charset="0"/>
                              <a:ea typeface="微软雅黑" panose="020B0503020204020204" pitchFamily="34" charset="-122"/>
                              <a:cs typeface="Times New Roman" panose="02020603050405020304" pitchFamily="18" charset="0"/>
                            </a:rPr>
                            <a:t>D</a:t>
                          </a:r>
                          <a:r>
                            <a:rPr lang="en-US" sz="2000" b="1" kern="0" baseline="-2500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16599" marR="116599" marT="0" marB="0" anchor="ctr"/>
                    </a:tc>
                    <a:tc>
                      <a:txBody>
                        <a:bodyPr/>
                        <a:lstStyle/>
                        <a:p>
                          <a:pPr algn="ctr">
                            <a:spcAft>
                              <a:spcPts val="0"/>
                            </a:spcAft>
                          </a:pPr>
                          <a:r>
                            <a:rPr lang="en-US" sz="2000" b="1" kern="0">
                              <a:effectLst/>
                              <a:latin typeface="Times New Roman" panose="02020603050405020304" pitchFamily="18" charset="0"/>
                              <a:ea typeface="微软雅黑" panose="020B0503020204020204" pitchFamily="34" charset="-122"/>
                              <a:cs typeface="Times New Roman" panose="02020603050405020304" pitchFamily="18" charset="0"/>
                            </a:rPr>
                            <a:t>D</a:t>
                          </a:r>
                          <a:r>
                            <a:rPr lang="en-US" sz="2000" b="1" kern="0" baseline="-2500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16599" marR="116599" marT="0" marB="0" anchor="ctr">
                        <a:lnR w="19050" cap="flat" cmpd="sng" algn="ctr">
                          <a:solidFill>
                            <a:srgbClr val="FF0000"/>
                          </a:solidFill>
                          <a:prstDash val="solid"/>
                          <a:round/>
                          <a:headEnd type="none" w="med" len="med"/>
                          <a:tailEnd type="none" w="med" len="med"/>
                        </a:lnR>
                      </a:tcPr>
                    </a:tc>
                    <a:tc>
                      <a:txBody>
                        <a:bodyPr/>
                        <a:lstStyle/>
                        <a:p>
                          <a:endParaRPr lang="zh-CN"/>
                        </a:p>
                      </a:txBody>
                      <a:tcPr marL="116599" marR="116599" marT="0" marB="0" anchor="ctr">
                        <a:lnL w="19050" cap="flat" cmpd="sng" algn="ctr">
                          <a:solidFill>
                            <a:srgbClr val="FF0000"/>
                          </a:solidFill>
                          <a:prstDash val="solid"/>
                          <a:round/>
                          <a:headEnd type="none" w="med" len="med"/>
                          <a:tailEnd type="none" w="med" len="med"/>
                        </a:lnL>
                        <a:blipFill rotWithShape="1">
                          <a:blip r:embed="rId4"/>
                          <a:stretch>
                            <a:fillRect l="-739063" t="-76190" r="-500000" b="-385714"/>
                          </a:stretch>
                        </a:blipFill>
                      </a:tcPr>
                    </a:tc>
                    <a:tc>
                      <a:txBody>
                        <a:bodyPr/>
                        <a:lstStyle/>
                        <a:p>
                          <a:endParaRPr lang="zh-CN"/>
                        </a:p>
                      </a:txBody>
                      <a:tcPr marL="116599" marR="116599" marT="0" marB="0" anchor="ctr">
                        <a:blipFill rotWithShape="1">
                          <a:blip r:embed="rId4"/>
                          <a:stretch>
                            <a:fillRect l="-839063" t="-76190" r="-400000" b="-385714"/>
                          </a:stretch>
                        </a:blipFill>
                      </a:tcPr>
                    </a:tc>
                    <a:tc>
                      <a:txBody>
                        <a:bodyPr/>
                        <a:lstStyle/>
                        <a:p>
                          <a:endParaRPr lang="zh-CN"/>
                        </a:p>
                      </a:txBody>
                      <a:tcPr marL="116599" marR="116599" marT="0" marB="0" anchor="ctr">
                        <a:blipFill rotWithShape="1">
                          <a:blip r:embed="rId4"/>
                          <a:stretch>
                            <a:fillRect l="-939063" t="-76190" r="-300000" b="-385714"/>
                          </a:stretch>
                        </a:blipFill>
                      </a:tcPr>
                    </a:tc>
                    <a:tc>
                      <a:txBody>
                        <a:bodyPr/>
                        <a:lstStyle/>
                        <a:p>
                          <a:endParaRPr lang="zh-CN"/>
                        </a:p>
                      </a:txBody>
                      <a:tcPr marL="116599" marR="116599" marT="0" marB="0" anchor="ctr">
                        <a:lnR w="19050" cap="flat" cmpd="sng" algn="ctr">
                          <a:solidFill>
                            <a:srgbClr val="FF0000"/>
                          </a:solidFill>
                          <a:prstDash val="solid"/>
                          <a:round/>
                          <a:headEnd type="none" w="med" len="med"/>
                          <a:tailEnd type="none" w="med" len="med"/>
                        </a:lnR>
                        <a:blipFill rotWithShape="1">
                          <a:blip r:embed="rId4"/>
                          <a:stretch>
                            <a:fillRect l="-1039063" t="-76190" r="-200000" b="-385714"/>
                          </a:stretch>
                        </a:blipFill>
                      </a:tcPr>
                    </a:tc>
                    <a:tc vMerge="1">
                      <a:txBody>
                        <a:bodyPr/>
                        <a:lstStyle/>
                        <a:p>
                          <a:endParaRPr lang="zh-CN" altLang="en-US"/>
                        </a:p>
                      </a:txBody>
                      <a:tcPr/>
                    </a:tc>
                    <a:extLst>
                      <a:ext uri="{0D108BD9-81ED-4DB2-BD59-A6C34878D82A}">
                        <a16:rowId xmlns:a16="http://schemas.microsoft.com/office/drawing/2014/main" xmlns="" xmlns:a14="http://schemas.microsoft.com/office/drawing/2010/main" val="838050777"/>
                      </a:ext>
                    </a:extLst>
                  </a:tr>
                  <a:tr h="480396">
                    <a:tc>
                      <a:txBody>
                        <a:bodyPr/>
                        <a:lstStyle/>
                        <a:p>
                          <a:pPr algn="ctr">
                            <a:spcAft>
                              <a:spcPts val="0"/>
                            </a:spcAft>
                          </a:pPr>
                          <a:r>
                            <a:rPr lang="en-US" sz="2000" b="1" kern="120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16599" marR="116599" marT="0" marB="0" anchor="ctr"/>
                    </a:tc>
                    <a:tc>
                      <a:txBody>
                        <a:bodyPr/>
                        <a:lstStyle/>
                        <a:p>
                          <a:pPr algn="ctr">
                            <a:spcAft>
                              <a:spcPts val="0"/>
                            </a:spcAft>
                          </a:pPr>
                          <a:r>
                            <a:rPr lang="en-US" sz="2000" b="1" kern="1200">
                              <a:effectLst/>
                              <a:latin typeface="Times New Roman" panose="02020603050405020304" pitchFamily="18" charset="0"/>
                              <a:ea typeface="微软雅黑" panose="020B0503020204020204" pitchFamily="34" charset="-122"/>
                              <a:cs typeface="Times New Roman" panose="02020603050405020304" pitchFamily="18" charset="0"/>
                            </a:rPr>
                            <a:t>d</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16599" marR="116599" marT="0" marB="0" anchor="ctr"/>
                    </a:tc>
                    <a:tc>
                      <a:txBody>
                        <a:bodyPr/>
                        <a:lstStyle/>
                        <a:p>
                          <a:pPr algn="ctr">
                            <a:spcAft>
                              <a:spcPts val="0"/>
                            </a:spcAft>
                          </a:pPr>
                          <a:r>
                            <a:rPr lang="en-US" sz="2000" b="1" kern="1200">
                              <a:effectLst/>
                              <a:latin typeface="Times New Roman" panose="02020603050405020304" pitchFamily="18" charset="0"/>
                              <a:ea typeface="微软雅黑" panose="020B0503020204020204" pitchFamily="34" charset="-122"/>
                              <a:cs typeface="Times New Roman" panose="02020603050405020304" pitchFamily="18" charset="0"/>
                            </a:rPr>
                            <a:t>d</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16599" marR="116599" marT="0" marB="0" anchor="ctr"/>
                    </a:tc>
                    <a:tc>
                      <a:txBody>
                        <a:bodyPr/>
                        <a:lstStyle/>
                        <a:p>
                          <a:pPr algn="ctr">
                            <a:spcAft>
                              <a:spcPts val="0"/>
                            </a:spcAft>
                          </a:pPr>
                          <a:r>
                            <a:rPr lang="en-US" sz="2000" b="1" kern="1200">
                              <a:effectLst/>
                              <a:latin typeface="Times New Roman" panose="02020603050405020304" pitchFamily="18" charset="0"/>
                              <a:ea typeface="微软雅黑" panose="020B0503020204020204" pitchFamily="34" charset="-122"/>
                              <a:cs typeface="Times New Roman" panose="02020603050405020304" pitchFamily="18" charset="0"/>
                            </a:rPr>
                            <a:t>d</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16599" marR="116599" marT="0" marB="0" anchor="ctr">
                        <a:lnR w="19050" cap="flat" cmpd="sng" algn="ctr">
                          <a:solidFill>
                            <a:srgbClr val="FF0000"/>
                          </a:solidFill>
                          <a:prstDash val="solid"/>
                          <a:round/>
                          <a:headEnd type="none" w="med" len="med"/>
                          <a:tailEnd type="none" w="med" len="med"/>
                        </a:lnR>
                      </a:tcPr>
                    </a:tc>
                    <a:tc>
                      <a:txBody>
                        <a:bodyPr/>
                        <a:lstStyle/>
                        <a:p>
                          <a:pPr algn="ctr">
                            <a:spcAft>
                              <a:spcPts val="0"/>
                            </a:spcAft>
                          </a:pPr>
                          <a:r>
                            <a:rPr lang="en-US" sz="2000" b="1" i="1" kern="1200" dirty="0">
                              <a:solidFill>
                                <a:srgbClr val="FF0000"/>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d</a:t>
                          </a:r>
                          <a:endParaRPr lang="zh-CN" sz="2000" b="1" i="1" kern="100" dirty="0">
                            <a:solidFill>
                              <a:srgbClr val="FF0000"/>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16599" marR="116599" marT="0" marB="0" anchor="ctr">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tcPr>
                    </a:tc>
                    <a:tc>
                      <a:txBody>
                        <a:bodyPr/>
                        <a:lstStyle/>
                        <a:p>
                          <a:pPr algn="ctr">
                            <a:spcAft>
                              <a:spcPts val="0"/>
                            </a:spcAft>
                          </a:pPr>
                          <a:r>
                            <a:rPr lang="en-US" sz="2000" b="1" i="1" kern="1200" dirty="0">
                              <a:effectLst/>
                              <a:latin typeface="Times New Roman" panose="02020603050405020304" pitchFamily="18" charset="0"/>
                              <a:ea typeface="微软雅黑" panose="020B0503020204020204" pitchFamily="34" charset="-122"/>
                              <a:cs typeface="Times New Roman" panose="02020603050405020304" pitchFamily="18" charset="0"/>
                            </a:rPr>
                            <a:t>d</a:t>
                          </a:r>
                          <a:endParaRPr lang="zh-CN" sz="2000" b="1" i="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16599" marR="116599" marT="0" marB="0" anchor="ctr">
                        <a:lnL w="19050" cap="flat" cmpd="sng" algn="ctr">
                          <a:solidFill>
                            <a:srgbClr val="FF0000"/>
                          </a:solidFill>
                          <a:prstDash val="solid"/>
                          <a:round/>
                          <a:headEnd type="none" w="med" len="med"/>
                          <a:tailEnd type="none" w="med" len="med"/>
                        </a:lnL>
                      </a:tcPr>
                    </a:tc>
                    <a:tc>
                      <a:txBody>
                        <a:bodyPr/>
                        <a:lstStyle/>
                        <a:p>
                          <a:pPr algn="ctr">
                            <a:spcAft>
                              <a:spcPts val="0"/>
                            </a:spcAft>
                          </a:pPr>
                          <a:r>
                            <a:rPr lang="en-US" sz="2000" b="1" i="1" kern="1200" dirty="0">
                              <a:effectLst/>
                              <a:latin typeface="Times New Roman" panose="02020603050405020304" pitchFamily="18" charset="0"/>
                              <a:ea typeface="微软雅黑" panose="020B0503020204020204" pitchFamily="34" charset="-122"/>
                              <a:cs typeface="Times New Roman" panose="02020603050405020304" pitchFamily="18" charset="0"/>
                            </a:rPr>
                            <a:t>d</a:t>
                          </a:r>
                          <a:endParaRPr lang="zh-CN" sz="2000" b="1" i="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16599" marR="116599" marT="0" marB="0" anchor="ctr"/>
                    </a:tc>
                    <a:tc>
                      <a:txBody>
                        <a:bodyPr/>
                        <a:lstStyle/>
                        <a:p>
                          <a:pPr algn="ctr">
                            <a:spcAft>
                              <a:spcPts val="0"/>
                            </a:spcAft>
                          </a:pPr>
                          <a:r>
                            <a:rPr lang="en-US" sz="2000" b="1" i="1" kern="1200" dirty="0">
                              <a:effectLst/>
                              <a:latin typeface="Times New Roman" panose="02020603050405020304" pitchFamily="18" charset="0"/>
                              <a:ea typeface="微软雅黑" panose="020B0503020204020204" pitchFamily="34" charset="-122"/>
                              <a:cs typeface="Times New Roman" panose="02020603050405020304" pitchFamily="18" charset="0"/>
                            </a:rPr>
                            <a:t>d</a:t>
                          </a:r>
                          <a:endParaRPr lang="zh-CN" sz="2000" b="1" i="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16599" marR="116599" marT="0" marB="0" anchor="ctr"/>
                    </a:tc>
                    <a:tc>
                      <a:txBody>
                        <a:bodyPr/>
                        <a:lstStyle/>
                        <a:p>
                          <a:pPr algn="ctr">
                            <a:spcAft>
                              <a:spcPts val="0"/>
                            </a:spcAft>
                          </a:pPr>
                          <a:r>
                            <a:rPr lang="en-US" sz="2000" b="1" i="1" kern="1200" dirty="0">
                              <a:effectLst/>
                              <a:latin typeface="Times New Roman" panose="02020603050405020304" pitchFamily="18" charset="0"/>
                              <a:ea typeface="微软雅黑" panose="020B0503020204020204" pitchFamily="34" charset="-122"/>
                              <a:cs typeface="Times New Roman" panose="02020603050405020304" pitchFamily="18" charset="0"/>
                            </a:rPr>
                            <a:t>d</a:t>
                          </a:r>
                          <a:endParaRPr lang="zh-CN" sz="2000" b="1" i="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16599" marR="116599" marT="0" marB="0" anchor="ctr">
                        <a:lnR w="19050" cap="flat" cmpd="sng" algn="ctr">
                          <a:solidFill>
                            <a:srgbClr val="FF0000"/>
                          </a:solidFill>
                          <a:prstDash val="solid"/>
                          <a:round/>
                          <a:headEnd type="none" w="med" len="med"/>
                          <a:tailEnd type="none" w="med" len="med"/>
                        </a:lnR>
                      </a:tcPr>
                    </a:tc>
                    <a:tc>
                      <a:txBody>
                        <a:bodyPr/>
                        <a:lstStyle/>
                        <a:p>
                          <a:pPr algn="ctr">
                            <a:spcAft>
                              <a:spcPts val="0"/>
                            </a:spcAft>
                          </a:pPr>
                          <a:r>
                            <a:rPr lang="en-US" sz="2000" b="1" kern="1200" dirty="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20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16599" marR="116599" marT="0" marB="0" anchor="ctr">
                        <a:lnL w="19050" cap="flat" cmpd="sng" algn="ctr">
                          <a:solidFill>
                            <a:srgbClr val="FF0000"/>
                          </a:solidFill>
                          <a:prstDash val="solid"/>
                          <a:round/>
                          <a:headEnd type="none" w="med" len="med"/>
                          <a:tailEnd type="none" w="med" len="med"/>
                        </a:lnL>
                      </a:tcPr>
                    </a:tc>
                    <a:tc>
                      <a:txBody>
                        <a:bodyPr/>
                        <a:lstStyle/>
                        <a:p>
                          <a:pPr algn="ctr">
                            <a:spcAft>
                              <a:spcPts val="0"/>
                            </a:spcAft>
                          </a:pPr>
                          <a:r>
                            <a:rPr lang="en-US" sz="2000" b="1" kern="120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16599" marR="116599" marT="0" marB="0" anchor="ctr"/>
                    </a:tc>
                    <a:tc>
                      <a:txBody>
                        <a:bodyPr/>
                        <a:lstStyle/>
                        <a:p>
                          <a:pPr algn="ctr">
                            <a:spcAft>
                              <a:spcPts val="0"/>
                            </a:spcAft>
                          </a:pPr>
                          <a:r>
                            <a:rPr lang="en-US" sz="2000" b="1" kern="120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16599" marR="116599" marT="0" marB="0" anchor="ctr"/>
                    </a:tc>
                    <a:tc>
                      <a:txBody>
                        <a:bodyPr/>
                        <a:lstStyle/>
                        <a:p>
                          <a:pPr algn="ctr">
                            <a:spcAft>
                              <a:spcPts val="0"/>
                            </a:spcAft>
                          </a:pPr>
                          <a:r>
                            <a:rPr lang="en-US" sz="2000" b="1" kern="120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16599" marR="116599" marT="0" marB="0" anchor="ctr">
                        <a:lnR w="19050" cap="flat" cmpd="sng" algn="ctr">
                          <a:solidFill>
                            <a:srgbClr val="FF0000"/>
                          </a:solidFill>
                          <a:prstDash val="solid"/>
                          <a:round/>
                          <a:headEnd type="none" w="med" len="med"/>
                          <a:tailEnd type="none" w="med" len="med"/>
                        </a:lnR>
                      </a:tcPr>
                    </a:tc>
                    <a:tc>
                      <a:txBody>
                        <a:bodyPr/>
                        <a:lstStyle/>
                        <a:p>
                          <a:pPr algn="ctr">
                            <a:spcAft>
                              <a:spcPts val="0"/>
                            </a:spcAft>
                          </a:pPr>
                          <a:r>
                            <a:rPr lang="zh-CN" sz="2000" b="1" kern="1200" dirty="0">
                              <a:solidFill>
                                <a:srgbClr val="FF0000"/>
                              </a:solidFill>
                              <a:effectLst/>
                              <a:latin typeface="Times New Roman" panose="02020603050405020304" pitchFamily="18" charset="0"/>
                              <a:ea typeface="微软雅黑" panose="020B0503020204020204" pitchFamily="34" charset="-122"/>
                              <a:cs typeface="Times New Roman" panose="02020603050405020304" pitchFamily="18" charset="0"/>
                            </a:rPr>
                            <a:t>异步</a:t>
                          </a:r>
                          <a:r>
                            <a:rPr lang="zh-CN" sz="2000" b="1" kern="1200" dirty="0">
                              <a:effectLst/>
                              <a:latin typeface="Times New Roman" panose="02020603050405020304" pitchFamily="18" charset="0"/>
                              <a:ea typeface="微软雅黑" panose="020B0503020204020204" pitchFamily="34" charset="-122"/>
                              <a:cs typeface="Times New Roman" panose="02020603050405020304" pitchFamily="18" charset="0"/>
                            </a:rPr>
                            <a:t>清零</a:t>
                          </a:r>
                          <a:endParaRPr lang="zh-CN" sz="20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16599" marR="116599" marT="0" marB="0" anchor="ctr">
                        <a:lnL w="19050" cap="flat" cmpd="sng" algn="ctr">
                          <a:solidFill>
                            <a:srgbClr val="FF0000"/>
                          </a:solidFill>
                          <a:prstDash val="solid"/>
                          <a:round/>
                          <a:headEnd type="none" w="med" len="med"/>
                          <a:tailEnd type="none" w="med" len="med"/>
                        </a:lnL>
                      </a:tcPr>
                    </a:tc>
                    <a:extLst>
                      <a:ext uri="{0D108BD9-81ED-4DB2-BD59-A6C34878D82A}">
                        <a16:rowId xmlns:a16="http://schemas.microsoft.com/office/drawing/2014/main" xmlns="" xmlns:a14="http://schemas.microsoft.com/office/drawing/2010/main" val="2052815647"/>
                      </a:ext>
                    </a:extLst>
                  </a:tr>
                  <a:tr h="480396">
                    <a:tc>
                      <a:txBody>
                        <a:bodyPr/>
                        <a:lstStyle/>
                        <a:p>
                          <a:pPr algn="ctr">
                            <a:spcAft>
                              <a:spcPts val="0"/>
                            </a:spcAft>
                          </a:pPr>
                          <a:r>
                            <a:rPr lang="en-US" sz="2000" b="1" kern="120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16599" marR="116599" marT="0" marB="0" anchor="ctr"/>
                    </a:tc>
                    <a:tc>
                      <a:txBody>
                        <a:bodyPr/>
                        <a:lstStyle/>
                        <a:p>
                          <a:pPr algn="ctr">
                            <a:spcAft>
                              <a:spcPts val="0"/>
                            </a:spcAft>
                          </a:pPr>
                          <a:r>
                            <a:rPr lang="en-US" sz="2000" b="1" kern="120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16599" marR="116599" marT="0" marB="0" anchor="ctr"/>
                    </a:tc>
                    <a:tc>
                      <a:txBody>
                        <a:bodyPr/>
                        <a:lstStyle/>
                        <a:p>
                          <a:pPr algn="ctr">
                            <a:spcAft>
                              <a:spcPts val="0"/>
                            </a:spcAft>
                          </a:pPr>
                          <a:r>
                            <a:rPr lang="en-US" sz="2000" b="1" kern="1200">
                              <a:effectLst/>
                              <a:latin typeface="Times New Roman" panose="02020603050405020304" pitchFamily="18" charset="0"/>
                              <a:ea typeface="微软雅黑" panose="020B0503020204020204" pitchFamily="34" charset="-122"/>
                              <a:cs typeface="Times New Roman" panose="02020603050405020304" pitchFamily="18" charset="0"/>
                            </a:rPr>
                            <a:t>d</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16599" marR="116599" marT="0" marB="0" anchor="ctr"/>
                    </a:tc>
                    <a:tc>
                      <a:txBody>
                        <a:bodyPr/>
                        <a:lstStyle/>
                        <a:p>
                          <a:pPr algn="ctr">
                            <a:spcAft>
                              <a:spcPts val="0"/>
                            </a:spcAft>
                          </a:pPr>
                          <a:r>
                            <a:rPr lang="en-US" sz="2000" b="1" kern="1200">
                              <a:effectLst/>
                              <a:latin typeface="Times New Roman" panose="02020603050405020304" pitchFamily="18" charset="0"/>
                              <a:ea typeface="微软雅黑" panose="020B0503020204020204" pitchFamily="34" charset="-122"/>
                              <a:cs typeface="Times New Roman" panose="02020603050405020304" pitchFamily="18" charset="0"/>
                            </a:rPr>
                            <a:t>d</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16599" marR="116599" marT="0" marB="0" anchor="ctr">
                        <a:lnR w="19050" cap="flat" cmpd="sng" algn="ctr">
                          <a:solidFill>
                            <a:srgbClr val="FF0000"/>
                          </a:solidFill>
                          <a:prstDash val="solid"/>
                          <a:round/>
                          <a:headEnd type="none" w="med" len="med"/>
                          <a:tailEnd type="none" w="med" len="med"/>
                        </a:lnR>
                      </a:tcPr>
                    </a:tc>
                    <a:tc>
                      <a:txBody>
                        <a:bodyPr/>
                        <a:lstStyle/>
                        <a:p>
                          <a:pPr algn="ctr">
                            <a:spcAft>
                              <a:spcPts val="0"/>
                            </a:spcAft>
                          </a:pPr>
                          <a:r>
                            <a:rPr lang="en-US" sz="2000" b="1" kern="1200">
                              <a:effectLst/>
                              <a:latin typeface="Times New Roman" panose="02020603050405020304" pitchFamily="18" charset="0"/>
                              <a:ea typeface="微软雅黑" panose="020B0503020204020204" pitchFamily="34" charset="-122"/>
                              <a:cs typeface="Times New Roman" panose="02020603050405020304" pitchFamily="18" charset="0"/>
                            </a:rPr>
                            <a:t>↑</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16599" marR="116599" marT="0" marB="0" anchor="ctr">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tcPr>
                    </a:tc>
                    <a:tc>
                      <a:txBody>
                        <a:bodyPr/>
                        <a:lstStyle/>
                        <a:p>
                          <a:pPr algn="ctr">
                            <a:spcAft>
                              <a:spcPts val="0"/>
                            </a:spcAft>
                          </a:pPr>
                          <a:r>
                            <a:rPr lang="en-US" sz="2000" b="1" kern="0">
                              <a:effectLst/>
                              <a:latin typeface="Times New Roman" panose="02020603050405020304" pitchFamily="18" charset="0"/>
                              <a:ea typeface="微软雅黑" panose="020B0503020204020204" pitchFamily="34" charset="-122"/>
                              <a:cs typeface="Times New Roman" panose="02020603050405020304" pitchFamily="18" charset="0"/>
                            </a:rPr>
                            <a:t>d</a:t>
                          </a:r>
                          <a:r>
                            <a:rPr lang="en-US" sz="2000" b="1" kern="0" baseline="-25000">
                              <a:effectLst/>
                              <a:latin typeface="Times New Roman" panose="02020603050405020304" pitchFamily="18" charset="0"/>
                              <a:ea typeface="微软雅黑" panose="020B0503020204020204" pitchFamily="34" charset="-122"/>
                              <a:cs typeface="Times New Roman" panose="02020603050405020304" pitchFamily="18" charset="0"/>
                            </a:rPr>
                            <a:t>3</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16599" marR="116599" marT="0" marB="0" anchor="ctr">
                        <a:lnL w="19050" cap="flat" cmpd="sng" algn="ctr">
                          <a:solidFill>
                            <a:srgbClr val="FF0000"/>
                          </a:solidFill>
                          <a:prstDash val="solid"/>
                          <a:round/>
                          <a:headEnd type="none" w="med" len="med"/>
                          <a:tailEnd type="none" w="med" len="med"/>
                        </a:lnL>
                      </a:tcPr>
                    </a:tc>
                    <a:tc>
                      <a:txBody>
                        <a:bodyPr/>
                        <a:lstStyle/>
                        <a:p>
                          <a:pPr algn="ctr">
                            <a:spcAft>
                              <a:spcPts val="0"/>
                            </a:spcAft>
                          </a:pPr>
                          <a:r>
                            <a:rPr lang="en-US" sz="2000" b="1" kern="0">
                              <a:effectLst/>
                              <a:latin typeface="Times New Roman" panose="02020603050405020304" pitchFamily="18" charset="0"/>
                              <a:ea typeface="微软雅黑" panose="020B0503020204020204" pitchFamily="34" charset="-122"/>
                              <a:cs typeface="Times New Roman" panose="02020603050405020304" pitchFamily="18" charset="0"/>
                            </a:rPr>
                            <a:t>d</a:t>
                          </a:r>
                          <a:r>
                            <a:rPr lang="en-US" sz="2000" b="1" kern="0" baseline="-25000">
                              <a:effectLst/>
                              <a:latin typeface="Times New Roman" panose="02020603050405020304" pitchFamily="18" charset="0"/>
                              <a:ea typeface="微软雅黑" panose="020B0503020204020204" pitchFamily="34" charset="-122"/>
                              <a:cs typeface="Times New Roman" panose="02020603050405020304" pitchFamily="18" charset="0"/>
                            </a:rPr>
                            <a:t>2</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16599" marR="116599" marT="0" marB="0" anchor="ctr"/>
                    </a:tc>
                    <a:tc>
                      <a:txBody>
                        <a:bodyPr/>
                        <a:lstStyle/>
                        <a:p>
                          <a:pPr algn="ctr">
                            <a:spcAft>
                              <a:spcPts val="0"/>
                            </a:spcAft>
                          </a:pPr>
                          <a:r>
                            <a:rPr lang="en-US" sz="2000" b="1" kern="0">
                              <a:effectLst/>
                              <a:latin typeface="Times New Roman" panose="02020603050405020304" pitchFamily="18" charset="0"/>
                              <a:ea typeface="微软雅黑" panose="020B0503020204020204" pitchFamily="34" charset="-122"/>
                              <a:cs typeface="Times New Roman" panose="02020603050405020304" pitchFamily="18" charset="0"/>
                            </a:rPr>
                            <a:t>d</a:t>
                          </a:r>
                          <a:r>
                            <a:rPr lang="en-US" sz="2000" b="1" kern="0" baseline="-2500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16599" marR="116599" marT="0" marB="0" anchor="ctr"/>
                    </a:tc>
                    <a:tc>
                      <a:txBody>
                        <a:bodyPr/>
                        <a:lstStyle/>
                        <a:p>
                          <a:pPr algn="ctr">
                            <a:spcAft>
                              <a:spcPts val="0"/>
                            </a:spcAft>
                          </a:pPr>
                          <a:r>
                            <a:rPr lang="en-US" sz="2000" b="1" kern="0">
                              <a:effectLst/>
                              <a:latin typeface="Times New Roman" panose="02020603050405020304" pitchFamily="18" charset="0"/>
                              <a:ea typeface="微软雅黑" panose="020B0503020204020204" pitchFamily="34" charset="-122"/>
                              <a:cs typeface="Times New Roman" panose="02020603050405020304" pitchFamily="18" charset="0"/>
                            </a:rPr>
                            <a:t>d</a:t>
                          </a:r>
                          <a:r>
                            <a:rPr lang="en-US" sz="2000" b="1" kern="0" baseline="-2500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16599" marR="116599" marT="0" marB="0" anchor="ctr">
                        <a:lnR w="19050" cap="flat" cmpd="sng" algn="ctr">
                          <a:solidFill>
                            <a:srgbClr val="FF0000"/>
                          </a:solidFill>
                          <a:prstDash val="solid"/>
                          <a:round/>
                          <a:headEnd type="none" w="med" len="med"/>
                          <a:tailEnd type="none" w="med" len="med"/>
                        </a:lnR>
                      </a:tcPr>
                    </a:tc>
                    <a:tc>
                      <a:txBody>
                        <a:bodyPr/>
                        <a:lstStyle/>
                        <a:p>
                          <a:pPr algn="ctr">
                            <a:spcAft>
                              <a:spcPts val="0"/>
                            </a:spcAft>
                          </a:pPr>
                          <a:r>
                            <a:rPr lang="en-US" sz="2000" b="1" kern="0">
                              <a:effectLst/>
                              <a:latin typeface="Times New Roman" panose="02020603050405020304" pitchFamily="18" charset="0"/>
                              <a:ea typeface="微软雅黑" panose="020B0503020204020204" pitchFamily="34" charset="-122"/>
                              <a:cs typeface="Times New Roman" panose="02020603050405020304" pitchFamily="18" charset="0"/>
                            </a:rPr>
                            <a:t>d</a:t>
                          </a:r>
                          <a:r>
                            <a:rPr lang="en-US" sz="2000" b="1" kern="0" baseline="-25000">
                              <a:effectLst/>
                              <a:latin typeface="Times New Roman" panose="02020603050405020304" pitchFamily="18" charset="0"/>
                              <a:ea typeface="微软雅黑" panose="020B0503020204020204" pitchFamily="34" charset="-122"/>
                              <a:cs typeface="Times New Roman" panose="02020603050405020304" pitchFamily="18" charset="0"/>
                            </a:rPr>
                            <a:t>3</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16599" marR="116599" marT="0" marB="0" anchor="ctr">
                        <a:lnL w="19050" cap="flat" cmpd="sng" algn="ctr">
                          <a:solidFill>
                            <a:srgbClr val="FF0000"/>
                          </a:solidFill>
                          <a:prstDash val="solid"/>
                          <a:round/>
                          <a:headEnd type="none" w="med" len="med"/>
                          <a:tailEnd type="none" w="med" len="med"/>
                        </a:lnL>
                      </a:tcPr>
                    </a:tc>
                    <a:tc>
                      <a:txBody>
                        <a:bodyPr/>
                        <a:lstStyle/>
                        <a:p>
                          <a:pPr algn="ctr">
                            <a:spcAft>
                              <a:spcPts val="0"/>
                            </a:spcAft>
                          </a:pPr>
                          <a:r>
                            <a:rPr lang="en-US" sz="2000" b="1" kern="0">
                              <a:effectLst/>
                              <a:latin typeface="Times New Roman" panose="02020603050405020304" pitchFamily="18" charset="0"/>
                              <a:ea typeface="微软雅黑" panose="020B0503020204020204" pitchFamily="34" charset="-122"/>
                              <a:cs typeface="Times New Roman" panose="02020603050405020304" pitchFamily="18" charset="0"/>
                            </a:rPr>
                            <a:t>d</a:t>
                          </a:r>
                          <a:r>
                            <a:rPr lang="en-US" sz="2000" b="1" kern="0" baseline="-25000">
                              <a:effectLst/>
                              <a:latin typeface="Times New Roman" panose="02020603050405020304" pitchFamily="18" charset="0"/>
                              <a:ea typeface="微软雅黑" panose="020B0503020204020204" pitchFamily="34" charset="-122"/>
                              <a:cs typeface="Times New Roman" panose="02020603050405020304" pitchFamily="18" charset="0"/>
                            </a:rPr>
                            <a:t>2</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16599" marR="116599" marT="0" marB="0" anchor="ctr"/>
                    </a:tc>
                    <a:tc>
                      <a:txBody>
                        <a:bodyPr/>
                        <a:lstStyle/>
                        <a:p>
                          <a:pPr algn="ctr">
                            <a:spcAft>
                              <a:spcPts val="0"/>
                            </a:spcAft>
                          </a:pPr>
                          <a:r>
                            <a:rPr lang="en-US" sz="2000" b="1" kern="0">
                              <a:effectLst/>
                              <a:latin typeface="Times New Roman" panose="02020603050405020304" pitchFamily="18" charset="0"/>
                              <a:ea typeface="微软雅黑" panose="020B0503020204020204" pitchFamily="34" charset="-122"/>
                              <a:cs typeface="Times New Roman" panose="02020603050405020304" pitchFamily="18" charset="0"/>
                            </a:rPr>
                            <a:t>d</a:t>
                          </a:r>
                          <a:r>
                            <a:rPr lang="en-US" sz="2000" b="1" kern="0" baseline="-2500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16599" marR="116599" marT="0" marB="0" anchor="ctr"/>
                    </a:tc>
                    <a:tc>
                      <a:txBody>
                        <a:bodyPr/>
                        <a:lstStyle/>
                        <a:p>
                          <a:pPr algn="ctr">
                            <a:spcAft>
                              <a:spcPts val="0"/>
                            </a:spcAft>
                          </a:pPr>
                          <a:r>
                            <a:rPr lang="en-US" sz="2000" b="1" kern="0">
                              <a:effectLst/>
                              <a:latin typeface="Times New Roman" panose="02020603050405020304" pitchFamily="18" charset="0"/>
                              <a:ea typeface="微软雅黑" panose="020B0503020204020204" pitchFamily="34" charset="-122"/>
                              <a:cs typeface="Times New Roman" panose="02020603050405020304" pitchFamily="18" charset="0"/>
                            </a:rPr>
                            <a:t>d</a:t>
                          </a:r>
                          <a:r>
                            <a:rPr lang="en-US" sz="2000" b="1" kern="0" baseline="-2500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16599" marR="116599" marT="0" marB="0" anchor="ctr">
                        <a:lnR w="19050" cap="flat" cmpd="sng" algn="ctr">
                          <a:solidFill>
                            <a:srgbClr val="FF0000"/>
                          </a:solidFill>
                          <a:prstDash val="solid"/>
                          <a:round/>
                          <a:headEnd type="none" w="med" len="med"/>
                          <a:tailEnd type="none" w="med" len="med"/>
                        </a:lnR>
                      </a:tcPr>
                    </a:tc>
                    <a:tc>
                      <a:txBody>
                        <a:bodyPr/>
                        <a:lstStyle/>
                        <a:p>
                          <a:pPr algn="ctr">
                            <a:spcAft>
                              <a:spcPts val="0"/>
                            </a:spcAft>
                          </a:pPr>
                          <a:r>
                            <a:rPr lang="zh-CN" sz="2000" b="1" kern="1200">
                              <a:effectLst/>
                              <a:latin typeface="Times New Roman" panose="02020603050405020304" pitchFamily="18" charset="0"/>
                              <a:ea typeface="微软雅黑" panose="020B0503020204020204" pitchFamily="34" charset="-122"/>
                              <a:cs typeface="Times New Roman" panose="02020603050405020304" pitchFamily="18" charset="0"/>
                            </a:rPr>
                            <a:t>同步置数</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16599" marR="116599" marT="0" marB="0" anchor="ctr">
                        <a:lnL w="19050" cap="flat" cmpd="sng" algn="ctr">
                          <a:solidFill>
                            <a:srgbClr val="FF0000"/>
                          </a:solidFill>
                          <a:prstDash val="solid"/>
                          <a:round/>
                          <a:headEnd type="none" w="med" len="med"/>
                          <a:tailEnd type="none" w="med" len="med"/>
                        </a:lnL>
                      </a:tcPr>
                    </a:tc>
                    <a:extLst>
                      <a:ext uri="{0D108BD9-81ED-4DB2-BD59-A6C34878D82A}">
                        <a16:rowId xmlns:a16="http://schemas.microsoft.com/office/drawing/2014/main" xmlns="" xmlns:a14="http://schemas.microsoft.com/office/drawing/2010/main" val="3851756067"/>
                      </a:ext>
                    </a:extLst>
                  </a:tr>
                  <a:tr h="480396">
                    <a:tc>
                      <a:txBody>
                        <a:bodyPr/>
                        <a:lstStyle/>
                        <a:p>
                          <a:pPr algn="ctr">
                            <a:spcAft>
                              <a:spcPts val="0"/>
                            </a:spcAft>
                          </a:pPr>
                          <a:r>
                            <a:rPr lang="en-US" sz="2000" b="1" kern="120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16599" marR="116599" marT="0" marB="0" anchor="ctr"/>
                    </a:tc>
                    <a:tc>
                      <a:txBody>
                        <a:bodyPr/>
                        <a:lstStyle/>
                        <a:p>
                          <a:pPr algn="ctr">
                            <a:spcAft>
                              <a:spcPts val="0"/>
                            </a:spcAft>
                          </a:pPr>
                          <a:r>
                            <a:rPr lang="en-US" sz="2000" b="1" kern="120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16599" marR="116599" marT="0" marB="0" anchor="ctr"/>
                    </a:tc>
                    <a:tc>
                      <a:txBody>
                        <a:bodyPr/>
                        <a:lstStyle/>
                        <a:p>
                          <a:pPr algn="ctr">
                            <a:spcAft>
                              <a:spcPts val="0"/>
                            </a:spcAft>
                          </a:pPr>
                          <a:r>
                            <a:rPr lang="en-US" sz="2000" b="1" kern="120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16599" marR="116599" marT="0" marB="0" anchor="ctr"/>
                    </a:tc>
                    <a:tc>
                      <a:txBody>
                        <a:bodyPr/>
                        <a:lstStyle/>
                        <a:p>
                          <a:pPr algn="ctr">
                            <a:spcAft>
                              <a:spcPts val="0"/>
                            </a:spcAft>
                          </a:pPr>
                          <a:r>
                            <a:rPr lang="en-US" sz="2000" b="1" kern="120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16599" marR="116599" marT="0" marB="0" anchor="ctr">
                        <a:lnR w="19050" cap="flat" cmpd="sng" algn="ctr">
                          <a:solidFill>
                            <a:srgbClr val="FF0000"/>
                          </a:solidFill>
                          <a:prstDash val="solid"/>
                          <a:round/>
                          <a:headEnd type="none" w="med" len="med"/>
                          <a:tailEnd type="none" w="med" len="med"/>
                        </a:lnR>
                      </a:tcPr>
                    </a:tc>
                    <a:tc>
                      <a:txBody>
                        <a:bodyPr/>
                        <a:lstStyle/>
                        <a:p>
                          <a:pPr algn="ctr">
                            <a:spcAft>
                              <a:spcPts val="0"/>
                            </a:spcAft>
                          </a:pPr>
                          <a:r>
                            <a:rPr lang="en-US" sz="2000" b="1" kern="1200" dirty="0">
                              <a:effectLst/>
                              <a:latin typeface="Times New Roman" panose="02020603050405020304" pitchFamily="18" charset="0"/>
                              <a:ea typeface="微软雅黑" panose="020B0503020204020204" pitchFamily="34" charset="-122"/>
                              <a:cs typeface="Times New Roman" panose="02020603050405020304" pitchFamily="18" charset="0"/>
                            </a:rPr>
                            <a:t>↑</a:t>
                          </a:r>
                          <a:endParaRPr lang="zh-CN" sz="20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16599" marR="116599" marT="0" marB="0" anchor="ctr">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tcPr>
                    </a:tc>
                    <a:tc>
                      <a:txBody>
                        <a:bodyPr/>
                        <a:lstStyle/>
                        <a:p>
                          <a:pPr algn="ctr">
                            <a:spcAft>
                              <a:spcPts val="0"/>
                            </a:spcAft>
                          </a:pPr>
                          <a:r>
                            <a:rPr lang="en-US" sz="2000" b="1" kern="1200">
                              <a:effectLst/>
                              <a:latin typeface="Times New Roman" panose="02020603050405020304" pitchFamily="18" charset="0"/>
                              <a:ea typeface="微软雅黑" panose="020B0503020204020204" pitchFamily="34" charset="-122"/>
                              <a:cs typeface="Times New Roman" panose="02020603050405020304" pitchFamily="18" charset="0"/>
                            </a:rPr>
                            <a:t>d</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16599" marR="116599" marT="0" marB="0" anchor="ctr">
                        <a:lnL w="19050" cap="flat" cmpd="sng" algn="ctr">
                          <a:solidFill>
                            <a:srgbClr val="FF0000"/>
                          </a:solidFill>
                          <a:prstDash val="solid"/>
                          <a:round/>
                          <a:headEnd type="none" w="med" len="med"/>
                          <a:tailEnd type="none" w="med" len="med"/>
                        </a:lnL>
                      </a:tcPr>
                    </a:tc>
                    <a:tc>
                      <a:txBody>
                        <a:bodyPr/>
                        <a:lstStyle/>
                        <a:p>
                          <a:pPr algn="ctr">
                            <a:spcAft>
                              <a:spcPts val="0"/>
                            </a:spcAft>
                          </a:pPr>
                          <a:r>
                            <a:rPr lang="en-US" sz="2000" b="1" kern="1200">
                              <a:effectLst/>
                              <a:latin typeface="Times New Roman" panose="02020603050405020304" pitchFamily="18" charset="0"/>
                              <a:ea typeface="微软雅黑" panose="020B0503020204020204" pitchFamily="34" charset="-122"/>
                              <a:cs typeface="Times New Roman" panose="02020603050405020304" pitchFamily="18" charset="0"/>
                            </a:rPr>
                            <a:t>d</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16599" marR="116599" marT="0" marB="0" anchor="ctr"/>
                    </a:tc>
                    <a:tc>
                      <a:txBody>
                        <a:bodyPr/>
                        <a:lstStyle/>
                        <a:p>
                          <a:pPr algn="ctr">
                            <a:spcAft>
                              <a:spcPts val="0"/>
                            </a:spcAft>
                          </a:pPr>
                          <a:r>
                            <a:rPr lang="en-US" sz="2000" b="1" kern="1200">
                              <a:effectLst/>
                              <a:latin typeface="Times New Roman" panose="02020603050405020304" pitchFamily="18" charset="0"/>
                              <a:ea typeface="微软雅黑" panose="020B0503020204020204" pitchFamily="34" charset="-122"/>
                              <a:cs typeface="Times New Roman" panose="02020603050405020304" pitchFamily="18" charset="0"/>
                            </a:rPr>
                            <a:t>d</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16599" marR="116599" marT="0" marB="0" anchor="ctr"/>
                    </a:tc>
                    <a:tc>
                      <a:txBody>
                        <a:bodyPr/>
                        <a:lstStyle/>
                        <a:p>
                          <a:pPr algn="ctr">
                            <a:spcAft>
                              <a:spcPts val="0"/>
                            </a:spcAft>
                          </a:pPr>
                          <a:r>
                            <a:rPr lang="en-US" sz="2000" b="1" kern="1200">
                              <a:effectLst/>
                              <a:latin typeface="Times New Roman" panose="02020603050405020304" pitchFamily="18" charset="0"/>
                              <a:ea typeface="微软雅黑" panose="020B0503020204020204" pitchFamily="34" charset="-122"/>
                              <a:cs typeface="Times New Roman" panose="02020603050405020304" pitchFamily="18" charset="0"/>
                            </a:rPr>
                            <a:t>d</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16599" marR="116599" marT="0" marB="0" anchor="ctr">
                        <a:lnR w="19050" cap="flat" cmpd="sng" algn="ctr">
                          <a:solidFill>
                            <a:srgbClr val="FF0000"/>
                          </a:solidFill>
                          <a:prstDash val="solid"/>
                          <a:round/>
                          <a:headEnd type="none" w="med" len="med"/>
                          <a:tailEnd type="none" w="med" len="med"/>
                        </a:lnR>
                      </a:tcPr>
                    </a:tc>
                    <a:tc gridSpan="4">
                      <a:txBody>
                        <a:bodyPr/>
                        <a:lstStyle/>
                        <a:p>
                          <a:pPr algn="ctr">
                            <a:spcAft>
                              <a:spcPts val="0"/>
                            </a:spcAft>
                          </a:pPr>
                          <a:r>
                            <a:rPr lang="en-US" sz="2000" b="1" kern="1200">
                              <a:effectLst/>
                              <a:latin typeface="Times New Roman" panose="02020603050405020304" pitchFamily="18" charset="0"/>
                              <a:ea typeface="微软雅黑" panose="020B0503020204020204" pitchFamily="34" charset="-122"/>
                              <a:cs typeface="Times New Roman" panose="02020603050405020304" pitchFamily="18" charset="0"/>
                            </a:rPr>
                            <a:t>+1</a:t>
                          </a:r>
                          <a:r>
                            <a:rPr lang="zh-CN" sz="2000" b="1" kern="1200">
                              <a:effectLst/>
                              <a:latin typeface="Times New Roman" panose="02020603050405020304" pitchFamily="18" charset="0"/>
                              <a:ea typeface="微软雅黑" panose="020B0503020204020204" pitchFamily="34" charset="-122"/>
                              <a:cs typeface="Times New Roman" panose="02020603050405020304" pitchFamily="18" charset="0"/>
                            </a:rPr>
                            <a:t>（</a:t>
                          </a:r>
                          <a:r>
                            <a:rPr lang="en-US" sz="2000" b="1" kern="1200">
                              <a:effectLst/>
                              <a:latin typeface="Times New Roman" panose="02020603050405020304" pitchFamily="18" charset="0"/>
                              <a:ea typeface="微软雅黑" panose="020B0503020204020204" pitchFamily="34" charset="-122"/>
                              <a:cs typeface="Times New Roman" panose="02020603050405020304" pitchFamily="18" charset="0"/>
                            </a:rPr>
                            <a:t>0~15</a:t>
                          </a:r>
                          <a:r>
                            <a:rPr lang="zh-CN" sz="2000" b="1" kern="1200">
                              <a:effectLst/>
                              <a:latin typeface="Times New Roman" panose="02020603050405020304" pitchFamily="18" charset="0"/>
                              <a:ea typeface="微软雅黑" panose="020B0503020204020204" pitchFamily="34" charset="-122"/>
                              <a:cs typeface="Times New Roman" panose="02020603050405020304" pitchFamily="18" charset="0"/>
                            </a:rPr>
                            <a:t>）</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16599" marR="116599" marT="0" marB="0" anchor="ctr">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a:txBody>
                        <a:bodyPr/>
                        <a:lstStyle/>
                        <a:p>
                          <a:pPr algn="ctr">
                            <a:spcAft>
                              <a:spcPts val="0"/>
                            </a:spcAft>
                          </a:pPr>
                          <a:r>
                            <a:rPr lang="zh-CN" sz="2000" b="1" kern="1200">
                              <a:effectLst/>
                              <a:latin typeface="Times New Roman" panose="02020603050405020304" pitchFamily="18" charset="0"/>
                              <a:ea typeface="微软雅黑" panose="020B0503020204020204" pitchFamily="34" charset="-122"/>
                              <a:cs typeface="Times New Roman" panose="02020603050405020304" pitchFamily="18" charset="0"/>
                            </a:rPr>
                            <a:t>加法计数</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16599" marR="116599" marT="0" marB="0" anchor="ctr">
                        <a:lnL w="19050" cap="flat" cmpd="sng" algn="ctr">
                          <a:solidFill>
                            <a:srgbClr val="FF0000"/>
                          </a:solidFill>
                          <a:prstDash val="solid"/>
                          <a:round/>
                          <a:headEnd type="none" w="med" len="med"/>
                          <a:tailEnd type="none" w="med" len="med"/>
                        </a:lnL>
                      </a:tcPr>
                    </a:tc>
                    <a:extLst>
                      <a:ext uri="{0D108BD9-81ED-4DB2-BD59-A6C34878D82A}">
                        <a16:rowId xmlns:a16="http://schemas.microsoft.com/office/drawing/2014/main" xmlns="" xmlns:a14="http://schemas.microsoft.com/office/drawing/2010/main" val="3520000407"/>
                      </a:ext>
                    </a:extLst>
                  </a:tr>
                  <a:tr h="480396">
                    <a:tc>
                      <a:txBody>
                        <a:bodyPr/>
                        <a:lstStyle/>
                        <a:p>
                          <a:pPr algn="ctr">
                            <a:spcAft>
                              <a:spcPts val="0"/>
                            </a:spcAft>
                          </a:pPr>
                          <a:r>
                            <a:rPr lang="en-US" sz="2000" b="1" kern="120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16599" marR="116599" marT="0" marB="0" anchor="ctr"/>
                    </a:tc>
                    <a:tc>
                      <a:txBody>
                        <a:bodyPr/>
                        <a:lstStyle/>
                        <a:p>
                          <a:pPr algn="ctr">
                            <a:spcAft>
                              <a:spcPts val="0"/>
                            </a:spcAft>
                          </a:pPr>
                          <a:r>
                            <a:rPr lang="en-US" sz="2000" b="1" kern="120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16599" marR="116599" marT="0" marB="0" anchor="ctr"/>
                    </a:tc>
                    <a:tc>
                      <a:txBody>
                        <a:bodyPr/>
                        <a:lstStyle/>
                        <a:p>
                          <a:pPr algn="ctr">
                            <a:spcAft>
                              <a:spcPts val="0"/>
                            </a:spcAft>
                          </a:pPr>
                          <a:r>
                            <a:rPr lang="en-US" sz="2000" b="1" kern="120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16599" marR="116599" marT="0" marB="0" anchor="ctr"/>
                    </a:tc>
                    <a:tc>
                      <a:txBody>
                        <a:bodyPr/>
                        <a:lstStyle/>
                        <a:p>
                          <a:pPr algn="ctr">
                            <a:spcAft>
                              <a:spcPts val="0"/>
                            </a:spcAft>
                          </a:pPr>
                          <a:r>
                            <a:rPr lang="en-US" sz="2000" b="1" kern="1200">
                              <a:effectLst/>
                              <a:latin typeface="Times New Roman" panose="02020603050405020304" pitchFamily="18" charset="0"/>
                              <a:ea typeface="微软雅黑" panose="020B0503020204020204" pitchFamily="34" charset="-122"/>
                              <a:cs typeface="Times New Roman" panose="02020603050405020304" pitchFamily="18" charset="0"/>
                            </a:rPr>
                            <a:t>d</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16599" marR="116599" marT="0" marB="0" anchor="ctr">
                        <a:lnR w="19050" cap="flat" cmpd="sng" algn="ctr">
                          <a:solidFill>
                            <a:srgbClr val="FF0000"/>
                          </a:solidFill>
                          <a:prstDash val="solid"/>
                          <a:round/>
                          <a:headEnd type="none" w="med" len="med"/>
                          <a:tailEnd type="none" w="med" len="med"/>
                        </a:lnR>
                      </a:tcPr>
                    </a:tc>
                    <a:tc>
                      <a:txBody>
                        <a:bodyPr/>
                        <a:lstStyle/>
                        <a:p>
                          <a:pPr algn="ctr">
                            <a:spcAft>
                              <a:spcPts val="0"/>
                            </a:spcAft>
                          </a:pPr>
                          <a:r>
                            <a:rPr lang="en-US" sz="2000" b="1" kern="1200">
                              <a:effectLst/>
                              <a:latin typeface="Times New Roman" panose="02020603050405020304" pitchFamily="18" charset="0"/>
                              <a:ea typeface="微软雅黑" panose="020B0503020204020204" pitchFamily="34" charset="-122"/>
                              <a:cs typeface="Times New Roman" panose="02020603050405020304" pitchFamily="18" charset="0"/>
                            </a:rPr>
                            <a:t>d</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16599" marR="116599" marT="0" marB="0" anchor="ctr">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tcPr>
                    </a:tc>
                    <a:tc>
                      <a:txBody>
                        <a:bodyPr/>
                        <a:lstStyle/>
                        <a:p>
                          <a:pPr algn="ctr">
                            <a:spcAft>
                              <a:spcPts val="0"/>
                            </a:spcAft>
                          </a:pPr>
                          <a:r>
                            <a:rPr lang="en-US" sz="2000" b="1" kern="1200">
                              <a:effectLst/>
                              <a:latin typeface="Times New Roman" panose="02020603050405020304" pitchFamily="18" charset="0"/>
                              <a:ea typeface="微软雅黑" panose="020B0503020204020204" pitchFamily="34" charset="-122"/>
                              <a:cs typeface="Times New Roman" panose="02020603050405020304" pitchFamily="18" charset="0"/>
                            </a:rPr>
                            <a:t>d</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16599" marR="116599" marT="0" marB="0" anchor="ctr">
                        <a:lnL w="19050" cap="flat" cmpd="sng" algn="ctr">
                          <a:solidFill>
                            <a:srgbClr val="FF0000"/>
                          </a:solidFill>
                          <a:prstDash val="solid"/>
                          <a:round/>
                          <a:headEnd type="none" w="med" len="med"/>
                          <a:tailEnd type="none" w="med" len="med"/>
                        </a:lnL>
                      </a:tcPr>
                    </a:tc>
                    <a:tc>
                      <a:txBody>
                        <a:bodyPr/>
                        <a:lstStyle/>
                        <a:p>
                          <a:pPr algn="ctr">
                            <a:spcAft>
                              <a:spcPts val="0"/>
                            </a:spcAft>
                          </a:pPr>
                          <a:r>
                            <a:rPr lang="en-US" sz="2000" b="1" kern="1200">
                              <a:effectLst/>
                              <a:latin typeface="Times New Roman" panose="02020603050405020304" pitchFamily="18" charset="0"/>
                              <a:ea typeface="微软雅黑" panose="020B0503020204020204" pitchFamily="34" charset="-122"/>
                              <a:cs typeface="Times New Roman" panose="02020603050405020304" pitchFamily="18" charset="0"/>
                            </a:rPr>
                            <a:t>d</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16599" marR="116599" marT="0" marB="0" anchor="ctr"/>
                    </a:tc>
                    <a:tc>
                      <a:txBody>
                        <a:bodyPr/>
                        <a:lstStyle/>
                        <a:p>
                          <a:pPr algn="ctr">
                            <a:spcAft>
                              <a:spcPts val="0"/>
                            </a:spcAft>
                          </a:pPr>
                          <a:r>
                            <a:rPr lang="en-US" sz="2000" b="1" kern="1200">
                              <a:effectLst/>
                              <a:latin typeface="Times New Roman" panose="02020603050405020304" pitchFamily="18" charset="0"/>
                              <a:ea typeface="微软雅黑" panose="020B0503020204020204" pitchFamily="34" charset="-122"/>
                              <a:cs typeface="Times New Roman" panose="02020603050405020304" pitchFamily="18" charset="0"/>
                            </a:rPr>
                            <a:t>d</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16599" marR="116599" marT="0" marB="0" anchor="ctr"/>
                    </a:tc>
                    <a:tc>
                      <a:txBody>
                        <a:bodyPr/>
                        <a:lstStyle/>
                        <a:p>
                          <a:pPr algn="ctr">
                            <a:spcAft>
                              <a:spcPts val="0"/>
                            </a:spcAft>
                          </a:pPr>
                          <a:r>
                            <a:rPr lang="en-US" sz="2000" b="1" kern="1200">
                              <a:effectLst/>
                              <a:latin typeface="Times New Roman" panose="02020603050405020304" pitchFamily="18" charset="0"/>
                              <a:ea typeface="微软雅黑" panose="020B0503020204020204" pitchFamily="34" charset="-122"/>
                              <a:cs typeface="Times New Roman" panose="02020603050405020304" pitchFamily="18" charset="0"/>
                            </a:rPr>
                            <a:t>d</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16599" marR="116599" marT="0" marB="0" anchor="ctr">
                        <a:lnR w="19050" cap="flat" cmpd="sng" algn="ctr">
                          <a:solidFill>
                            <a:srgbClr val="FF0000"/>
                          </a:solidFill>
                          <a:prstDash val="solid"/>
                          <a:round/>
                          <a:headEnd type="none" w="med" len="med"/>
                          <a:tailEnd type="none" w="med" len="med"/>
                        </a:lnR>
                      </a:tcPr>
                    </a:tc>
                    <a:tc>
                      <a:txBody>
                        <a:bodyPr/>
                        <a:lstStyle/>
                        <a:p>
                          <a:endParaRPr lang="zh-CN"/>
                        </a:p>
                      </a:txBody>
                      <a:tcPr marL="116599" marR="116599" marT="0" marB="0" anchor="ctr">
                        <a:lnL w="19050" cap="flat" cmpd="sng" algn="ctr">
                          <a:solidFill>
                            <a:srgbClr val="FF0000"/>
                          </a:solidFill>
                          <a:prstDash val="solid"/>
                          <a:round/>
                          <a:headEnd type="none" w="med" len="med"/>
                          <a:tailEnd type="none" w="med" len="med"/>
                        </a:lnL>
                        <a:blipFill rotWithShape="1">
                          <a:blip r:embed="rId4"/>
                          <a:stretch>
                            <a:fillRect l="-739063" t="-532911" r="-500000" b="-113924"/>
                          </a:stretch>
                        </a:blipFill>
                      </a:tcPr>
                    </a:tc>
                    <a:tc>
                      <a:txBody>
                        <a:bodyPr/>
                        <a:lstStyle/>
                        <a:p>
                          <a:endParaRPr lang="zh-CN"/>
                        </a:p>
                      </a:txBody>
                      <a:tcPr marL="116599" marR="116599" marT="0" marB="0" anchor="ctr">
                        <a:blipFill rotWithShape="1">
                          <a:blip r:embed="rId4"/>
                          <a:stretch>
                            <a:fillRect l="-839063" t="-532911" r="-400000" b="-113924"/>
                          </a:stretch>
                        </a:blipFill>
                      </a:tcPr>
                    </a:tc>
                    <a:tc>
                      <a:txBody>
                        <a:bodyPr/>
                        <a:lstStyle/>
                        <a:p>
                          <a:endParaRPr lang="zh-CN"/>
                        </a:p>
                      </a:txBody>
                      <a:tcPr marL="116599" marR="116599" marT="0" marB="0" anchor="ctr">
                        <a:blipFill rotWithShape="1">
                          <a:blip r:embed="rId4"/>
                          <a:stretch>
                            <a:fillRect l="-939063" t="-532911" r="-300000" b="-113924"/>
                          </a:stretch>
                        </a:blipFill>
                      </a:tcPr>
                    </a:tc>
                    <a:tc>
                      <a:txBody>
                        <a:bodyPr/>
                        <a:lstStyle/>
                        <a:p>
                          <a:endParaRPr lang="zh-CN"/>
                        </a:p>
                      </a:txBody>
                      <a:tcPr marL="116599" marR="116599" marT="0" marB="0" anchor="ctr">
                        <a:lnR w="19050" cap="flat" cmpd="sng" algn="ctr">
                          <a:solidFill>
                            <a:srgbClr val="FF0000"/>
                          </a:solidFill>
                          <a:prstDash val="solid"/>
                          <a:round/>
                          <a:headEnd type="none" w="med" len="med"/>
                          <a:tailEnd type="none" w="med" len="med"/>
                        </a:lnR>
                        <a:blipFill rotWithShape="1">
                          <a:blip r:embed="rId4"/>
                          <a:stretch>
                            <a:fillRect l="-1039063" t="-532911" r="-200000" b="-113924"/>
                          </a:stretch>
                        </a:blipFill>
                      </a:tcPr>
                    </a:tc>
                    <a:tc>
                      <a:txBody>
                        <a:bodyPr/>
                        <a:lstStyle/>
                        <a:p>
                          <a:pPr algn="ctr">
                            <a:spcAft>
                              <a:spcPts val="0"/>
                            </a:spcAft>
                          </a:pPr>
                          <a:r>
                            <a:rPr lang="zh-CN" sz="2000" b="1" kern="1200">
                              <a:effectLst/>
                              <a:latin typeface="Times New Roman" panose="02020603050405020304" pitchFamily="18" charset="0"/>
                              <a:ea typeface="微软雅黑" panose="020B0503020204020204" pitchFamily="34" charset="-122"/>
                              <a:cs typeface="Times New Roman" panose="02020603050405020304" pitchFamily="18" charset="0"/>
                            </a:rPr>
                            <a:t>数据保持</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16599" marR="116599" marT="0" marB="0" anchor="ctr">
                        <a:lnL w="19050" cap="flat" cmpd="sng" algn="ctr">
                          <a:solidFill>
                            <a:srgbClr val="FF0000"/>
                          </a:solidFill>
                          <a:prstDash val="solid"/>
                          <a:round/>
                          <a:headEnd type="none" w="med" len="med"/>
                          <a:tailEnd type="none" w="med" len="med"/>
                        </a:lnL>
                      </a:tcPr>
                    </a:tc>
                    <a:extLst>
                      <a:ext uri="{0D108BD9-81ED-4DB2-BD59-A6C34878D82A}">
                        <a16:rowId xmlns:a16="http://schemas.microsoft.com/office/drawing/2014/main" xmlns="" xmlns:a14="http://schemas.microsoft.com/office/drawing/2010/main" val="1168135792"/>
                      </a:ext>
                    </a:extLst>
                  </a:tr>
                  <a:tr h="480396">
                    <a:tc>
                      <a:txBody>
                        <a:bodyPr/>
                        <a:lstStyle/>
                        <a:p>
                          <a:pPr algn="ctr">
                            <a:spcAft>
                              <a:spcPts val="0"/>
                            </a:spcAft>
                          </a:pPr>
                          <a:r>
                            <a:rPr lang="en-US" sz="2000" b="1" kern="120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16599" marR="116599" marT="0" marB="0" anchor="ctr"/>
                    </a:tc>
                    <a:tc>
                      <a:txBody>
                        <a:bodyPr/>
                        <a:lstStyle/>
                        <a:p>
                          <a:pPr algn="ctr">
                            <a:spcAft>
                              <a:spcPts val="0"/>
                            </a:spcAft>
                          </a:pPr>
                          <a:r>
                            <a:rPr lang="en-US" sz="2000" b="1" kern="120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16599" marR="116599" marT="0" marB="0" anchor="ctr"/>
                    </a:tc>
                    <a:tc>
                      <a:txBody>
                        <a:bodyPr/>
                        <a:lstStyle/>
                        <a:p>
                          <a:pPr algn="ctr">
                            <a:spcAft>
                              <a:spcPts val="0"/>
                            </a:spcAft>
                          </a:pPr>
                          <a:r>
                            <a:rPr lang="en-US" sz="2000" b="1" kern="1200">
                              <a:effectLst/>
                              <a:latin typeface="Times New Roman" panose="02020603050405020304" pitchFamily="18" charset="0"/>
                              <a:ea typeface="微软雅黑" panose="020B0503020204020204" pitchFamily="34" charset="-122"/>
                              <a:cs typeface="Times New Roman" panose="02020603050405020304" pitchFamily="18" charset="0"/>
                            </a:rPr>
                            <a:t>d</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16599" marR="116599" marT="0" marB="0" anchor="ctr"/>
                    </a:tc>
                    <a:tc>
                      <a:txBody>
                        <a:bodyPr/>
                        <a:lstStyle/>
                        <a:p>
                          <a:pPr algn="ctr">
                            <a:spcAft>
                              <a:spcPts val="0"/>
                            </a:spcAft>
                          </a:pPr>
                          <a:r>
                            <a:rPr lang="en-US" sz="2000" b="1" kern="120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16599" marR="116599" marT="0" marB="0" anchor="ctr">
                        <a:lnR w="19050" cap="flat" cmpd="sng" algn="ctr">
                          <a:solidFill>
                            <a:srgbClr val="FF0000"/>
                          </a:solidFill>
                          <a:prstDash val="solid"/>
                          <a:round/>
                          <a:headEnd type="none" w="med" len="med"/>
                          <a:tailEnd type="none" w="med" len="med"/>
                        </a:lnR>
                      </a:tcPr>
                    </a:tc>
                    <a:tc>
                      <a:txBody>
                        <a:bodyPr/>
                        <a:lstStyle/>
                        <a:p>
                          <a:pPr algn="ctr">
                            <a:spcAft>
                              <a:spcPts val="0"/>
                            </a:spcAft>
                          </a:pPr>
                          <a:r>
                            <a:rPr lang="en-US" sz="2000" b="1" kern="1200">
                              <a:effectLst/>
                              <a:latin typeface="Times New Roman" panose="02020603050405020304" pitchFamily="18" charset="0"/>
                              <a:ea typeface="微软雅黑" panose="020B0503020204020204" pitchFamily="34" charset="-122"/>
                              <a:cs typeface="Times New Roman" panose="02020603050405020304" pitchFamily="18" charset="0"/>
                            </a:rPr>
                            <a:t>d</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16599" marR="116599" marT="0" marB="0" anchor="ctr">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tcPr>
                    </a:tc>
                    <a:tc>
                      <a:txBody>
                        <a:bodyPr/>
                        <a:lstStyle/>
                        <a:p>
                          <a:pPr algn="ctr">
                            <a:spcAft>
                              <a:spcPts val="0"/>
                            </a:spcAft>
                          </a:pPr>
                          <a:r>
                            <a:rPr lang="en-US" sz="2000" b="1" kern="1200">
                              <a:effectLst/>
                              <a:latin typeface="Times New Roman" panose="02020603050405020304" pitchFamily="18" charset="0"/>
                              <a:ea typeface="微软雅黑" panose="020B0503020204020204" pitchFamily="34" charset="-122"/>
                              <a:cs typeface="Times New Roman" panose="02020603050405020304" pitchFamily="18" charset="0"/>
                            </a:rPr>
                            <a:t>d</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16599" marR="116599" marT="0" marB="0" anchor="ctr">
                        <a:lnL w="19050" cap="flat" cmpd="sng" algn="ctr">
                          <a:solidFill>
                            <a:srgbClr val="FF0000"/>
                          </a:solidFill>
                          <a:prstDash val="solid"/>
                          <a:round/>
                          <a:headEnd type="none" w="med" len="med"/>
                          <a:tailEnd type="none" w="med" len="med"/>
                        </a:lnL>
                      </a:tcPr>
                    </a:tc>
                    <a:tc>
                      <a:txBody>
                        <a:bodyPr/>
                        <a:lstStyle/>
                        <a:p>
                          <a:pPr algn="ctr">
                            <a:spcAft>
                              <a:spcPts val="0"/>
                            </a:spcAft>
                          </a:pPr>
                          <a:r>
                            <a:rPr lang="en-US" sz="2000" b="1" kern="1200">
                              <a:effectLst/>
                              <a:latin typeface="Times New Roman" panose="02020603050405020304" pitchFamily="18" charset="0"/>
                              <a:ea typeface="微软雅黑" panose="020B0503020204020204" pitchFamily="34" charset="-122"/>
                              <a:cs typeface="Times New Roman" panose="02020603050405020304" pitchFamily="18" charset="0"/>
                            </a:rPr>
                            <a:t>d</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16599" marR="116599" marT="0" marB="0" anchor="ctr"/>
                    </a:tc>
                    <a:tc>
                      <a:txBody>
                        <a:bodyPr/>
                        <a:lstStyle/>
                        <a:p>
                          <a:pPr algn="ctr">
                            <a:spcAft>
                              <a:spcPts val="0"/>
                            </a:spcAft>
                          </a:pPr>
                          <a:r>
                            <a:rPr lang="en-US" sz="2000" b="1" kern="1200">
                              <a:effectLst/>
                              <a:latin typeface="Times New Roman" panose="02020603050405020304" pitchFamily="18" charset="0"/>
                              <a:ea typeface="微软雅黑" panose="020B0503020204020204" pitchFamily="34" charset="-122"/>
                              <a:cs typeface="Times New Roman" panose="02020603050405020304" pitchFamily="18" charset="0"/>
                            </a:rPr>
                            <a:t>d</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16599" marR="116599" marT="0" marB="0" anchor="ctr"/>
                    </a:tc>
                    <a:tc>
                      <a:txBody>
                        <a:bodyPr/>
                        <a:lstStyle/>
                        <a:p>
                          <a:pPr algn="ctr">
                            <a:spcAft>
                              <a:spcPts val="0"/>
                            </a:spcAft>
                          </a:pPr>
                          <a:r>
                            <a:rPr lang="en-US" sz="2000" b="1" kern="1200">
                              <a:effectLst/>
                              <a:latin typeface="Times New Roman" panose="02020603050405020304" pitchFamily="18" charset="0"/>
                              <a:ea typeface="微软雅黑" panose="020B0503020204020204" pitchFamily="34" charset="-122"/>
                              <a:cs typeface="Times New Roman" panose="02020603050405020304" pitchFamily="18" charset="0"/>
                            </a:rPr>
                            <a:t>d</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16599" marR="116599" marT="0" marB="0" anchor="ctr">
                        <a:lnR w="19050" cap="flat" cmpd="sng" algn="ctr">
                          <a:solidFill>
                            <a:srgbClr val="FF0000"/>
                          </a:solidFill>
                          <a:prstDash val="solid"/>
                          <a:round/>
                          <a:headEnd type="none" w="med" len="med"/>
                          <a:tailEnd type="none" w="med" len="med"/>
                        </a:lnR>
                      </a:tcPr>
                    </a:tc>
                    <a:tc>
                      <a:txBody>
                        <a:bodyPr/>
                        <a:lstStyle/>
                        <a:p>
                          <a:endParaRPr lang="zh-CN"/>
                        </a:p>
                      </a:txBody>
                      <a:tcPr marL="116599" marR="116599" marT="0" marB="0" anchor="ctr">
                        <a:lnL w="19050" cap="flat" cmpd="sng" algn="ctr">
                          <a:solidFill>
                            <a:srgbClr val="FF0000"/>
                          </a:solidFill>
                          <a:prstDash val="solid"/>
                          <a:round/>
                          <a:headEnd type="none" w="med" len="med"/>
                          <a:tailEnd type="none" w="med" len="med"/>
                        </a:lnL>
                        <a:blipFill rotWithShape="1">
                          <a:blip r:embed="rId4"/>
                          <a:stretch>
                            <a:fillRect l="-739063" t="-632911" r="-500000" b="-13924"/>
                          </a:stretch>
                        </a:blipFill>
                      </a:tcPr>
                    </a:tc>
                    <a:tc>
                      <a:txBody>
                        <a:bodyPr/>
                        <a:lstStyle/>
                        <a:p>
                          <a:endParaRPr lang="zh-CN"/>
                        </a:p>
                      </a:txBody>
                      <a:tcPr marL="116599" marR="116599" marT="0" marB="0" anchor="ctr">
                        <a:blipFill rotWithShape="1">
                          <a:blip r:embed="rId4"/>
                          <a:stretch>
                            <a:fillRect l="-839063" t="-632911" r="-400000" b="-13924"/>
                          </a:stretch>
                        </a:blipFill>
                      </a:tcPr>
                    </a:tc>
                    <a:tc>
                      <a:txBody>
                        <a:bodyPr/>
                        <a:lstStyle/>
                        <a:p>
                          <a:endParaRPr lang="zh-CN"/>
                        </a:p>
                      </a:txBody>
                      <a:tcPr marL="116599" marR="116599" marT="0" marB="0" anchor="ctr">
                        <a:blipFill rotWithShape="1">
                          <a:blip r:embed="rId4"/>
                          <a:stretch>
                            <a:fillRect l="-939063" t="-632911" r="-300000" b="-13924"/>
                          </a:stretch>
                        </a:blipFill>
                      </a:tcPr>
                    </a:tc>
                    <a:tc>
                      <a:txBody>
                        <a:bodyPr/>
                        <a:lstStyle/>
                        <a:p>
                          <a:endParaRPr lang="zh-CN"/>
                        </a:p>
                      </a:txBody>
                      <a:tcPr marL="116599" marR="116599" marT="0" marB="0" anchor="ctr">
                        <a:lnR w="19050" cap="flat" cmpd="sng" algn="ctr">
                          <a:solidFill>
                            <a:srgbClr val="FF0000"/>
                          </a:solidFill>
                          <a:prstDash val="solid"/>
                          <a:round/>
                          <a:headEnd type="none" w="med" len="med"/>
                          <a:tailEnd type="none" w="med" len="med"/>
                        </a:lnR>
                        <a:blipFill rotWithShape="1">
                          <a:blip r:embed="rId4"/>
                          <a:stretch>
                            <a:fillRect l="-1039063" t="-632911" r="-200000" b="-13924"/>
                          </a:stretch>
                        </a:blipFill>
                      </a:tcPr>
                    </a:tc>
                    <a:tc>
                      <a:txBody>
                        <a:bodyPr/>
                        <a:lstStyle/>
                        <a:p>
                          <a:pPr algn="ctr">
                            <a:spcAft>
                              <a:spcPts val="0"/>
                            </a:spcAft>
                          </a:pPr>
                          <a:r>
                            <a:rPr lang="zh-CN" sz="2000" b="1" kern="1200" dirty="0">
                              <a:effectLst/>
                              <a:latin typeface="Times New Roman" panose="02020603050405020304" pitchFamily="18" charset="0"/>
                              <a:ea typeface="微软雅黑" panose="020B0503020204020204" pitchFamily="34" charset="-122"/>
                              <a:cs typeface="Times New Roman" panose="02020603050405020304" pitchFamily="18" charset="0"/>
                            </a:rPr>
                            <a:t>数据保持</a:t>
                          </a:r>
                          <a:endParaRPr lang="zh-CN" sz="20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16599" marR="116599" marT="0" marB="0" anchor="ctr">
                        <a:lnL w="19050" cap="flat" cmpd="sng" algn="ctr">
                          <a:solidFill>
                            <a:srgbClr val="FF0000"/>
                          </a:solidFill>
                          <a:prstDash val="solid"/>
                          <a:round/>
                          <a:headEnd type="none" w="med" len="med"/>
                          <a:tailEnd type="none" w="med" len="med"/>
                        </a:lnL>
                      </a:tcPr>
                    </a:tc>
                    <a:extLst>
                      <a:ext uri="{0D108BD9-81ED-4DB2-BD59-A6C34878D82A}">
                        <a16:rowId xmlns:a16="http://schemas.microsoft.com/office/drawing/2014/main" xmlns="" xmlns:a14="http://schemas.microsoft.com/office/drawing/2010/main" val="2496885819"/>
                      </a:ext>
                    </a:extLst>
                  </a:tr>
                </a:tbl>
              </a:graphicData>
            </a:graphic>
          </p:graphicFrame>
        </mc:Fallback>
      </mc:AlternateContent>
    </p:spTree>
    <p:extLst>
      <p:ext uri="{BB962C8B-B14F-4D97-AF65-F5344CB8AC3E}">
        <p14:creationId xmlns:p14="http://schemas.microsoft.com/office/powerpoint/2010/main" val="1950340763"/>
      </p:ext>
    </p:extLst>
  </p:cSld>
  <p:clrMapOvr>
    <a:masterClrMapping/>
  </p:clrMapOvr>
  <mc:AlternateContent xmlns:mc="http://schemas.openxmlformats.org/markup-compatibility/2006" xmlns:p14="http://schemas.microsoft.com/office/powerpoint/2010/main">
    <mc:Choice Requires="p14">
      <p:transition spd="slow" p14:dur="1250">
        <p:randomBar dir="vert"/>
      </p:transition>
    </mc:Choice>
    <mc:Fallback xmlns="">
      <p:transition spd="slow">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barn(inVertical)">
                                      <p:cBhvr>
                                        <p:cTn id="7" dur="500"/>
                                        <p:tgtEl>
                                          <p:spTgt spid="6">
                                            <p:txEl>
                                              <p:pRg st="0" end="0"/>
                                            </p:txEl>
                                          </p:spTgt>
                                        </p:tgtEl>
                                      </p:cBhvr>
                                    </p:animEffect>
                                  </p:childTnLst>
                                </p:cTn>
                              </p:par>
                            </p:childTnLst>
                          </p:cTn>
                        </p:par>
                        <p:par>
                          <p:cTn id="8" fill="hold">
                            <p:stCondLst>
                              <p:cond delay="500"/>
                            </p:stCondLst>
                            <p:childTnLst>
                              <p:par>
                                <p:cTn id="9" presetID="16" presetClass="entr" presetSubtype="21" fill="hold" grpId="0" nodeType="after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animEffect transition="in" filter="barn(inVertical)">
                                      <p:cBhvr>
                                        <p:cTn id="11" dur="500"/>
                                        <p:tgtEl>
                                          <p:spTgt spid="6">
                                            <p:txEl>
                                              <p:pRg st="1" end="1"/>
                                            </p:txEl>
                                          </p:spTgt>
                                        </p:tgtEl>
                                      </p:cBhvr>
                                    </p:animEffect>
                                  </p:childTnLst>
                                </p:cTn>
                              </p:par>
                            </p:childTnLst>
                          </p:cTn>
                        </p:par>
                        <p:par>
                          <p:cTn id="12" fill="hold">
                            <p:stCondLst>
                              <p:cond delay="1000"/>
                            </p:stCondLst>
                            <p:childTnLst>
                              <p:par>
                                <p:cTn id="13" presetID="16" presetClass="entr" presetSubtype="21" fill="hold" grpId="0" nodeType="after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barn(inVertical)">
                                      <p:cBhvr>
                                        <p:cTn id="15" dur="500"/>
                                        <p:tgtEl>
                                          <p:spTgt spid="6">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4" presetClass="entr" presetSubtype="10" fill="hold"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randombar(horizontal)">
                                      <p:cBhvr>
                                        <p:cTn id="2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B6D9C768-8413-45FA-BDC7-53DA68035736}" type="slidenum">
              <a:rPr lang="zh-CN" altLang="en-US" smtClean="0"/>
              <a:t>43</a:t>
            </a:fld>
            <a:endParaRPr lang="zh-CN" altLang="en-US"/>
          </a:p>
        </p:txBody>
      </p:sp>
      <p:sp>
        <p:nvSpPr>
          <p:cNvPr id="10" name="平行四边形 9"/>
          <p:cNvSpPr/>
          <p:nvPr/>
        </p:nvSpPr>
        <p:spPr>
          <a:xfrm>
            <a:off x="304512" y="129448"/>
            <a:ext cx="1739441" cy="612000"/>
          </a:xfrm>
          <a:prstGeom prst="parallelogram">
            <a:avLst/>
          </a:prstGeom>
          <a:effectLst>
            <a:glow rad="63500">
              <a:schemeClr val="accent1">
                <a:satMod val="175000"/>
                <a:alpha val="40000"/>
              </a:schemeClr>
            </a:glow>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latin typeface="微软雅黑" panose="020B0503020204020204" pitchFamily="34" charset="-122"/>
                <a:ea typeface="微软雅黑" panose="020B0503020204020204" pitchFamily="34" charset="-122"/>
                <a:cs typeface="Times New Roman" panose="02020603050405020304" pitchFamily="18" charset="0"/>
              </a:rPr>
              <a:t>6.5.2</a:t>
            </a:r>
            <a:endParaRPr lang="zh-CN" altLang="en-US" sz="36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3" name="标题 2"/>
          <p:cNvSpPr>
            <a:spLocks noGrp="1"/>
          </p:cNvSpPr>
          <p:nvPr>
            <p:ph type="title"/>
          </p:nvPr>
        </p:nvSpPr>
        <p:spPr>
          <a:xfrm>
            <a:off x="2187686" y="97943"/>
            <a:ext cx="6291295" cy="732155"/>
          </a:xfrm>
        </p:spPr>
        <p:txBody>
          <a:bodyPr>
            <a:normAutofit/>
          </a:bodyPr>
          <a:lstStyle/>
          <a:p>
            <a:r>
              <a:rPr lang="zh-CN" altLang="en-US" dirty="0">
                <a:effectLst>
                  <a:outerShdw blurRad="38100" dist="38100" dir="2700000" algn="tl">
                    <a:srgbClr val="000000">
                      <a:alpha val="43137"/>
                    </a:srgbClr>
                  </a:outerShdw>
                </a:effectLst>
              </a:rPr>
              <a:t>二进制计数器</a:t>
            </a:r>
          </a:p>
        </p:txBody>
      </p:sp>
      <p:sp>
        <p:nvSpPr>
          <p:cNvPr id="9" name="页脚占位符 3"/>
          <p:cNvSpPr>
            <a:spLocks noGrp="1"/>
          </p:cNvSpPr>
          <p:nvPr>
            <p:ph type="ftr" sz="quarter" idx="11"/>
          </p:nvPr>
        </p:nvSpPr>
        <p:spPr>
          <a:xfrm>
            <a:off x="9642764" y="0"/>
            <a:ext cx="2549236" cy="510988"/>
          </a:xfrm>
        </p:spPr>
        <p:txBody>
          <a:bodyPr/>
          <a:lstStyle/>
          <a:p>
            <a:r>
              <a:rPr lang="zh-CN" altLang="en-US"/>
              <a:t>第</a:t>
            </a:r>
            <a:r>
              <a:rPr lang="en-US" altLang="zh-CN"/>
              <a:t>6</a:t>
            </a:r>
            <a:r>
              <a:rPr lang="zh-CN" altLang="en-US"/>
              <a:t>章 同步时序逻辑电路</a:t>
            </a:r>
            <a:endParaRPr lang="zh-CN" altLang="en-US" dirty="0"/>
          </a:p>
        </p:txBody>
      </p:sp>
      <p:sp>
        <p:nvSpPr>
          <p:cNvPr id="6" name="文本框 5"/>
          <p:cNvSpPr txBox="1"/>
          <p:nvPr/>
        </p:nvSpPr>
        <p:spPr>
          <a:xfrm>
            <a:off x="446809" y="1020462"/>
            <a:ext cx="11554692" cy="2308324"/>
          </a:xfrm>
          <a:prstGeom prst="rect">
            <a:avLst/>
          </a:prstGeom>
          <a:noFill/>
        </p:spPr>
        <p:txBody>
          <a:bodyPr wrap="square" rtlCol="0">
            <a:spAutoFit/>
          </a:bodyPr>
          <a:lstStyle/>
          <a:p>
            <a:pPr marL="342900" indent="-342900" defTabSz="468000">
              <a:lnSpc>
                <a:spcPct val="150000"/>
              </a:lnSpc>
              <a:buClr>
                <a:srgbClr val="3859CD"/>
              </a:buClr>
              <a:buFont typeface="Wingdings" panose="05000000000000000000" pitchFamily="2" charset="2"/>
              <a:buChar char="n"/>
            </a:pPr>
            <a:r>
              <a:rPr lang="zh-CN" altLang="en-US" sz="2400" b="1" dirty="0">
                <a:solidFill>
                  <a:srgbClr val="0000CC"/>
                </a:solidFill>
                <a:latin typeface="微软雅黑" panose="020B0503020204020204" pitchFamily="34" charset="-122"/>
                <a:ea typeface="微软雅黑" panose="020B0503020204020204" pitchFamily="34" charset="-122"/>
              </a:rPr>
              <a:t>（</a:t>
            </a:r>
            <a:r>
              <a:rPr lang="en-US" altLang="zh-CN" sz="2400" b="1" dirty="0">
                <a:solidFill>
                  <a:srgbClr val="0000CC"/>
                </a:solidFill>
                <a:latin typeface="微软雅黑" panose="020B0503020204020204" pitchFamily="34" charset="-122"/>
                <a:ea typeface="微软雅黑" panose="020B0503020204020204" pitchFamily="34" charset="-122"/>
              </a:rPr>
              <a:t>2</a:t>
            </a:r>
            <a:r>
              <a:rPr lang="zh-CN" altLang="en-US" sz="2400" b="1" dirty="0">
                <a:solidFill>
                  <a:srgbClr val="0000CC"/>
                </a:solidFill>
                <a:latin typeface="微软雅黑" panose="020B0503020204020204" pitchFamily="34" charset="-122"/>
                <a:ea typeface="微软雅黑" panose="020B0503020204020204" pitchFamily="34" charset="-122"/>
              </a:rPr>
              <a:t>）集成</a:t>
            </a:r>
            <a:r>
              <a:rPr lang="en-US" altLang="zh-CN" sz="2400" b="1" dirty="0">
                <a:solidFill>
                  <a:srgbClr val="0000CC"/>
                </a:solidFill>
                <a:latin typeface="微软雅黑" panose="020B0503020204020204" pitchFamily="34" charset="-122"/>
                <a:ea typeface="微软雅黑" panose="020B0503020204020204" pitchFamily="34" charset="-122"/>
              </a:rPr>
              <a:t>4</a:t>
            </a:r>
            <a:r>
              <a:rPr lang="zh-CN" altLang="en-US" sz="2400" b="1" dirty="0">
                <a:solidFill>
                  <a:srgbClr val="0000CC"/>
                </a:solidFill>
                <a:latin typeface="微软雅黑" panose="020B0503020204020204" pitchFamily="34" charset="-122"/>
                <a:ea typeface="微软雅黑" panose="020B0503020204020204" pitchFamily="34" charset="-122"/>
              </a:rPr>
              <a:t>位二进制同步可异计数器</a:t>
            </a:r>
          </a:p>
          <a:p>
            <a:pPr marL="800100" lvl="1" indent="-342900" defTabSz="468000">
              <a:lnSpc>
                <a:spcPct val="150000"/>
              </a:lnSpc>
              <a:buClr>
                <a:srgbClr val="3859CD"/>
              </a:buClr>
              <a:buFont typeface="Wingdings" panose="05000000000000000000" pitchFamily="2" charset="2"/>
              <a:buChar char="n"/>
            </a:pPr>
            <a:r>
              <a:rPr lang="en-US" altLang="zh-CN" sz="2400" b="1" dirty="0">
                <a:latin typeface="微软雅黑" panose="020B0503020204020204" pitchFamily="34" charset="-122"/>
                <a:ea typeface="微软雅黑" panose="020B0503020204020204" pitchFamily="34" charset="-122"/>
              </a:rPr>
              <a:t>74LS169</a:t>
            </a: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74LS191</a:t>
            </a:r>
            <a:r>
              <a:rPr lang="zh-CN" altLang="en-US" sz="2400" b="1" dirty="0">
                <a:latin typeface="微软雅黑" panose="020B0503020204020204" pitchFamily="34" charset="-122"/>
                <a:ea typeface="微软雅黑" panose="020B0503020204020204" pitchFamily="34" charset="-122"/>
              </a:rPr>
              <a:t>和</a:t>
            </a:r>
            <a:r>
              <a:rPr lang="en-US" altLang="zh-CN" sz="2400" b="1" dirty="0">
                <a:latin typeface="微软雅黑" panose="020B0503020204020204" pitchFamily="34" charset="-122"/>
                <a:ea typeface="微软雅黑" panose="020B0503020204020204" pitchFamily="34" charset="-122"/>
              </a:rPr>
              <a:t>74LS193</a:t>
            </a:r>
          </a:p>
          <a:p>
            <a:pPr marL="1257300" lvl="2" indent="-342900" defTabSz="468000">
              <a:lnSpc>
                <a:spcPct val="150000"/>
              </a:lnSpc>
              <a:buClr>
                <a:srgbClr val="3859CD"/>
              </a:buClr>
              <a:buFont typeface="Wingdings" panose="05000000000000000000" pitchFamily="2" charset="2"/>
              <a:buChar char="n"/>
            </a:pPr>
            <a:r>
              <a:rPr lang="zh-CN" altLang="en-US" sz="2400" b="1" dirty="0">
                <a:latin typeface="微软雅黑" panose="020B0503020204020204" pitchFamily="34" charset="-122"/>
                <a:ea typeface="微软雅黑" panose="020B0503020204020204" pitchFamily="34" charset="-122"/>
              </a:rPr>
              <a:t>在清零功能、置数功能及时钟上有一定差别</a:t>
            </a:r>
          </a:p>
          <a:p>
            <a:pPr marL="800100" lvl="1" indent="-342900" defTabSz="468000">
              <a:lnSpc>
                <a:spcPct val="150000"/>
              </a:lnSpc>
              <a:buClr>
                <a:srgbClr val="3859CD"/>
              </a:buClr>
              <a:buFont typeface="Wingdings" panose="05000000000000000000" pitchFamily="2" charset="2"/>
              <a:buChar char="n"/>
            </a:pPr>
            <a:r>
              <a:rPr lang="en-US" altLang="zh-CN" sz="2400" b="1" dirty="0">
                <a:latin typeface="微软雅黑" panose="020B0503020204020204" pitchFamily="34" charset="-122"/>
                <a:ea typeface="微软雅黑" panose="020B0503020204020204" pitchFamily="34" charset="-122"/>
              </a:rPr>
              <a:t>	</a:t>
            </a:r>
            <a:r>
              <a:rPr lang="en-US" altLang="zh-CN" sz="2400" b="1" dirty="0">
                <a:solidFill>
                  <a:srgbClr val="0000CC"/>
                </a:solidFill>
                <a:latin typeface="微软雅黑" panose="020B0503020204020204" pitchFamily="34" charset="-122"/>
                <a:ea typeface="微软雅黑" panose="020B0503020204020204" pitchFamily="34" charset="-122"/>
              </a:rPr>
              <a:t>74LS191</a:t>
            </a:r>
            <a:r>
              <a:rPr lang="zh-CN" altLang="en-US" sz="2400" b="1" dirty="0">
                <a:solidFill>
                  <a:srgbClr val="0000CC"/>
                </a:solidFill>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带</a:t>
            </a:r>
            <a:r>
              <a:rPr lang="zh-CN" altLang="en-US" sz="2400" b="1" dirty="0">
                <a:solidFill>
                  <a:srgbClr val="FF0000"/>
                </a:solidFill>
                <a:latin typeface="微软雅黑" panose="020B0503020204020204" pitchFamily="34" charset="-122"/>
                <a:ea typeface="微软雅黑" panose="020B0503020204020204" pitchFamily="34" charset="-122"/>
              </a:rPr>
              <a:t>异步置数端</a:t>
            </a:r>
            <a:r>
              <a:rPr lang="zh-CN" altLang="en-US" sz="2400" b="1" dirty="0">
                <a:latin typeface="微软雅黑" panose="020B0503020204020204" pitchFamily="34" charset="-122"/>
                <a:ea typeface="微软雅黑" panose="020B0503020204020204" pitchFamily="34" charset="-122"/>
              </a:rPr>
              <a:t>的</a:t>
            </a:r>
            <a:r>
              <a:rPr lang="zh-CN" altLang="en-US" sz="2400" b="1" dirty="0">
                <a:solidFill>
                  <a:srgbClr val="FF0000"/>
                </a:solidFill>
                <a:latin typeface="微软雅黑" panose="020B0503020204020204" pitchFamily="34" charset="-122"/>
                <a:ea typeface="微软雅黑" panose="020B0503020204020204" pitchFamily="34" charset="-122"/>
              </a:rPr>
              <a:t>单时钟</a:t>
            </a:r>
            <a:r>
              <a:rPr lang="zh-CN" altLang="en-US" sz="2400" b="1" dirty="0">
                <a:latin typeface="微软雅黑" panose="020B0503020204020204" pitchFamily="34" charset="-122"/>
                <a:ea typeface="微软雅黑" panose="020B0503020204020204" pitchFamily="34" charset="-122"/>
              </a:rPr>
              <a:t>同步</a:t>
            </a:r>
            <a:r>
              <a:rPr lang="en-US" altLang="zh-CN" sz="2400" b="1" dirty="0">
                <a:latin typeface="微软雅黑" panose="020B0503020204020204" pitchFamily="34" charset="-122"/>
                <a:ea typeface="微软雅黑" panose="020B0503020204020204" pitchFamily="34" charset="-122"/>
              </a:rPr>
              <a:t>4</a:t>
            </a:r>
            <a:r>
              <a:rPr lang="zh-CN" altLang="en-US" sz="2400" b="1" dirty="0">
                <a:latin typeface="微软雅黑" panose="020B0503020204020204" pitchFamily="34" charset="-122"/>
                <a:ea typeface="微软雅黑" panose="020B0503020204020204" pitchFamily="34" charset="-122"/>
              </a:rPr>
              <a:t>位二进制</a:t>
            </a:r>
            <a:r>
              <a:rPr lang="zh-CN" altLang="en-US" sz="2400" b="1" dirty="0">
                <a:solidFill>
                  <a:srgbClr val="FF0000"/>
                </a:solidFill>
                <a:latin typeface="微软雅黑" panose="020B0503020204020204" pitchFamily="34" charset="-122"/>
                <a:ea typeface="微软雅黑" panose="020B0503020204020204" pitchFamily="34" charset="-122"/>
              </a:rPr>
              <a:t>可异计数器</a:t>
            </a:r>
          </a:p>
        </p:txBody>
      </p:sp>
      <p:graphicFrame>
        <p:nvGraphicFramePr>
          <p:cNvPr id="2" name="对象 1"/>
          <p:cNvGraphicFramePr>
            <a:graphicFrameLocks noChangeAspect="1"/>
          </p:cNvGraphicFramePr>
          <p:nvPr>
            <p:extLst>
              <p:ext uri="{D42A27DB-BD31-4B8C-83A1-F6EECF244321}">
                <p14:modId xmlns:p14="http://schemas.microsoft.com/office/powerpoint/2010/main" val="449802208"/>
              </p:ext>
            </p:extLst>
          </p:nvPr>
        </p:nvGraphicFramePr>
        <p:xfrm>
          <a:off x="68566" y="4160838"/>
          <a:ext cx="3950773" cy="2516187"/>
        </p:xfrm>
        <a:graphic>
          <a:graphicData uri="http://schemas.openxmlformats.org/presentationml/2006/ole">
            <mc:AlternateContent xmlns:mc="http://schemas.openxmlformats.org/markup-compatibility/2006">
              <mc:Choice xmlns:v="urn:schemas-microsoft-com:vml" Requires="v">
                <p:oleObj spid="_x0000_s559186" name="Visio" r:id="rId4" imgW="2303910" imgH="1459728" progId="Visio.Drawing.11">
                  <p:embed/>
                </p:oleObj>
              </mc:Choice>
              <mc:Fallback>
                <p:oleObj name="Visio" r:id="rId4" imgW="2303910" imgH="1459728" progId="Visio.Drawing.11">
                  <p:embed/>
                  <p:pic>
                    <p:nvPicPr>
                      <p:cNvPr id="0" name="对象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566" y="4160838"/>
                        <a:ext cx="3950773" cy="2516187"/>
                      </a:xfrm>
                      <a:prstGeom prst="rect">
                        <a:avLst/>
                      </a:prstGeom>
                      <a:solidFill>
                        <a:schemeClr val="accent6">
                          <a:lumMod val="40000"/>
                          <a:lumOff val="60000"/>
                        </a:schemeClr>
                      </a:solidFill>
                      <a:ln>
                        <a:noFill/>
                      </a:ln>
                      <a:extLst/>
                    </p:spPr>
                  </p:pic>
                </p:oleObj>
              </mc:Fallback>
            </mc:AlternateContent>
          </a:graphicData>
        </a:graphic>
      </p:graphicFrame>
      <p:graphicFrame>
        <p:nvGraphicFramePr>
          <p:cNvPr id="4" name="对象 3"/>
          <p:cNvGraphicFramePr>
            <a:graphicFrameLocks noChangeAspect="1"/>
          </p:cNvGraphicFramePr>
          <p:nvPr>
            <p:extLst>
              <p:ext uri="{D42A27DB-BD31-4B8C-83A1-F6EECF244321}">
                <p14:modId xmlns:p14="http://schemas.microsoft.com/office/powerpoint/2010/main" val="2793001914"/>
              </p:ext>
            </p:extLst>
          </p:nvPr>
        </p:nvGraphicFramePr>
        <p:xfrm>
          <a:off x="4224338" y="3751995"/>
          <a:ext cx="2875324" cy="2919412"/>
        </p:xfrm>
        <a:graphic>
          <a:graphicData uri="http://schemas.openxmlformats.org/presentationml/2006/ole">
            <mc:AlternateContent xmlns:mc="http://schemas.openxmlformats.org/markup-compatibility/2006">
              <mc:Choice xmlns:v="urn:schemas-microsoft-com:vml" Requires="v">
                <p:oleObj spid="_x0000_s559187" name="Visio" r:id="rId6" imgW="1486632" imgH="1508760" progId="Visio.Drawing.11">
                  <p:embed/>
                </p:oleObj>
              </mc:Choice>
              <mc:Fallback>
                <p:oleObj name="Visio" r:id="rId6" imgW="1486632" imgH="1508760" progId="Visio.Drawing.11">
                  <p:embed/>
                  <p:pic>
                    <p:nvPicPr>
                      <p:cNvPr id="0" name="对象 1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224338" y="3751995"/>
                        <a:ext cx="2875324" cy="2919412"/>
                      </a:xfrm>
                      <a:prstGeom prst="rect">
                        <a:avLst/>
                      </a:prstGeom>
                      <a:solidFill>
                        <a:schemeClr val="accent2">
                          <a:lumMod val="20000"/>
                          <a:lumOff val="80000"/>
                        </a:schemeClr>
                      </a:solidFill>
                      <a:ln>
                        <a:noFill/>
                      </a:ln>
                      <a:extLst/>
                    </p:spPr>
                  </p:pic>
                </p:oleObj>
              </mc:Fallback>
            </mc:AlternateContent>
          </a:graphicData>
        </a:graphic>
      </p:graphicFrame>
      <mc:AlternateContent xmlns:mc="http://schemas.openxmlformats.org/markup-compatibility/2006" xmlns:a14="http://schemas.microsoft.com/office/drawing/2010/main">
        <mc:Choice Requires="a14">
          <p:sp>
            <p:nvSpPr>
              <p:cNvPr id="5" name="矩形 4"/>
              <p:cNvSpPr/>
              <p:nvPr/>
            </p:nvSpPr>
            <p:spPr>
              <a:xfrm>
                <a:off x="7143750" y="3328786"/>
                <a:ext cx="4905376" cy="3418821"/>
              </a:xfrm>
              <a:prstGeom prst="rect">
                <a:avLst/>
              </a:prstGeom>
            </p:spPr>
            <p:txBody>
              <a:bodyPr wrap="square">
                <a:spAutoFit/>
              </a:bodyPr>
              <a:lstStyle/>
              <a:p>
                <a:pPr marL="342900" indent="-342900" defTabSz="468000">
                  <a:lnSpc>
                    <a:spcPct val="150000"/>
                  </a:lnSpc>
                  <a:buClr>
                    <a:srgbClr val="3859CD"/>
                  </a:buClr>
                  <a:buFont typeface="Wingdings" panose="05000000000000000000" pitchFamily="2" charset="2"/>
                  <a:buChar char="n"/>
                </a:pPr>
                <a14:m>
                  <m:oMath xmlns:m="http://schemas.openxmlformats.org/officeDocument/2006/math">
                    <m:acc>
                      <m:accPr>
                        <m:chr m:val="̅"/>
                        <m:ctrlPr>
                          <a:rPr lang="zh-CN" altLang="zh-CN" sz="2400" b="1" i="1" smtClean="0">
                            <a:solidFill>
                              <a:srgbClr val="0000CC"/>
                            </a:solidFill>
                            <a:latin typeface="Cambria Math" panose="02040503050406030204" pitchFamily="18" charset="0"/>
                            <a:ea typeface="Cambria Math" panose="02040503050406030204" pitchFamily="18" charset="0"/>
                            <a:cs typeface="Times New Roman" panose="02020603050405020304" pitchFamily="18" charset="0"/>
                          </a:rPr>
                        </m:ctrlPr>
                      </m:accPr>
                      <m:e>
                        <m:r>
                          <m:rPr>
                            <m:nor/>
                          </m:rPr>
                          <a:rPr lang="en-US" altLang="zh-CN" sz="2400" b="1">
                            <a:solidFill>
                              <a:srgbClr val="0000CC"/>
                            </a:solidFill>
                            <a:latin typeface="Times New Roman" panose="02020603050405020304" pitchFamily="18" charset="0"/>
                            <a:ea typeface="宋体" panose="02010600030101010101" pitchFamily="2" charset="-122"/>
                          </a:rPr>
                          <m:t>LD</m:t>
                        </m:r>
                      </m:e>
                    </m:acc>
                  </m:oMath>
                </a14:m>
                <a:r>
                  <a:rPr lang="zh-CN" altLang="en-US" sz="2400" b="1" dirty="0">
                    <a:solidFill>
                      <a:srgbClr val="0000CC"/>
                    </a:solidFill>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异步预置数控制输入端</a:t>
                </a:r>
                <a:endParaRPr lang="en-US" altLang="zh-CN" sz="2400" b="1" dirty="0">
                  <a:latin typeface="微软雅黑" panose="020B0503020204020204" pitchFamily="34" charset="-122"/>
                  <a:ea typeface="微软雅黑" panose="020B0503020204020204" pitchFamily="34" charset="-122"/>
                </a:endParaRPr>
              </a:p>
              <a:p>
                <a:pPr marL="342900" indent="-342900" defTabSz="468000">
                  <a:lnSpc>
                    <a:spcPct val="150000"/>
                  </a:lnSpc>
                  <a:buClr>
                    <a:srgbClr val="3859CD"/>
                  </a:buClr>
                  <a:buFont typeface="Wingdings" panose="05000000000000000000" pitchFamily="2" charset="2"/>
                  <a:buChar char="n"/>
                </a:pPr>
                <a14:m>
                  <m:oMath xmlns:m="http://schemas.openxmlformats.org/officeDocument/2006/math">
                    <m:acc>
                      <m:accPr>
                        <m:chr m:val="̅"/>
                        <m:ctrlPr>
                          <a:rPr lang="zh-CN" altLang="zh-CN" sz="2400" b="1" i="1" smtClean="0">
                            <a:solidFill>
                              <a:srgbClr val="0000CC"/>
                            </a:solidFill>
                            <a:latin typeface="Cambria Math" panose="02040503050406030204" pitchFamily="18" charset="0"/>
                            <a:ea typeface="Cambria Math" panose="02040503050406030204" pitchFamily="18" charset="0"/>
                            <a:cs typeface="Times New Roman" panose="02020603050405020304" pitchFamily="18" charset="0"/>
                          </a:rPr>
                        </m:ctrlPr>
                      </m:accPr>
                      <m:e>
                        <m:r>
                          <m:rPr>
                            <m:nor/>
                          </m:rPr>
                          <a:rPr lang="en-US" altLang="zh-CN" sz="2400" b="1">
                            <a:solidFill>
                              <a:srgbClr val="0000CC"/>
                            </a:solidFill>
                            <a:latin typeface="Times New Roman" panose="02020603050405020304" pitchFamily="18" charset="0"/>
                            <a:ea typeface="宋体" panose="02010600030101010101" pitchFamily="2" charset="-122"/>
                          </a:rPr>
                          <m:t>CT</m:t>
                        </m:r>
                      </m:e>
                    </m:acc>
                  </m:oMath>
                </a14:m>
                <a:r>
                  <a:rPr lang="zh-CN" altLang="en-US" sz="2400" b="1" dirty="0">
                    <a:solidFill>
                      <a:srgbClr val="0000CC"/>
                    </a:solidFill>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计数使能端</a:t>
                </a:r>
                <a:endParaRPr lang="en-US" altLang="zh-CN" sz="2400" b="1" dirty="0">
                  <a:latin typeface="微软雅黑" panose="020B0503020204020204" pitchFamily="34" charset="-122"/>
                  <a:ea typeface="微软雅黑" panose="020B0503020204020204" pitchFamily="34" charset="-122"/>
                </a:endParaRPr>
              </a:p>
              <a:p>
                <a:pPr marL="342900" indent="-342900" defTabSz="468000">
                  <a:lnSpc>
                    <a:spcPct val="150000"/>
                  </a:lnSpc>
                  <a:buClr>
                    <a:srgbClr val="3859CD"/>
                  </a:buClr>
                  <a:buFont typeface="Wingdings" panose="05000000000000000000" pitchFamily="2" charset="2"/>
                  <a:buChar char="n"/>
                </a:pPr>
                <a14:m>
                  <m:oMath xmlns:m="http://schemas.openxmlformats.org/officeDocument/2006/math">
                    <m:acc>
                      <m:accPr>
                        <m:chr m:val="̅"/>
                        <m:ctrlPr>
                          <a:rPr lang="zh-CN" altLang="zh-CN" sz="2400" b="1" i="1" kern="0" smtClean="0">
                            <a:solidFill>
                              <a:srgbClr val="0000CC"/>
                            </a:solidFill>
                            <a:latin typeface="Cambria Math" panose="02040503050406030204" pitchFamily="18" charset="0"/>
                            <a:ea typeface="Cambria Math" panose="02040503050406030204" pitchFamily="18" charset="0"/>
                            <a:cs typeface="Times New Roman" panose="02020603050405020304" pitchFamily="18" charset="0"/>
                          </a:rPr>
                        </m:ctrlPr>
                      </m:accPr>
                      <m:e>
                        <m:r>
                          <m:rPr>
                            <m:nor/>
                          </m:rPr>
                          <a:rPr lang="en-US" altLang="zh-CN" sz="2400" b="1" kern="0">
                            <a:solidFill>
                              <a:srgbClr val="0000CC"/>
                            </a:solidFill>
                            <a:latin typeface="Times New Roman" panose="02020603050405020304" pitchFamily="18" charset="0"/>
                            <a:ea typeface="宋体" panose="02010600030101010101" pitchFamily="2" charset="-122"/>
                          </a:rPr>
                          <m:t>U</m:t>
                        </m:r>
                      </m:e>
                    </m:acc>
                    <m:r>
                      <m:rPr>
                        <m:nor/>
                      </m:rPr>
                      <a:rPr lang="en-US" altLang="zh-CN" sz="2400" b="1" kern="0">
                        <a:solidFill>
                          <a:srgbClr val="0000CC"/>
                        </a:solidFill>
                        <a:latin typeface="Times New Roman" panose="02020603050405020304" pitchFamily="18" charset="0"/>
                        <a:ea typeface="宋体" panose="02010600030101010101" pitchFamily="2" charset="-122"/>
                      </a:rPr>
                      <m:t>/</m:t>
                    </m:r>
                    <m:r>
                      <m:rPr>
                        <m:nor/>
                      </m:rPr>
                      <a:rPr lang="en-US" altLang="zh-CN" sz="2400" b="1" kern="0">
                        <a:solidFill>
                          <a:srgbClr val="0000CC"/>
                        </a:solidFill>
                        <a:latin typeface="Times New Roman" panose="02020603050405020304" pitchFamily="18" charset="0"/>
                        <a:ea typeface="宋体" panose="02010600030101010101" pitchFamily="2" charset="-122"/>
                      </a:rPr>
                      <m:t>D</m:t>
                    </m:r>
                  </m:oMath>
                </a14:m>
                <a:r>
                  <a:rPr lang="zh-CN" altLang="en-US" sz="2400" b="1" dirty="0">
                    <a:solidFill>
                      <a:srgbClr val="0000CC"/>
                    </a:solidFill>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加</a:t>
                </a:r>
                <a:r>
                  <a:rPr lang="en-US" altLang="zh-CN" sz="2400" b="1" dirty="0">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减计数控制端</a:t>
                </a:r>
                <a:endParaRPr lang="en-US" altLang="zh-CN" sz="2400" b="1" dirty="0">
                  <a:latin typeface="微软雅黑" panose="020B0503020204020204" pitchFamily="34" charset="-122"/>
                  <a:ea typeface="微软雅黑" panose="020B0503020204020204" pitchFamily="34" charset="-122"/>
                </a:endParaRPr>
              </a:p>
              <a:p>
                <a:pPr marL="342900" indent="-342900" defTabSz="468000">
                  <a:lnSpc>
                    <a:spcPct val="150000"/>
                  </a:lnSpc>
                  <a:buClr>
                    <a:srgbClr val="3859CD"/>
                  </a:buClr>
                  <a:buFont typeface="Wingdings" panose="05000000000000000000" pitchFamily="2" charset="2"/>
                  <a:buChar char="n"/>
                </a:pPr>
                <a:r>
                  <a:rPr lang="en-US" altLang="zh-CN" sz="2400" b="1" dirty="0">
                    <a:solidFill>
                      <a:srgbClr val="0000CC"/>
                    </a:solidFill>
                    <a:latin typeface="Times New Roman" panose="02020603050405020304" pitchFamily="18" charset="0"/>
                    <a:ea typeface="微软雅黑" panose="020B0503020204020204" pitchFamily="34" charset="-122"/>
                    <a:cs typeface="Times New Roman" panose="02020603050405020304" pitchFamily="18" charset="0"/>
                  </a:rPr>
                  <a:t>MAX/MIN</a:t>
                </a:r>
                <a:r>
                  <a:rPr lang="zh-CN" altLang="en-US" sz="2400" b="1" dirty="0">
                    <a:solidFill>
                      <a:srgbClr val="0000CC"/>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400" b="1" dirty="0">
                    <a:latin typeface="微软雅黑" panose="020B0503020204020204" pitchFamily="34" charset="-122"/>
                    <a:ea typeface="微软雅黑" panose="020B0503020204020204" pitchFamily="34" charset="-122"/>
                  </a:rPr>
                  <a:t>最大值（加法计数）</a:t>
                </a:r>
                <a:r>
                  <a:rPr lang="en-US" altLang="zh-CN" sz="2400" b="1" dirty="0">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最小值（减法计数）指示</a:t>
                </a:r>
                <a:endParaRPr lang="en-US" altLang="zh-CN" sz="2400" b="1" dirty="0">
                  <a:latin typeface="微软雅黑" panose="020B0503020204020204" pitchFamily="34" charset="-122"/>
                  <a:ea typeface="微软雅黑" panose="020B0503020204020204" pitchFamily="34" charset="-122"/>
                </a:endParaRPr>
              </a:p>
              <a:p>
                <a:pPr marL="342900" indent="-342900" defTabSz="468000">
                  <a:lnSpc>
                    <a:spcPct val="150000"/>
                  </a:lnSpc>
                  <a:buClr>
                    <a:srgbClr val="3859CD"/>
                  </a:buClr>
                  <a:buFont typeface="Wingdings" panose="05000000000000000000" pitchFamily="2" charset="2"/>
                  <a:buChar char="n"/>
                </a:pPr>
                <a14:m>
                  <m:oMath xmlns:m="http://schemas.openxmlformats.org/officeDocument/2006/math">
                    <m:acc>
                      <m:accPr>
                        <m:chr m:val="̅"/>
                        <m:ctrlPr>
                          <a:rPr lang="zh-CN" altLang="zh-CN" sz="2400" b="1" i="1" smtClean="0">
                            <a:solidFill>
                              <a:srgbClr val="0000CC"/>
                            </a:solidFill>
                            <a:latin typeface="Cambria Math" panose="02040503050406030204" pitchFamily="18" charset="0"/>
                            <a:ea typeface="Cambria Math" panose="02040503050406030204" pitchFamily="18" charset="0"/>
                            <a:cs typeface="Times New Roman" panose="02020603050405020304" pitchFamily="18" charset="0"/>
                          </a:rPr>
                        </m:ctrlPr>
                      </m:accPr>
                      <m:e>
                        <m:r>
                          <m:rPr>
                            <m:nor/>
                          </m:rPr>
                          <a:rPr lang="en-US" altLang="zh-CN" sz="2400" b="1">
                            <a:solidFill>
                              <a:srgbClr val="0000CC"/>
                            </a:solidFill>
                            <a:latin typeface="Times New Roman" panose="02020603050405020304" pitchFamily="18" charset="0"/>
                            <a:ea typeface="宋体" panose="02010600030101010101" pitchFamily="2" charset="-122"/>
                          </a:rPr>
                          <m:t>RCO</m:t>
                        </m:r>
                      </m:e>
                    </m:acc>
                  </m:oMath>
                </a14:m>
                <a:r>
                  <a:rPr lang="zh-CN" altLang="en-US" sz="2400" b="1" dirty="0">
                    <a:solidFill>
                      <a:srgbClr val="0000CC"/>
                    </a:solidFill>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行波时钟输出信号</a:t>
                </a:r>
                <a:endParaRPr lang="zh-CN" altLang="en-US" sz="2400" b="1" dirty="0"/>
              </a:p>
            </p:txBody>
          </p:sp>
        </mc:Choice>
        <mc:Fallback xmlns="">
          <p:sp>
            <p:nvSpPr>
              <p:cNvPr id="5" name="矩形 4"/>
              <p:cNvSpPr>
                <a:spLocks noRot="1" noChangeAspect="1" noMove="1" noResize="1" noEditPoints="1" noAdjustHandles="1" noChangeArrowheads="1" noChangeShapeType="1" noTextEdit="1"/>
              </p:cNvSpPr>
              <p:nvPr/>
            </p:nvSpPr>
            <p:spPr>
              <a:xfrm>
                <a:off x="7143750" y="3328786"/>
                <a:ext cx="4905376" cy="3418821"/>
              </a:xfrm>
              <a:prstGeom prst="rect">
                <a:avLst/>
              </a:prstGeom>
              <a:blipFill rotWithShape="1">
                <a:blip r:embed="rId8"/>
                <a:stretch>
                  <a:fillRect l="-1739" r="-3975" b="-124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950340763"/>
      </p:ext>
    </p:extLst>
  </p:cSld>
  <p:clrMapOvr>
    <a:masterClrMapping/>
  </p:clrMapOvr>
  <mc:AlternateContent xmlns:mc="http://schemas.openxmlformats.org/markup-compatibility/2006" xmlns:p14="http://schemas.microsoft.com/office/powerpoint/2010/main">
    <mc:Choice Requires="p14">
      <p:transition spd="slow" p14:dur="1250">
        <p:randomBar dir="vert"/>
      </p:transition>
    </mc:Choice>
    <mc:Fallback xmlns="">
      <p:transition spd="slow">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wipe(up)">
                                      <p:cBhvr>
                                        <p:cTn id="7" dur="500"/>
                                        <p:tgtEl>
                                          <p:spTgt spid="6">
                                            <p:txEl>
                                              <p:pRg st="0" end="0"/>
                                            </p:txEl>
                                          </p:spTgt>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animEffect transition="in" filter="wipe(up)">
                                      <p:cBhvr>
                                        <p:cTn id="11" dur="500"/>
                                        <p:tgtEl>
                                          <p:spTgt spid="6">
                                            <p:txEl>
                                              <p:pRg st="1" end="1"/>
                                            </p:txEl>
                                          </p:spTgt>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wipe(up)">
                                      <p:cBhvr>
                                        <p:cTn id="15" dur="500"/>
                                        <p:tgtEl>
                                          <p:spTgt spid="6">
                                            <p:txEl>
                                              <p:pRg st="2" end="2"/>
                                            </p:txEl>
                                          </p:spTgt>
                                        </p:tgtEl>
                                      </p:cBhvr>
                                    </p:animEffect>
                                  </p:childTnLst>
                                </p:cTn>
                              </p:par>
                            </p:childTnLst>
                          </p:cTn>
                        </p:par>
                        <p:par>
                          <p:cTn id="16" fill="hold">
                            <p:stCondLst>
                              <p:cond delay="1500"/>
                            </p:stCondLst>
                            <p:childTnLst>
                              <p:par>
                                <p:cTn id="17" presetID="22" presetClass="entr" presetSubtype="1" fill="hold" grpId="0" nodeType="after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animEffect transition="in" filter="wipe(up)">
                                      <p:cBhvr>
                                        <p:cTn id="19" dur="500"/>
                                        <p:tgtEl>
                                          <p:spTgt spid="6">
                                            <p:txEl>
                                              <p:pRg st="3" end="3"/>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fade">
                                      <p:cBhvr>
                                        <p:cTn id="24" dur="1000"/>
                                        <p:tgtEl>
                                          <p:spTgt spid="2"/>
                                        </p:tgtEl>
                                      </p:cBhvr>
                                    </p:animEffect>
                                    <p:anim calcmode="lin" valueType="num">
                                      <p:cBhvr>
                                        <p:cTn id="25" dur="1000" fill="hold"/>
                                        <p:tgtEl>
                                          <p:spTgt spid="2"/>
                                        </p:tgtEl>
                                        <p:attrNameLst>
                                          <p:attrName>ppt_x</p:attrName>
                                        </p:attrNameLst>
                                      </p:cBhvr>
                                      <p:tavLst>
                                        <p:tav tm="0">
                                          <p:val>
                                            <p:strVal val="#ppt_x"/>
                                          </p:val>
                                        </p:tav>
                                        <p:tav tm="100000">
                                          <p:val>
                                            <p:strVal val="#ppt_x"/>
                                          </p:val>
                                        </p:tav>
                                      </p:tavLst>
                                    </p:anim>
                                    <p:anim calcmode="lin" valueType="num">
                                      <p:cBhvr>
                                        <p:cTn id="26" dur="1000" fill="hold"/>
                                        <p:tgtEl>
                                          <p:spTgt spid="2"/>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fade">
                                      <p:cBhvr>
                                        <p:cTn id="29" dur="1000"/>
                                        <p:tgtEl>
                                          <p:spTgt spid="4"/>
                                        </p:tgtEl>
                                      </p:cBhvr>
                                    </p:animEffect>
                                    <p:anim calcmode="lin" valueType="num">
                                      <p:cBhvr>
                                        <p:cTn id="30" dur="1000" fill="hold"/>
                                        <p:tgtEl>
                                          <p:spTgt spid="4"/>
                                        </p:tgtEl>
                                        <p:attrNameLst>
                                          <p:attrName>ppt_x</p:attrName>
                                        </p:attrNameLst>
                                      </p:cBhvr>
                                      <p:tavLst>
                                        <p:tav tm="0">
                                          <p:val>
                                            <p:strVal val="#ppt_x"/>
                                          </p:val>
                                        </p:tav>
                                        <p:tav tm="100000">
                                          <p:val>
                                            <p:strVal val="#ppt_x"/>
                                          </p:val>
                                        </p:tav>
                                      </p:tavLst>
                                    </p:anim>
                                    <p:anim calcmode="lin" valueType="num">
                                      <p:cBhvr>
                                        <p:cTn id="31" dur="1000" fill="hold"/>
                                        <p:tgtEl>
                                          <p:spTgt spid="4"/>
                                        </p:tgtEl>
                                        <p:attrNameLst>
                                          <p:attrName>ppt_y</p:attrName>
                                        </p:attrNameLst>
                                      </p:cBhvr>
                                      <p:tavLst>
                                        <p:tav tm="0">
                                          <p:val>
                                            <p:strVal val="#ppt_y+.1"/>
                                          </p:val>
                                        </p:tav>
                                        <p:tav tm="100000">
                                          <p:val>
                                            <p:strVal val="#ppt_y"/>
                                          </p:val>
                                        </p:tav>
                                      </p:tavLst>
                                    </p:anim>
                                  </p:childTnLst>
                                </p:cTn>
                              </p:par>
                            </p:childTnLst>
                          </p:cTn>
                        </p:par>
                        <p:par>
                          <p:cTn id="32" fill="hold">
                            <p:stCondLst>
                              <p:cond delay="1000"/>
                            </p:stCondLst>
                            <p:childTnLst>
                              <p:par>
                                <p:cTn id="33" presetID="22" presetClass="entr" presetSubtype="4" fill="hold" grpId="0" nodeType="after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wipe(down)">
                                      <p:cBhvr>
                                        <p:cTn id="3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5"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B6D9C768-8413-45FA-BDC7-53DA68035736}" type="slidenum">
              <a:rPr lang="zh-CN" altLang="en-US" smtClean="0"/>
              <a:t>44</a:t>
            </a:fld>
            <a:endParaRPr lang="zh-CN" altLang="en-US"/>
          </a:p>
        </p:txBody>
      </p:sp>
      <p:sp>
        <p:nvSpPr>
          <p:cNvPr id="10" name="平行四边形 9"/>
          <p:cNvSpPr/>
          <p:nvPr/>
        </p:nvSpPr>
        <p:spPr>
          <a:xfrm>
            <a:off x="304512" y="129448"/>
            <a:ext cx="1739441" cy="612000"/>
          </a:xfrm>
          <a:prstGeom prst="parallelogram">
            <a:avLst/>
          </a:prstGeom>
          <a:effectLst>
            <a:glow rad="63500">
              <a:schemeClr val="accent1">
                <a:satMod val="175000"/>
                <a:alpha val="40000"/>
              </a:schemeClr>
            </a:glow>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latin typeface="微软雅黑" panose="020B0503020204020204" pitchFamily="34" charset="-122"/>
                <a:ea typeface="微软雅黑" panose="020B0503020204020204" pitchFamily="34" charset="-122"/>
                <a:cs typeface="Times New Roman" panose="02020603050405020304" pitchFamily="18" charset="0"/>
              </a:rPr>
              <a:t>6.5.2</a:t>
            </a:r>
            <a:endParaRPr lang="zh-CN" altLang="en-US" sz="36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3" name="标题 2"/>
          <p:cNvSpPr>
            <a:spLocks noGrp="1"/>
          </p:cNvSpPr>
          <p:nvPr>
            <p:ph type="title"/>
          </p:nvPr>
        </p:nvSpPr>
        <p:spPr>
          <a:xfrm>
            <a:off x="2187686" y="97943"/>
            <a:ext cx="6291295" cy="732155"/>
          </a:xfrm>
        </p:spPr>
        <p:txBody>
          <a:bodyPr>
            <a:normAutofit/>
          </a:bodyPr>
          <a:lstStyle/>
          <a:p>
            <a:r>
              <a:rPr lang="zh-CN" altLang="en-US" dirty="0">
                <a:effectLst>
                  <a:outerShdw blurRad="38100" dist="38100" dir="2700000" algn="tl">
                    <a:srgbClr val="000000">
                      <a:alpha val="43137"/>
                    </a:srgbClr>
                  </a:outerShdw>
                </a:effectLst>
              </a:rPr>
              <a:t>二进制计数器</a:t>
            </a:r>
          </a:p>
        </p:txBody>
      </p:sp>
      <p:sp>
        <p:nvSpPr>
          <p:cNvPr id="9" name="页脚占位符 3"/>
          <p:cNvSpPr>
            <a:spLocks noGrp="1"/>
          </p:cNvSpPr>
          <p:nvPr>
            <p:ph type="ftr" sz="quarter" idx="11"/>
          </p:nvPr>
        </p:nvSpPr>
        <p:spPr>
          <a:xfrm>
            <a:off x="9642764" y="0"/>
            <a:ext cx="2549236" cy="510988"/>
          </a:xfrm>
        </p:spPr>
        <p:txBody>
          <a:bodyPr/>
          <a:lstStyle/>
          <a:p>
            <a:r>
              <a:rPr lang="zh-CN" altLang="en-US"/>
              <a:t>第</a:t>
            </a:r>
            <a:r>
              <a:rPr lang="en-US" altLang="zh-CN"/>
              <a:t>6</a:t>
            </a:r>
            <a:r>
              <a:rPr lang="zh-CN" altLang="en-US"/>
              <a:t>章 同步时序逻辑电路</a:t>
            </a:r>
            <a:endParaRPr lang="zh-CN" altLang="en-US" dirty="0"/>
          </a:p>
        </p:txBody>
      </p:sp>
      <p:sp>
        <p:nvSpPr>
          <p:cNvPr id="6" name="文本框 36"/>
          <p:cNvSpPr txBox="1"/>
          <p:nvPr/>
        </p:nvSpPr>
        <p:spPr>
          <a:xfrm>
            <a:off x="701919" y="1068852"/>
            <a:ext cx="5791202" cy="581057"/>
          </a:xfrm>
          <a:prstGeom prst="rect">
            <a:avLst/>
          </a:prstGeom>
          <a:noFill/>
        </p:spPr>
        <p:txBody>
          <a:bodyPr wrap="square" rtlCol="0">
            <a:spAutoFit/>
          </a:bodyPr>
          <a:lstStyle>
            <a:defPPr>
              <a:defRPr lang="zh-CN"/>
            </a:defPPr>
            <a:lvl1pPr marL="342900" indent="-342900" defTabSz="468000">
              <a:lnSpc>
                <a:spcPct val="150000"/>
              </a:lnSpc>
              <a:buClr>
                <a:srgbClr val="3859CD"/>
              </a:buClr>
              <a:buFont typeface="Wingdings" panose="05000000000000000000" pitchFamily="2" charset="2"/>
              <a:buChar char="n"/>
              <a:defRPr sz="2400" b="1">
                <a:latin typeface="微软雅黑" panose="020B0503020204020204" pitchFamily="34" charset="-122"/>
                <a:ea typeface="微软雅黑" panose="020B0503020204020204" pitchFamily="34" charset="-122"/>
              </a:defRPr>
            </a:lvl1pPr>
            <a:lvl2pPr marL="800100" lvl="1" indent="-342900" defTabSz="468000">
              <a:lnSpc>
                <a:spcPct val="150000"/>
              </a:lnSpc>
              <a:buClr>
                <a:srgbClr val="3859CD"/>
              </a:buClr>
              <a:buFont typeface="Wingdings" panose="05000000000000000000" pitchFamily="2" charset="2"/>
              <a:buChar char="n"/>
              <a:defRPr sz="2400" b="1">
                <a:latin typeface="微软雅黑" panose="020B0503020204020204" pitchFamily="34" charset="-122"/>
                <a:ea typeface="微软雅黑" panose="020B0503020204020204" pitchFamily="34" charset="-122"/>
              </a:defRPr>
            </a:lvl2pPr>
          </a:lstStyle>
          <a:p>
            <a:r>
              <a:rPr lang="en-US" altLang="zh-CN" dirty="0">
                <a:solidFill>
                  <a:srgbClr val="0000CC"/>
                </a:solidFill>
              </a:rPr>
              <a:t>74LS191</a:t>
            </a:r>
            <a:r>
              <a:rPr lang="zh-CN" altLang="en-US" dirty="0">
                <a:solidFill>
                  <a:srgbClr val="0000CC"/>
                </a:solidFill>
              </a:rPr>
              <a:t>功能表</a:t>
            </a:r>
          </a:p>
        </p:txBody>
      </p:sp>
      <mc:AlternateContent xmlns:mc="http://schemas.openxmlformats.org/markup-compatibility/2006" xmlns:a14="http://schemas.microsoft.com/office/drawing/2010/main">
        <mc:Choice Requires="a14">
          <p:graphicFrame>
            <p:nvGraphicFramePr>
              <p:cNvPr id="7" name="表格 6"/>
              <p:cNvGraphicFramePr>
                <a:graphicFrameLocks noGrp="1"/>
              </p:cNvGraphicFramePr>
              <p:nvPr>
                <p:extLst>
                  <p:ext uri="{D42A27DB-BD31-4B8C-83A1-F6EECF244321}">
                    <p14:modId xmlns:p14="http://schemas.microsoft.com/office/powerpoint/2010/main" val="3735743699"/>
                  </p:ext>
                </p:extLst>
              </p:nvPr>
            </p:nvGraphicFramePr>
            <p:xfrm>
              <a:off x="278014" y="1781175"/>
              <a:ext cx="9312796" cy="2724834"/>
            </p:xfrm>
            <a:graphic>
              <a:graphicData uri="http://schemas.openxmlformats.org/drawingml/2006/table">
                <a:tbl>
                  <a:tblPr firstRow="1" firstCol="1" bandRow="1">
                    <a:tableStyleId>{B301B821-A1FF-4177-AEE7-76D212191A09}</a:tableStyleId>
                  </a:tblPr>
                  <a:tblGrid>
                    <a:gridCol w="616757">
                      <a:extLst>
                        <a:ext uri="{9D8B030D-6E8A-4147-A177-3AD203B41FA5}">
                          <a16:colId xmlns:a16="http://schemas.microsoft.com/office/drawing/2014/main" val="404502501"/>
                        </a:ext>
                      </a:extLst>
                    </a:gridCol>
                    <a:gridCol w="617962">
                      <a:extLst>
                        <a:ext uri="{9D8B030D-6E8A-4147-A177-3AD203B41FA5}">
                          <a16:colId xmlns:a16="http://schemas.microsoft.com/office/drawing/2014/main" val="1510264973"/>
                        </a:ext>
                      </a:extLst>
                    </a:gridCol>
                    <a:gridCol w="736013">
                      <a:extLst>
                        <a:ext uri="{9D8B030D-6E8A-4147-A177-3AD203B41FA5}">
                          <a16:colId xmlns:a16="http://schemas.microsoft.com/office/drawing/2014/main" val="1282875909"/>
                        </a:ext>
                      </a:extLst>
                    </a:gridCol>
                    <a:gridCol w="716740">
                      <a:extLst>
                        <a:ext uri="{9D8B030D-6E8A-4147-A177-3AD203B41FA5}">
                          <a16:colId xmlns:a16="http://schemas.microsoft.com/office/drawing/2014/main" val="822510520"/>
                        </a:ext>
                      </a:extLst>
                    </a:gridCol>
                    <a:gridCol w="599893">
                      <a:extLst>
                        <a:ext uri="{9D8B030D-6E8A-4147-A177-3AD203B41FA5}">
                          <a16:colId xmlns:a16="http://schemas.microsoft.com/office/drawing/2014/main" val="1892931292"/>
                        </a:ext>
                      </a:extLst>
                    </a:gridCol>
                    <a:gridCol w="527617">
                      <a:extLst>
                        <a:ext uri="{9D8B030D-6E8A-4147-A177-3AD203B41FA5}">
                          <a16:colId xmlns:a16="http://schemas.microsoft.com/office/drawing/2014/main" val="2283379827"/>
                        </a:ext>
                      </a:extLst>
                    </a:gridCol>
                    <a:gridCol w="544482">
                      <a:extLst>
                        <a:ext uri="{9D8B030D-6E8A-4147-A177-3AD203B41FA5}">
                          <a16:colId xmlns:a16="http://schemas.microsoft.com/office/drawing/2014/main" val="1059334007"/>
                        </a:ext>
                      </a:extLst>
                    </a:gridCol>
                    <a:gridCol w="527617">
                      <a:extLst>
                        <a:ext uri="{9D8B030D-6E8A-4147-A177-3AD203B41FA5}">
                          <a16:colId xmlns:a16="http://schemas.microsoft.com/office/drawing/2014/main" val="2638928842"/>
                        </a:ext>
                      </a:extLst>
                    </a:gridCol>
                    <a:gridCol w="736013">
                      <a:extLst>
                        <a:ext uri="{9D8B030D-6E8A-4147-A177-3AD203B41FA5}">
                          <a16:colId xmlns:a16="http://schemas.microsoft.com/office/drawing/2014/main" val="243593451"/>
                        </a:ext>
                      </a:extLst>
                    </a:gridCol>
                    <a:gridCol w="736013">
                      <a:extLst>
                        <a:ext uri="{9D8B030D-6E8A-4147-A177-3AD203B41FA5}">
                          <a16:colId xmlns:a16="http://schemas.microsoft.com/office/drawing/2014/main" val="3816634564"/>
                        </a:ext>
                      </a:extLst>
                    </a:gridCol>
                    <a:gridCol w="736013">
                      <a:extLst>
                        <a:ext uri="{9D8B030D-6E8A-4147-A177-3AD203B41FA5}">
                          <a16:colId xmlns:a16="http://schemas.microsoft.com/office/drawing/2014/main" val="2472661400"/>
                        </a:ext>
                      </a:extLst>
                    </a:gridCol>
                    <a:gridCol w="736013">
                      <a:extLst>
                        <a:ext uri="{9D8B030D-6E8A-4147-A177-3AD203B41FA5}">
                          <a16:colId xmlns:a16="http://schemas.microsoft.com/office/drawing/2014/main" val="3599763416"/>
                        </a:ext>
                      </a:extLst>
                    </a:gridCol>
                    <a:gridCol w="1481663">
                      <a:extLst>
                        <a:ext uri="{9D8B030D-6E8A-4147-A177-3AD203B41FA5}">
                          <a16:colId xmlns:a16="http://schemas.microsoft.com/office/drawing/2014/main" val="4021168291"/>
                        </a:ext>
                      </a:extLst>
                    </a:gridCol>
                  </a:tblGrid>
                  <a:tr h="415489">
                    <a:tc gridSpan="8">
                      <a:txBody>
                        <a:bodyPr/>
                        <a:lstStyle/>
                        <a:p>
                          <a:pPr algn="ctr">
                            <a:spcAft>
                              <a:spcPts val="0"/>
                            </a:spcAft>
                          </a:pPr>
                          <a:r>
                            <a:rPr lang="zh-CN" sz="2000" b="1" kern="100" dirty="0">
                              <a:effectLst/>
                              <a:latin typeface="Times New Roman" panose="02020603050405020304" pitchFamily="18" charset="0"/>
                              <a:ea typeface="微软雅黑" panose="020B0503020204020204" pitchFamily="34" charset="-122"/>
                              <a:cs typeface="Times New Roman" panose="02020603050405020304" pitchFamily="18" charset="0"/>
                            </a:rPr>
                            <a:t>输入</a:t>
                          </a:r>
                        </a:p>
                      </a:txBody>
                      <a:tcPr marL="122983" marR="122983" marT="0" marB="0" anchor="ctr">
                        <a:lnR w="19050" cap="flat" cmpd="sng" algn="ctr">
                          <a:solidFill>
                            <a:srgbClr val="FF0000"/>
                          </a:solidFill>
                          <a:prstDash val="solid"/>
                          <a:round/>
                          <a:headEnd type="none" w="med" len="med"/>
                          <a:tailEnd type="none" w="med" len="med"/>
                        </a:lnR>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4">
                      <a:txBody>
                        <a:bodyPr/>
                        <a:lstStyle/>
                        <a:p>
                          <a:pPr algn="ctr">
                            <a:spcAft>
                              <a:spcPts val="0"/>
                            </a:spcAft>
                          </a:pPr>
                          <a:r>
                            <a:rPr lang="zh-CN" sz="2000" b="1" kern="100" dirty="0">
                              <a:effectLst/>
                              <a:latin typeface="Times New Roman" panose="02020603050405020304" pitchFamily="18" charset="0"/>
                              <a:ea typeface="微软雅黑" panose="020B0503020204020204" pitchFamily="34" charset="-122"/>
                              <a:cs typeface="Times New Roman" panose="02020603050405020304" pitchFamily="18" charset="0"/>
                            </a:rPr>
                            <a:t>输出</a:t>
                          </a:r>
                        </a:p>
                      </a:txBody>
                      <a:tcPr marL="122983" marR="122983" marT="0" marB="0" anchor="ctr">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rowSpan="2">
                      <a:txBody>
                        <a:bodyPr/>
                        <a:lstStyle/>
                        <a:p>
                          <a:pPr algn="ctr">
                            <a:spcAft>
                              <a:spcPts val="0"/>
                            </a:spcAft>
                          </a:pPr>
                          <a:r>
                            <a:rPr lang="zh-CN" sz="2000" b="1" kern="0">
                              <a:effectLst/>
                              <a:latin typeface="Times New Roman" panose="02020603050405020304" pitchFamily="18" charset="0"/>
                              <a:ea typeface="微软雅黑" panose="020B0503020204020204" pitchFamily="34" charset="-122"/>
                              <a:cs typeface="Times New Roman" panose="02020603050405020304" pitchFamily="18" charset="0"/>
                            </a:rPr>
                            <a:t>工作方式</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22983" marR="122983" marT="0" marB="0" anchor="ctr">
                        <a:lnL w="19050" cap="flat" cmpd="sng" algn="ctr">
                          <a:solidFill>
                            <a:srgbClr val="FF0000"/>
                          </a:solidFill>
                          <a:prstDash val="solid"/>
                          <a:round/>
                          <a:headEnd type="none" w="med" len="med"/>
                          <a:tailEnd type="none" w="med" len="med"/>
                        </a:lnL>
                      </a:tcPr>
                    </a:tc>
                    <a:extLst>
                      <a:ext uri="{0D108BD9-81ED-4DB2-BD59-A6C34878D82A}">
                        <a16:rowId xmlns:a16="http://schemas.microsoft.com/office/drawing/2014/main" val="2819633070"/>
                      </a:ext>
                    </a:extLst>
                  </a:tr>
                  <a:tr h="573921">
                    <a:tc>
                      <a:txBody>
                        <a:bodyPr/>
                        <a:lstStyle/>
                        <a:p>
                          <a:pPr algn="ctr">
                            <a:spcAft>
                              <a:spcPts val="0"/>
                            </a:spcAft>
                          </a:pPr>
                          <a14:m>
                            <m:oMathPara xmlns:m="http://schemas.openxmlformats.org/officeDocument/2006/math">
                              <m:oMathParaPr>
                                <m:jc m:val="centerGroup"/>
                              </m:oMathParaPr>
                              <m:oMath xmlns:m="http://schemas.openxmlformats.org/officeDocument/2006/math">
                                <m:acc>
                                  <m:accPr>
                                    <m:chr m:val="̅"/>
                                    <m:ctrlPr>
                                      <a:rPr lang="zh-CN" sz="2000" b="1" i="1" kern="1200">
                                        <a:effectLst/>
                                        <a:latin typeface="Cambria Math" panose="02040503050406030204" pitchFamily="18" charset="0"/>
                                      </a:rPr>
                                    </m:ctrlPr>
                                  </m:accPr>
                                  <m:e>
                                    <m:r>
                                      <m:rPr>
                                        <m:nor/>
                                      </m:rPr>
                                      <a:rPr lang="en-US" sz="2000" b="1" kern="1200">
                                        <a:effectLst/>
                                        <a:latin typeface="Times New Roman" panose="02020603050405020304" pitchFamily="18" charset="0"/>
                                        <a:ea typeface="微软雅黑" panose="020B0503020204020204" pitchFamily="34" charset="-122"/>
                                        <a:cs typeface="Times New Roman" panose="02020603050405020304" pitchFamily="18" charset="0"/>
                                      </a:rPr>
                                      <m:t>LD</m:t>
                                    </m:r>
                                  </m:e>
                                </m:acc>
                              </m:oMath>
                            </m:oMathPara>
                          </a14:m>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22983" marR="122983" marT="0" marB="0" anchor="ctr"/>
                    </a:tc>
                    <a:tc>
                      <a:txBody>
                        <a:bodyPr/>
                        <a:lstStyle/>
                        <a:p>
                          <a:pPr algn="ctr">
                            <a:spcAft>
                              <a:spcPts val="0"/>
                            </a:spcAft>
                          </a:pPr>
                          <a14:m>
                            <m:oMathPara xmlns:m="http://schemas.openxmlformats.org/officeDocument/2006/math">
                              <m:oMathParaPr>
                                <m:jc m:val="centerGroup"/>
                              </m:oMathParaPr>
                              <m:oMath xmlns:m="http://schemas.openxmlformats.org/officeDocument/2006/math">
                                <m:acc>
                                  <m:accPr>
                                    <m:chr m:val="̅"/>
                                    <m:ctrlPr>
                                      <a:rPr lang="zh-CN" sz="2000" b="1" i="1" kern="1200">
                                        <a:effectLst/>
                                        <a:latin typeface="Cambria Math" panose="02040503050406030204" pitchFamily="18" charset="0"/>
                                      </a:rPr>
                                    </m:ctrlPr>
                                  </m:accPr>
                                  <m:e>
                                    <m:r>
                                      <m:rPr>
                                        <m:nor/>
                                      </m:rPr>
                                      <a:rPr lang="en-US" sz="2000" b="1" kern="1200">
                                        <a:effectLst/>
                                        <a:latin typeface="Times New Roman" panose="02020603050405020304" pitchFamily="18" charset="0"/>
                                        <a:ea typeface="微软雅黑" panose="020B0503020204020204" pitchFamily="34" charset="-122"/>
                                        <a:cs typeface="Times New Roman" panose="02020603050405020304" pitchFamily="18" charset="0"/>
                                      </a:rPr>
                                      <m:t>CT</m:t>
                                    </m:r>
                                  </m:e>
                                </m:acc>
                              </m:oMath>
                            </m:oMathPara>
                          </a14:m>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22983" marR="122983" marT="0" marB="0" anchor="ctr"/>
                    </a:tc>
                    <a:tc>
                      <a:txBody>
                        <a:bodyPr/>
                        <a:lstStyle/>
                        <a:p>
                          <a:pPr algn="ctr">
                            <a:spcAft>
                              <a:spcPts val="0"/>
                            </a:spcAft>
                          </a:pPr>
                          <a14:m>
                            <m:oMathPara xmlns:m="http://schemas.openxmlformats.org/officeDocument/2006/math">
                              <m:oMathParaPr>
                                <m:jc m:val="centerGroup"/>
                              </m:oMathParaPr>
                              <m:oMath xmlns:m="http://schemas.openxmlformats.org/officeDocument/2006/math">
                                <m:acc>
                                  <m:accPr>
                                    <m:chr m:val="̅"/>
                                    <m:ctrlPr>
                                      <a:rPr lang="zh-CN" sz="2000" b="1" i="1" kern="0">
                                        <a:effectLst/>
                                        <a:latin typeface="Cambria Math" panose="02040503050406030204" pitchFamily="18" charset="0"/>
                                      </a:rPr>
                                    </m:ctrlPr>
                                  </m:accPr>
                                  <m:e>
                                    <m:r>
                                      <m:rPr>
                                        <m:nor/>
                                      </m:rPr>
                                      <a:rPr lang="en-US" sz="2000" b="1" kern="0">
                                        <a:effectLst/>
                                        <a:latin typeface="Times New Roman" panose="02020603050405020304" pitchFamily="18" charset="0"/>
                                        <a:ea typeface="微软雅黑" panose="020B0503020204020204" pitchFamily="34" charset="-122"/>
                                        <a:cs typeface="Times New Roman" panose="02020603050405020304" pitchFamily="18" charset="0"/>
                                      </a:rPr>
                                      <m:t>U</m:t>
                                    </m:r>
                                  </m:e>
                                </m:acc>
                                <m:r>
                                  <m:rPr>
                                    <m:nor/>
                                  </m:rPr>
                                  <a:rPr lang="en-US" sz="2000" b="1" kern="0">
                                    <a:effectLst/>
                                    <a:latin typeface="Times New Roman" panose="02020603050405020304" pitchFamily="18" charset="0"/>
                                    <a:ea typeface="微软雅黑" panose="020B0503020204020204" pitchFamily="34" charset="-122"/>
                                    <a:cs typeface="Times New Roman" panose="02020603050405020304" pitchFamily="18" charset="0"/>
                                  </a:rPr>
                                  <m:t>/</m:t>
                                </m:r>
                                <m:r>
                                  <m:rPr>
                                    <m:nor/>
                                  </m:rPr>
                                  <a:rPr lang="en-US" sz="2000" b="1" kern="0">
                                    <a:effectLst/>
                                    <a:latin typeface="Times New Roman" panose="02020603050405020304" pitchFamily="18" charset="0"/>
                                    <a:ea typeface="微软雅黑" panose="020B0503020204020204" pitchFamily="34" charset="-122"/>
                                    <a:cs typeface="Times New Roman" panose="02020603050405020304" pitchFamily="18" charset="0"/>
                                  </a:rPr>
                                  <m:t>D</m:t>
                                </m:r>
                              </m:oMath>
                            </m:oMathPara>
                          </a14:m>
                          <a:endParaRPr lang="zh-CN" sz="20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22983" marR="122983" marT="0" marB="0" anchor="ctr">
                        <a:lnR w="19050" cap="flat" cmpd="sng" algn="ctr">
                          <a:solidFill>
                            <a:srgbClr val="FF0000"/>
                          </a:solidFill>
                          <a:prstDash val="solid"/>
                          <a:round/>
                          <a:headEnd type="none" w="med" len="med"/>
                          <a:tailEnd type="none" w="med" len="med"/>
                        </a:lnR>
                      </a:tcPr>
                    </a:tc>
                    <a:tc>
                      <a:txBody>
                        <a:bodyPr/>
                        <a:lstStyle/>
                        <a:p>
                          <a:pPr algn="ctr">
                            <a:spcAft>
                              <a:spcPts val="0"/>
                            </a:spcAft>
                          </a:pPr>
                          <a:r>
                            <a:rPr lang="en-US" sz="2000" b="1" kern="0" dirty="0">
                              <a:effectLst/>
                              <a:latin typeface="Times New Roman" panose="02020603050405020304" pitchFamily="18" charset="0"/>
                              <a:ea typeface="微软雅黑" panose="020B0503020204020204" pitchFamily="34" charset="-122"/>
                              <a:cs typeface="Times New Roman" panose="02020603050405020304" pitchFamily="18" charset="0"/>
                            </a:rPr>
                            <a:t>CP</a:t>
                          </a:r>
                          <a:endParaRPr lang="zh-CN" sz="20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22983" marR="122983" marT="0" marB="0" anchor="ctr">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tcPr>
                    </a:tc>
                    <a:tc>
                      <a:txBody>
                        <a:bodyPr/>
                        <a:lstStyle/>
                        <a:p>
                          <a:pPr algn="ctr">
                            <a:spcAft>
                              <a:spcPts val="0"/>
                            </a:spcAft>
                          </a:pPr>
                          <a:r>
                            <a:rPr lang="en-US" sz="2000" b="1" kern="0">
                              <a:effectLst/>
                              <a:latin typeface="Times New Roman" panose="02020603050405020304" pitchFamily="18" charset="0"/>
                              <a:ea typeface="微软雅黑" panose="020B0503020204020204" pitchFamily="34" charset="-122"/>
                              <a:cs typeface="Times New Roman" panose="02020603050405020304" pitchFamily="18" charset="0"/>
                            </a:rPr>
                            <a:t>D</a:t>
                          </a:r>
                          <a:r>
                            <a:rPr lang="en-US" sz="2000" b="1" kern="0" baseline="-25000">
                              <a:effectLst/>
                              <a:latin typeface="Times New Roman" panose="02020603050405020304" pitchFamily="18" charset="0"/>
                              <a:ea typeface="微软雅黑" panose="020B0503020204020204" pitchFamily="34" charset="-122"/>
                              <a:cs typeface="Times New Roman" panose="02020603050405020304" pitchFamily="18" charset="0"/>
                            </a:rPr>
                            <a:t>3</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22983" marR="122983" marT="0" marB="0" anchor="ctr">
                        <a:lnL w="19050" cap="flat" cmpd="sng" algn="ctr">
                          <a:solidFill>
                            <a:srgbClr val="FF0000"/>
                          </a:solidFill>
                          <a:prstDash val="solid"/>
                          <a:round/>
                          <a:headEnd type="none" w="med" len="med"/>
                          <a:tailEnd type="none" w="med" len="med"/>
                        </a:lnL>
                      </a:tcPr>
                    </a:tc>
                    <a:tc>
                      <a:txBody>
                        <a:bodyPr/>
                        <a:lstStyle/>
                        <a:p>
                          <a:pPr algn="ctr">
                            <a:spcAft>
                              <a:spcPts val="0"/>
                            </a:spcAft>
                          </a:pPr>
                          <a:r>
                            <a:rPr lang="en-US" sz="2000" b="1" kern="0">
                              <a:effectLst/>
                              <a:latin typeface="Times New Roman" panose="02020603050405020304" pitchFamily="18" charset="0"/>
                              <a:ea typeface="微软雅黑" panose="020B0503020204020204" pitchFamily="34" charset="-122"/>
                              <a:cs typeface="Times New Roman" panose="02020603050405020304" pitchFamily="18" charset="0"/>
                            </a:rPr>
                            <a:t>D</a:t>
                          </a:r>
                          <a:r>
                            <a:rPr lang="en-US" sz="2000" b="1" kern="0" baseline="-25000">
                              <a:effectLst/>
                              <a:latin typeface="Times New Roman" panose="02020603050405020304" pitchFamily="18" charset="0"/>
                              <a:ea typeface="微软雅黑" panose="020B0503020204020204" pitchFamily="34" charset="-122"/>
                              <a:cs typeface="Times New Roman" panose="02020603050405020304" pitchFamily="18" charset="0"/>
                            </a:rPr>
                            <a:t>2</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22983" marR="122983" marT="0" marB="0" anchor="ctr"/>
                    </a:tc>
                    <a:tc>
                      <a:txBody>
                        <a:bodyPr/>
                        <a:lstStyle/>
                        <a:p>
                          <a:pPr algn="ctr">
                            <a:spcAft>
                              <a:spcPts val="0"/>
                            </a:spcAft>
                          </a:pPr>
                          <a:r>
                            <a:rPr lang="en-US" sz="2000" b="1" kern="0">
                              <a:effectLst/>
                              <a:latin typeface="Times New Roman" panose="02020603050405020304" pitchFamily="18" charset="0"/>
                              <a:ea typeface="微软雅黑" panose="020B0503020204020204" pitchFamily="34" charset="-122"/>
                              <a:cs typeface="Times New Roman" panose="02020603050405020304" pitchFamily="18" charset="0"/>
                            </a:rPr>
                            <a:t>D</a:t>
                          </a:r>
                          <a:r>
                            <a:rPr lang="en-US" sz="2000" b="1" kern="0" baseline="-2500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22983" marR="122983" marT="0" marB="0" anchor="ctr"/>
                    </a:tc>
                    <a:tc>
                      <a:txBody>
                        <a:bodyPr/>
                        <a:lstStyle/>
                        <a:p>
                          <a:pPr algn="ctr">
                            <a:spcAft>
                              <a:spcPts val="0"/>
                            </a:spcAft>
                          </a:pPr>
                          <a:r>
                            <a:rPr lang="en-US" sz="2000" b="1" kern="0" dirty="0">
                              <a:effectLst/>
                              <a:latin typeface="Times New Roman" panose="02020603050405020304" pitchFamily="18" charset="0"/>
                              <a:ea typeface="微软雅黑" panose="020B0503020204020204" pitchFamily="34" charset="-122"/>
                              <a:cs typeface="Times New Roman" panose="02020603050405020304" pitchFamily="18" charset="0"/>
                            </a:rPr>
                            <a:t>D</a:t>
                          </a:r>
                          <a:r>
                            <a:rPr lang="en-US" sz="2000" b="1" kern="0" baseline="-25000" dirty="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20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22983" marR="122983" marT="0" marB="0" anchor="ctr">
                        <a:lnR w="19050" cap="flat" cmpd="sng" algn="ctr">
                          <a:solidFill>
                            <a:srgbClr val="FF0000"/>
                          </a:solidFill>
                          <a:prstDash val="solid"/>
                          <a:round/>
                          <a:headEnd type="none" w="med" len="med"/>
                          <a:tailEnd type="none" w="med" len="med"/>
                        </a:lnR>
                      </a:tcPr>
                    </a:tc>
                    <a:tc>
                      <a:txBody>
                        <a:bodyPr/>
                        <a:lstStyle/>
                        <a:p>
                          <a:pPr algn="ctr">
                            <a:spcAft>
                              <a:spcPts val="0"/>
                            </a:spcAft>
                          </a:pPr>
                          <a14:m>
                            <m:oMathPara xmlns:m="http://schemas.openxmlformats.org/officeDocument/2006/math">
                              <m:oMathParaPr>
                                <m:jc m:val="centerGroup"/>
                              </m:oMathParaPr>
                              <m:oMath xmlns:m="http://schemas.openxmlformats.org/officeDocument/2006/math">
                                <m:sSubSup>
                                  <m:sSubSupPr>
                                    <m:ctrlPr>
                                      <a:rPr lang="zh-CN" sz="2000" b="1" i="1" kern="1200">
                                        <a:effectLst/>
                                        <a:latin typeface="Cambria Math" panose="02040503050406030204" pitchFamily="18" charset="0"/>
                                      </a:rPr>
                                    </m:ctrlPr>
                                  </m:sSubSupPr>
                                  <m:e>
                                    <m:r>
                                      <m:rPr>
                                        <m:nor/>
                                      </m:rPr>
                                      <a:rPr lang="en-US" sz="2000" b="1" kern="1200">
                                        <a:effectLst/>
                                        <a:latin typeface="Times New Roman" panose="02020603050405020304" pitchFamily="18" charset="0"/>
                                        <a:ea typeface="微软雅黑" panose="020B0503020204020204" pitchFamily="34" charset="-122"/>
                                        <a:cs typeface="Times New Roman" panose="02020603050405020304" pitchFamily="18" charset="0"/>
                                      </a:rPr>
                                      <m:t>Q</m:t>
                                    </m:r>
                                  </m:e>
                                  <m:sub>
                                    <m:r>
                                      <m:rPr>
                                        <m:nor/>
                                      </m:rPr>
                                      <a:rPr lang="en-US" sz="2000" b="1" kern="1200">
                                        <a:effectLst/>
                                        <a:latin typeface="Times New Roman" panose="02020603050405020304" pitchFamily="18" charset="0"/>
                                        <a:ea typeface="微软雅黑" panose="020B0503020204020204" pitchFamily="34" charset="-122"/>
                                        <a:cs typeface="Times New Roman" panose="02020603050405020304" pitchFamily="18" charset="0"/>
                                      </a:rPr>
                                      <m:t>3</m:t>
                                    </m:r>
                                  </m:sub>
                                  <m:sup>
                                    <m:r>
                                      <m:rPr>
                                        <m:nor/>
                                      </m:rPr>
                                      <a:rPr lang="en-US" sz="2000" b="1" kern="1200">
                                        <a:effectLst/>
                                        <a:latin typeface="Times New Roman" panose="02020603050405020304" pitchFamily="18" charset="0"/>
                                        <a:ea typeface="微软雅黑" panose="020B0503020204020204" pitchFamily="34" charset="-122"/>
                                        <a:cs typeface="Times New Roman" panose="02020603050405020304" pitchFamily="18" charset="0"/>
                                      </a:rPr>
                                      <m:t>n</m:t>
                                    </m:r>
                                    <m:r>
                                      <m:rPr>
                                        <m:nor/>
                                      </m:rPr>
                                      <a:rPr lang="en-US" sz="2000" b="1" kern="1200">
                                        <a:effectLst/>
                                        <a:latin typeface="Times New Roman" panose="02020603050405020304" pitchFamily="18" charset="0"/>
                                        <a:ea typeface="微软雅黑" panose="020B0503020204020204" pitchFamily="34" charset="-122"/>
                                        <a:cs typeface="Times New Roman" panose="02020603050405020304" pitchFamily="18" charset="0"/>
                                      </a:rPr>
                                      <m:t>+1</m:t>
                                    </m:r>
                                  </m:sup>
                                </m:sSubSup>
                              </m:oMath>
                            </m:oMathPara>
                          </a14:m>
                          <a:endParaRPr lang="zh-CN" sz="20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22983" marR="122983" marT="0" marB="0" anchor="ctr">
                        <a:lnL w="19050" cap="flat" cmpd="sng" algn="ctr">
                          <a:solidFill>
                            <a:srgbClr val="FF0000"/>
                          </a:solidFill>
                          <a:prstDash val="solid"/>
                          <a:round/>
                          <a:headEnd type="none" w="med" len="med"/>
                          <a:tailEnd type="none" w="med" len="med"/>
                        </a:lnL>
                      </a:tcPr>
                    </a:tc>
                    <a:tc>
                      <a:txBody>
                        <a:bodyPr/>
                        <a:lstStyle/>
                        <a:p>
                          <a:pPr algn="ctr">
                            <a:spcAft>
                              <a:spcPts val="0"/>
                            </a:spcAft>
                          </a:pPr>
                          <a14:m>
                            <m:oMathPara xmlns:m="http://schemas.openxmlformats.org/officeDocument/2006/math">
                              <m:oMathParaPr>
                                <m:jc m:val="centerGroup"/>
                              </m:oMathParaPr>
                              <m:oMath xmlns:m="http://schemas.openxmlformats.org/officeDocument/2006/math">
                                <m:sSubSup>
                                  <m:sSubSupPr>
                                    <m:ctrlPr>
                                      <a:rPr lang="zh-CN" sz="2000" b="1" i="1" kern="1200">
                                        <a:effectLst/>
                                        <a:latin typeface="Cambria Math" panose="02040503050406030204" pitchFamily="18" charset="0"/>
                                      </a:rPr>
                                    </m:ctrlPr>
                                  </m:sSubSupPr>
                                  <m:e>
                                    <m:r>
                                      <m:rPr>
                                        <m:nor/>
                                      </m:rPr>
                                      <a:rPr lang="en-US" sz="2000" b="1" kern="1200">
                                        <a:effectLst/>
                                        <a:latin typeface="Times New Roman" panose="02020603050405020304" pitchFamily="18" charset="0"/>
                                        <a:ea typeface="微软雅黑" panose="020B0503020204020204" pitchFamily="34" charset="-122"/>
                                        <a:cs typeface="Times New Roman" panose="02020603050405020304" pitchFamily="18" charset="0"/>
                                      </a:rPr>
                                      <m:t>Q</m:t>
                                    </m:r>
                                  </m:e>
                                  <m:sub>
                                    <m:r>
                                      <m:rPr>
                                        <m:nor/>
                                      </m:rPr>
                                      <a:rPr lang="en-US" sz="2000" b="1" kern="1200">
                                        <a:effectLst/>
                                        <a:latin typeface="Times New Roman" panose="02020603050405020304" pitchFamily="18" charset="0"/>
                                        <a:ea typeface="微软雅黑" panose="020B0503020204020204" pitchFamily="34" charset="-122"/>
                                        <a:cs typeface="Times New Roman" panose="02020603050405020304" pitchFamily="18" charset="0"/>
                                      </a:rPr>
                                      <m:t>2</m:t>
                                    </m:r>
                                  </m:sub>
                                  <m:sup>
                                    <m:r>
                                      <m:rPr>
                                        <m:nor/>
                                      </m:rPr>
                                      <a:rPr lang="en-US" sz="2000" b="1" kern="1200">
                                        <a:effectLst/>
                                        <a:latin typeface="Times New Roman" panose="02020603050405020304" pitchFamily="18" charset="0"/>
                                        <a:ea typeface="微软雅黑" panose="020B0503020204020204" pitchFamily="34" charset="-122"/>
                                        <a:cs typeface="Times New Roman" panose="02020603050405020304" pitchFamily="18" charset="0"/>
                                      </a:rPr>
                                      <m:t>n</m:t>
                                    </m:r>
                                    <m:r>
                                      <m:rPr>
                                        <m:nor/>
                                      </m:rPr>
                                      <a:rPr lang="en-US" sz="2000" b="1" kern="1200">
                                        <a:effectLst/>
                                        <a:latin typeface="Times New Roman" panose="02020603050405020304" pitchFamily="18" charset="0"/>
                                        <a:ea typeface="微软雅黑" panose="020B0503020204020204" pitchFamily="34" charset="-122"/>
                                        <a:cs typeface="Times New Roman" panose="02020603050405020304" pitchFamily="18" charset="0"/>
                                      </a:rPr>
                                      <m:t>+1</m:t>
                                    </m:r>
                                  </m:sup>
                                </m:sSubSup>
                              </m:oMath>
                            </m:oMathPara>
                          </a14:m>
                          <a:endParaRPr lang="zh-CN" sz="20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22983" marR="122983" marT="0" marB="0" anchor="ctr"/>
                    </a:tc>
                    <a:tc>
                      <a:txBody>
                        <a:bodyPr/>
                        <a:lstStyle/>
                        <a:p>
                          <a:pPr algn="ctr">
                            <a:spcAft>
                              <a:spcPts val="0"/>
                            </a:spcAft>
                          </a:pPr>
                          <a14:m>
                            <m:oMathPara xmlns:m="http://schemas.openxmlformats.org/officeDocument/2006/math">
                              <m:oMathParaPr>
                                <m:jc m:val="centerGroup"/>
                              </m:oMathParaPr>
                              <m:oMath xmlns:m="http://schemas.openxmlformats.org/officeDocument/2006/math">
                                <m:sSubSup>
                                  <m:sSubSupPr>
                                    <m:ctrlPr>
                                      <a:rPr lang="zh-CN" sz="2000" b="1" i="1" kern="1200">
                                        <a:effectLst/>
                                        <a:latin typeface="Cambria Math" panose="02040503050406030204" pitchFamily="18" charset="0"/>
                                      </a:rPr>
                                    </m:ctrlPr>
                                  </m:sSubSupPr>
                                  <m:e>
                                    <m:r>
                                      <m:rPr>
                                        <m:nor/>
                                      </m:rPr>
                                      <a:rPr lang="en-US" sz="2000" b="1" kern="1200">
                                        <a:effectLst/>
                                        <a:latin typeface="Times New Roman" panose="02020603050405020304" pitchFamily="18" charset="0"/>
                                        <a:ea typeface="微软雅黑" panose="020B0503020204020204" pitchFamily="34" charset="-122"/>
                                        <a:cs typeface="Times New Roman" panose="02020603050405020304" pitchFamily="18" charset="0"/>
                                      </a:rPr>
                                      <m:t>Q</m:t>
                                    </m:r>
                                  </m:e>
                                  <m:sub>
                                    <m:r>
                                      <m:rPr>
                                        <m:nor/>
                                      </m:rPr>
                                      <a:rPr lang="en-US" sz="2000" b="1" kern="1200">
                                        <a:effectLst/>
                                        <a:latin typeface="Times New Roman" panose="02020603050405020304" pitchFamily="18" charset="0"/>
                                        <a:ea typeface="微软雅黑" panose="020B0503020204020204" pitchFamily="34" charset="-122"/>
                                        <a:cs typeface="Times New Roman" panose="02020603050405020304" pitchFamily="18" charset="0"/>
                                      </a:rPr>
                                      <m:t>1</m:t>
                                    </m:r>
                                  </m:sub>
                                  <m:sup>
                                    <m:r>
                                      <m:rPr>
                                        <m:nor/>
                                      </m:rPr>
                                      <a:rPr lang="en-US" sz="2000" b="1" kern="1200">
                                        <a:effectLst/>
                                        <a:latin typeface="Times New Roman" panose="02020603050405020304" pitchFamily="18" charset="0"/>
                                        <a:ea typeface="微软雅黑" panose="020B0503020204020204" pitchFamily="34" charset="-122"/>
                                        <a:cs typeface="Times New Roman" panose="02020603050405020304" pitchFamily="18" charset="0"/>
                                      </a:rPr>
                                      <m:t>n</m:t>
                                    </m:r>
                                    <m:r>
                                      <m:rPr>
                                        <m:nor/>
                                      </m:rPr>
                                      <a:rPr lang="en-US" sz="2000" b="1" kern="1200">
                                        <a:effectLst/>
                                        <a:latin typeface="Times New Roman" panose="02020603050405020304" pitchFamily="18" charset="0"/>
                                        <a:ea typeface="微软雅黑" panose="020B0503020204020204" pitchFamily="34" charset="-122"/>
                                        <a:cs typeface="Times New Roman" panose="02020603050405020304" pitchFamily="18" charset="0"/>
                                      </a:rPr>
                                      <m:t>+1</m:t>
                                    </m:r>
                                  </m:sup>
                                </m:sSubSup>
                              </m:oMath>
                            </m:oMathPara>
                          </a14:m>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22983" marR="122983" marT="0" marB="0" anchor="ctr"/>
                    </a:tc>
                    <a:tc>
                      <a:txBody>
                        <a:bodyPr/>
                        <a:lstStyle/>
                        <a:p>
                          <a:pPr algn="ctr">
                            <a:spcAft>
                              <a:spcPts val="0"/>
                            </a:spcAft>
                          </a:pPr>
                          <a14:m>
                            <m:oMathPara xmlns:m="http://schemas.openxmlformats.org/officeDocument/2006/math">
                              <m:oMathParaPr>
                                <m:jc m:val="centerGroup"/>
                              </m:oMathParaPr>
                              <m:oMath xmlns:m="http://schemas.openxmlformats.org/officeDocument/2006/math">
                                <m:sSubSup>
                                  <m:sSubSupPr>
                                    <m:ctrlPr>
                                      <a:rPr lang="zh-CN" sz="2000" b="1" i="1" kern="1200">
                                        <a:effectLst/>
                                        <a:latin typeface="Cambria Math" panose="02040503050406030204" pitchFamily="18" charset="0"/>
                                      </a:rPr>
                                    </m:ctrlPr>
                                  </m:sSubSupPr>
                                  <m:e>
                                    <m:r>
                                      <m:rPr>
                                        <m:nor/>
                                      </m:rPr>
                                      <a:rPr lang="en-US" sz="2000" b="1" kern="1200">
                                        <a:effectLst/>
                                        <a:latin typeface="Times New Roman" panose="02020603050405020304" pitchFamily="18" charset="0"/>
                                        <a:ea typeface="微软雅黑" panose="020B0503020204020204" pitchFamily="34" charset="-122"/>
                                        <a:cs typeface="Times New Roman" panose="02020603050405020304" pitchFamily="18" charset="0"/>
                                      </a:rPr>
                                      <m:t>Q</m:t>
                                    </m:r>
                                  </m:e>
                                  <m:sub>
                                    <m:r>
                                      <m:rPr>
                                        <m:nor/>
                                      </m:rPr>
                                      <a:rPr lang="en-US" sz="2000" b="1" kern="1200">
                                        <a:effectLst/>
                                        <a:latin typeface="Times New Roman" panose="02020603050405020304" pitchFamily="18" charset="0"/>
                                        <a:ea typeface="微软雅黑" panose="020B0503020204020204" pitchFamily="34" charset="-122"/>
                                        <a:cs typeface="Times New Roman" panose="02020603050405020304" pitchFamily="18" charset="0"/>
                                      </a:rPr>
                                      <m:t>0</m:t>
                                    </m:r>
                                  </m:sub>
                                  <m:sup>
                                    <m:r>
                                      <m:rPr>
                                        <m:nor/>
                                      </m:rPr>
                                      <a:rPr lang="en-US" sz="2000" b="1" kern="1200">
                                        <a:effectLst/>
                                        <a:latin typeface="Times New Roman" panose="02020603050405020304" pitchFamily="18" charset="0"/>
                                        <a:ea typeface="微软雅黑" panose="020B0503020204020204" pitchFamily="34" charset="-122"/>
                                        <a:cs typeface="Times New Roman" panose="02020603050405020304" pitchFamily="18" charset="0"/>
                                      </a:rPr>
                                      <m:t>n</m:t>
                                    </m:r>
                                    <m:r>
                                      <m:rPr>
                                        <m:nor/>
                                      </m:rPr>
                                      <a:rPr lang="en-US" sz="2000" b="1" kern="1200">
                                        <a:effectLst/>
                                        <a:latin typeface="Times New Roman" panose="02020603050405020304" pitchFamily="18" charset="0"/>
                                        <a:ea typeface="微软雅黑" panose="020B0503020204020204" pitchFamily="34" charset="-122"/>
                                        <a:cs typeface="Times New Roman" panose="02020603050405020304" pitchFamily="18" charset="0"/>
                                      </a:rPr>
                                      <m:t>+1</m:t>
                                    </m:r>
                                  </m:sup>
                                </m:sSubSup>
                              </m:oMath>
                            </m:oMathPara>
                          </a14:m>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22983" marR="122983" marT="0" marB="0" anchor="ctr">
                        <a:lnR w="19050" cap="flat" cmpd="sng" algn="ctr">
                          <a:solidFill>
                            <a:srgbClr val="FF0000"/>
                          </a:solidFill>
                          <a:prstDash val="solid"/>
                          <a:round/>
                          <a:headEnd type="none" w="med" len="med"/>
                          <a:tailEnd type="none" w="med" len="med"/>
                        </a:lnR>
                      </a:tcPr>
                    </a:tc>
                    <a:tc vMerge="1">
                      <a:txBody>
                        <a:bodyPr/>
                        <a:lstStyle/>
                        <a:p>
                          <a:endParaRPr lang="zh-CN" altLang="en-US"/>
                        </a:p>
                      </a:txBody>
                      <a:tcPr/>
                    </a:tc>
                    <a:extLst>
                      <a:ext uri="{0D108BD9-81ED-4DB2-BD59-A6C34878D82A}">
                        <a16:rowId xmlns:a16="http://schemas.microsoft.com/office/drawing/2014/main" val="4160572975"/>
                      </a:ext>
                    </a:extLst>
                  </a:tr>
                  <a:tr h="433856">
                    <a:tc>
                      <a:txBody>
                        <a:bodyPr/>
                        <a:lstStyle/>
                        <a:p>
                          <a:pPr algn="ctr">
                            <a:spcAft>
                              <a:spcPts val="0"/>
                            </a:spcAft>
                          </a:pPr>
                          <a:r>
                            <a:rPr lang="en-US" sz="2000" b="1" kern="120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22983" marR="122983" marT="0" marB="0" anchor="ctr"/>
                    </a:tc>
                    <a:tc>
                      <a:txBody>
                        <a:bodyPr/>
                        <a:lstStyle/>
                        <a:p>
                          <a:pPr algn="ctr">
                            <a:spcAft>
                              <a:spcPts val="0"/>
                            </a:spcAft>
                          </a:pPr>
                          <a:r>
                            <a:rPr lang="en-US" sz="2000" b="1" kern="1200">
                              <a:effectLst/>
                              <a:latin typeface="Times New Roman" panose="02020603050405020304" pitchFamily="18" charset="0"/>
                              <a:ea typeface="微软雅黑" panose="020B0503020204020204" pitchFamily="34" charset="-122"/>
                              <a:cs typeface="Times New Roman" panose="02020603050405020304" pitchFamily="18" charset="0"/>
                            </a:rPr>
                            <a:t>d</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22983" marR="122983" marT="0" marB="0" anchor="ctr"/>
                    </a:tc>
                    <a:tc>
                      <a:txBody>
                        <a:bodyPr/>
                        <a:lstStyle/>
                        <a:p>
                          <a:pPr algn="ctr">
                            <a:spcAft>
                              <a:spcPts val="0"/>
                            </a:spcAft>
                          </a:pPr>
                          <a:r>
                            <a:rPr lang="en-US" sz="2000" b="1" kern="1200">
                              <a:effectLst/>
                              <a:latin typeface="Times New Roman" panose="02020603050405020304" pitchFamily="18" charset="0"/>
                              <a:ea typeface="微软雅黑" panose="020B0503020204020204" pitchFamily="34" charset="-122"/>
                              <a:cs typeface="Times New Roman" panose="02020603050405020304" pitchFamily="18" charset="0"/>
                            </a:rPr>
                            <a:t>d</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22983" marR="122983" marT="0" marB="0" anchor="ctr">
                        <a:lnR w="19050" cap="flat" cmpd="sng" algn="ctr">
                          <a:solidFill>
                            <a:srgbClr val="FF0000"/>
                          </a:solidFill>
                          <a:prstDash val="solid"/>
                          <a:round/>
                          <a:headEnd type="none" w="med" len="med"/>
                          <a:tailEnd type="none" w="med" len="med"/>
                        </a:lnR>
                      </a:tcPr>
                    </a:tc>
                    <a:tc>
                      <a:txBody>
                        <a:bodyPr/>
                        <a:lstStyle/>
                        <a:p>
                          <a:pPr algn="ctr">
                            <a:spcAft>
                              <a:spcPts val="0"/>
                            </a:spcAft>
                          </a:pPr>
                          <a:r>
                            <a:rPr lang="en-US" sz="2000" b="1" kern="1200" dirty="0">
                              <a:solidFill>
                                <a:srgbClr val="FF0000"/>
                              </a:solidFill>
                              <a:effectLst/>
                              <a:latin typeface="Times New Roman" panose="02020603050405020304" pitchFamily="18" charset="0"/>
                              <a:ea typeface="微软雅黑" panose="020B0503020204020204" pitchFamily="34" charset="-122"/>
                              <a:cs typeface="Times New Roman" panose="02020603050405020304" pitchFamily="18" charset="0"/>
                            </a:rPr>
                            <a:t>d</a:t>
                          </a:r>
                          <a:endParaRPr lang="zh-CN" sz="2000" b="1" kern="100" dirty="0">
                            <a:solidFill>
                              <a:srgbClr val="FF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22983" marR="122983" marT="0" marB="0" anchor="ctr">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tcPr>
                    </a:tc>
                    <a:tc>
                      <a:txBody>
                        <a:bodyPr/>
                        <a:lstStyle/>
                        <a:p>
                          <a:pPr algn="ctr">
                            <a:spcAft>
                              <a:spcPts val="0"/>
                            </a:spcAft>
                          </a:pPr>
                          <a:r>
                            <a:rPr lang="en-US" sz="2000" b="1" kern="0">
                              <a:effectLst/>
                              <a:latin typeface="Times New Roman" panose="02020603050405020304" pitchFamily="18" charset="0"/>
                              <a:ea typeface="微软雅黑" panose="020B0503020204020204" pitchFamily="34" charset="-122"/>
                              <a:cs typeface="Times New Roman" panose="02020603050405020304" pitchFamily="18" charset="0"/>
                            </a:rPr>
                            <a:t>d</a:t>
                          </a:r>
                          <a:r>
                            <a:rPr lang="en-US" sz="2000" b="1" kern="0" baseline="-25000">
                              <a:effectLst/>
                              <a:latin typeface="Times New Roman" panose="02020603050405020304" pitchFamily="18" charset="0"/>
                              <a:ea typeface="微软雅黑" panose="020B0503020204020204" pitchFamily="34" charset="-122"/>
                              <a:cs typeface="Times New Roman" panose="02020603050405020304" pitchFamily="18" charset="0"/>
                            </a:rPr>
                            <a:t>3</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22983" marR="122983" marT="0" marB="0" anchor="ctr">
                        <a:lnL w="19050" cap="flat" cmpd="sng" algn="ctr">
                          <a:solidFill>
                            <a:srgbClr val="FF0000"/>
                          </a:solidFill>
                          <a:prstDash val="solid"/>
                          <a:round/>
                          <a:headEnd type="none" w="med" len="med"/>
                          <a:tailEnd type="none" w="med" len="med"/>
                        </a:lnL>
                      </a:tcPr>
                    </a:tc>
                    <a:tc>
                      <a:txBody>
                        <a:bodyPr/>
                        <a:lstStyle/>
                        <a:p>
                          <a:pPr algn="ctr">
                            <a:spcAft>
                              <a:spcPts val="0"/>
                            </a:spcAft>
                          </a:pPr>
                          <a:r>
                            <a:rPr lang="en-US" sz="2000" b="1" kern="0">
                              <a:effectLst/>
                              <a:latin typeface="Times New Roman" panose="02020603050405020304" pitchFamily="18" charset="0"/>
                              <a:ea typeface="微软雅黑" panose="020B0503020204020204" pitchFamily="34" charset="-122"/>
                              <a:cs typeface="Times New Roman" panose="02020603050405020304" pitchFamily="18" charset="0"/>
                            </a:rPr>
                            <a:t>d</a:t>
                          </a:r>
                          <a:r>
                            <a:rPr lang="en-US" sz="2000" b="1" kern="0" baseline="-25000">
                              <a:effectLst/>
                              <a:latin typeface="Times New Roman" panose="02020603050405020304" pitchFamily="18" charset="0"/>
                              <a:ea typeface="微软雅黑" panose="020B0503020204020204" pitchFamily="34" charset="-122"/>
                              <a:cs typeface="Times New Roman" panose="02020603050405020304" pitchFamily="18" charset="0"/>
                            </a:rPr>
                            <a:t>2</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22983" marR="122983" marT="0" marB="0" anchor="ctr"/>
                    </a:tc>
                    <a:tc>
                      <a:txBody>
                        <a:bodyPr/>
                        <a:lstStyle/>
                        <a:p>
                          <a:pPr algn="ctr">
                            <a:spcAft>
                              <a:spcPts val="0"/>
                            </a:spcAft>
                          </a:pPr>
                          <a:r>
                            <a:rPr lang="en-US" sz="2000" b="1" kern="0">
                              <a:effectLst/>
                              <a:latin typeface="Times New Roman" panose="02020603050405020304" pitchFamily="18" charset="0"/>
                              <a:ea typeface="微软雅黑" panose="020B0503020204020204" pitchFamily="34" charset="-122"/>
                              <a:cs typeface="Times New Roman" panose="02020603050405020304" pitchFamily="18" charset="0"/>
                            </a:rPr>
                            <a:t>d</a:t>
                          </a:r>
                          <a:r>
                            <a:rPr lang="en-US" sz="2000" b="1" kern="0" baseline="-2500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22983" marR="122983" marT="0" marB="0" anchor="ctr"/>
                    </a:tc>
                    <a:tc>
                      <a:txBody>
                        <a:bodyPr/>
                        <a:lstStyle/>
                        <a:p>
                          <a:pPr algn="ctr">
                            <a:spcAft>
                              <a:spcPts val="0"/>
                            </a:spcAft>
                          </a:pPr>
                          <a:r>
                            <a:rPr lang="en-US" sz="2000" b="1" kern="0">
                              <a:effectLst/>
                              <a:latin typeface="Times New Roman" panose="02020603050405020304" pitchFamily="18" charset="0"/>
                              <a:ea typeface="微软雅黑" panose="020B0503020204020204" pitchFamily="34" charset="-122"/>
                              <a:cs typeface="Times New Roman" panose="02020603050405020304" pitchFamily="18" charset="0"/>
                            </a:rPr>
                            <a:t>d</a:t>
                          </a:r>
                          <a:r>
                            <a:rPr lang="en-US" sz="2000" b="1" kern="0" baseline="-2500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22983" marR="122983" marT="0" marB="0" anchor="ctr">
                        <a:lnR w="19050" cap="flat" cmpd="sng" algn="ctr">
                          <a:solidFill>
                            <a:srgbClr val="FF0000"/>
                          </a:solidFill>
                          <a:prstDash val="solid"/>
                          <a:round/>
                          <a:headEnd type="none" w="med" len="med"/>
                          <a:tailEnd type="none" w="med" len="med"/>
                        </a:lnR>
                      </a:tcPr>
                    </a:tc>
                    <a:tc>
                      <a:txBody>
                        <a:bodyPr/>
                        <a:lstStyle/>
                        <a:p>
                          <a:pPr algn="ctr">
                            <a:spcAft>
                              <a:spcPts val="0"/>
                            </a:spcAft>
                          </a:pPr>
                          <a:r>
                            <a:rPr lang="en-US" sz="2000" b="1" kern="0">
                              <a:effectLst/>
                              <a:latin typeface="Times New Roman" panose="02020603050405020304" pitchFamily="18" charset="0"/>
                              <a:ea typeface="微软雅黑" panose="020B0503020204020204" pitchFamily="34" charset="-122"/>
                              <a:cs typeface="Times New Roman" panose="02020603050405020304" pitchFamily="18" charset="0"/>
                            </a:rPr>
                            <a:t>d</a:t>
                          </a:r>
                          <a:r>
                            <a:rPr lang="en-US" sz="2000" b="1" kern="0" baseline="-25000">
                              <a:effectLst/>
                              <a:latin typeface="Times New Roman" panose="02020603050405020304" pitchFamily="18" charset="0"/>
                              <a:ea typeface="微软雅黑" panose="020B0503020204020204" pitchFamily="34" charset="-122"/>
                              <a:cs typeface="Times New Roman" panose="02020603050405020304" pitchFamily="18" charset="0"/>
                            </a:rPr>
                            <a:t>3</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22983" marR="122983" marT="0" marB="0" anchor="ctr">
                        <a:lnL w="19050" cap="flat" cmpd="sng" algn="ctr">
                          <a:solidFill>
                            <a:srgbClr val="FF0000"/>
                          </a:solidFill>
                          <a:prstDash val="solid"/>
                          <a:round/>
                          <a:headEnd type="none" w="med" len="med"/>
                          <a:tailEnd type="none" w="med" len="med"/>
                        </a:lnL>
                      </a:tcPr>
                    </a:tc>
                    <a:tc>
                      <a:txBody>
                        <a:bodyPr/>
                        <a:lstStyle/>
                        <a:p>
                          <a:pPr algn="ctr">
                            <a:spcAft>
                              <a:spcPts val="0"/>
                            </a:spcAft>
                          </a:pPr>
                          <a:r>
                            <a:rPr lang="en-US" sz="2000" b="1" kern="0">
                              <a:effectLst/>
                              <a:latin typeface="Times New Roman" panose="02020603050405020304" pitchFamily="18" charset="0"/>
                              <a:ea typeface="微软雅黑" panose="020B0503020204020204" pitchFamily="34" charset="-122"/>
                              <a:cs typeface="Times New Roman" panose="02020603050405020304" pitchFamily="18" charset="0"/>
                            </a:rPr>
                            <a:t>d</a:t>
                          </a:r>
                          <a:r>
                            <a:rPr lang="en-US" sz="2000" b="1" kern="0" baseline="-25000">
                              <a:effectLst/>
                              <a:latin typeface="Times New Roman" panose="02020603050405020304" pitchFamily="18" charset="0"/>
                              <a:ea typeface="微软雅黑" panose="020B0503020204020204" pitchFamily="34" charset="-122"/>
                              <a:cs typeface="Times New Roman" panose="02020603050405020304" pitchFamily="18" charset="0"/>
                            </a:rPr>
                            <a:t>2</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22983" marR="122983" marT="0" marB="0" anchor="ctr"/>
                    </a:tc>
                    <a:tc>
                      <a:txBody>
                        <a:bodyPr/>
                        <a:lstStyle/>
                        <a:p>
                          <a:pPr algn="ctr">
                            <a:spcAft>
                              <a:spcPts val="0"/>
                            </a:spcAft>
                          </a:pPr>
                          <a:r>
                            <a:rPr lang="en-US" sz="2000" b="1" kern="0">
                              <a:effectLst/>
                              <a:latin typeface="Times New Roman" panose="02020603050405020304" pitchFamily="18" charset="0"/>
                              <a:ea typeface="微软雅黑" panose="020B0503020204020204" pitchFamily="34" charset="-122"/>
                              <a:cs typeface="Times New Roman" panose="02020603050405020304" pitchFamily="18" charset="0"/>
                            </a:rPr>
                            <a:t>d</a:t>
                          </a:r>
                          <a:r>
                            <a:rPr lang="en-US" sz="2000" b="1" kern="0" baseline="-2500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22983" marR="122983" marT="0" marB="0" anchor="ctr"/>
                    </a:tc>
                    <a:tc>
                      <a:txBody>
                        <a:bodyPr/>
                        <a:lstStyle/>
                        <a:p>
                          <a:pPr algn="ctr">
                            <a:spcAft>
                              <a:spcPts val="0"/>
                            </a:spcAft>
                          </a:pPr>
                          <a:r>
                            <a:rPr lang="en-US" sz="2000" b="1" kern="0">
                              <a:effectLst/>
                              <a:latin typeface="Times New Roman" panose="02020603050405020304" pitchFamily="18" charset="0"/>
                              <a:ea typeface="微软雅黑" panose="020B0503020204020204" pitchFamily="34" charset="-122"/>
                              <a:cs typeface="Times New Roman" panose="02020603050405020304" pitchFamily="18" charset="0"/>
                            </a:rPr>
                            <a:t>d</a:t>
                          </a:r>
                          <a:r>
                            <a:rPr lang="en-US" sz="2000" b="1" kern="0" baseline="-2500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22983" marR="122983" marT="0" marB="0" anchor="ctr">
                        <a:lnR w="19050" cap="flat" cmpd="sng" algn="ctr">
                          <a:solidFill>
                            <a:srgbClr val="FF0000"/>
                          </a:solidFill>
                          <a:prstDash val="solid"/>
                          <a:round/>
                          <a:headEnd type="none" w="med" len="med"/>
                          <a:tailEnd type="none" w="med" len="med"/>
                        </a:lnR>
                      </a:tcPr>
                    </a:tc>
                    <a:tc>
                      <a:txBody>
                        <a:bodyPr/>
                        <a:lstStyle/>
                        <a:p>
                          <a:pPr algn="ctr">
                            <a:spcAft>
                              <a:spcPts val="0"/>
                            </a:spcAft>
                          </a:pPr>
                          <a:r>
                            <a:rPr lang="zh-CN" sz="2000" b="1" kern="1200" dirty="0">
                              <a:solidFill>
                                <a:srgbClr val="FF0000"/>
                              </a:solidFill>
                              <a:effectLst/>
                              <a:latin typeface="Times New Roman" panose="02020603050405020304" pitchFamily="18" charset="0"/>
                              <a:ea typeface="微软雅黑" panose="020B0503020204020204" pitchFamily="34" charset="-122"/>
                              <a:cs typeface="Times New Roman" panose="02020603050405020304" pitchFamily="18" charset="0"/>
                            </a:rPr>
                            <a:t>异步</a:t>
                          </a:r>
                          <a:r>
                            <a:rPr lang="zh-CN" sz="2000" b="1" kern="1200" dirty="0">
                              <a:effectLst/>
                              <a:latin typeface="Times New Roman" panose="02020603050405020304" pitchFamily="18" charset="0"/>
                              <a:ea typeface="微软雅黑" panose="020B0503020204020204" pitchFamily="34" charset="-122"/>
                              <a:cs typeface="Times New Roman" panose="02020603050405020304" pitchFamily="18" charset="0"/>
                            </a:rPr>
                            <a:t>置数</a:t>
                          </a:r>
                          <a:endParaRPr lang="zh-CN" sz="20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22983" marR="122983" marT="0" marB="0" anchor="ctr">
                        <a:lnL w="19050" cap="flat" cmpd="sng" algn="ctr">
                          <a:solidFill>
                            <a:srgbClr val="FF0000"/>
                          </a:solidFill>
                          <a:prstDash val="solid"/>
                          <a:round/>
                          <a:headEnd type="none" w="med" len="med"/>
                          <a:tailEnd type="none" w="med" len="med"/>
                        </a:lnL>
                      </a:tcPr>
                    </a:tc>
                    <a:extLst>
                      <a:ext uri="{0D108BD9-81ED-4DB2-BD59-A6C34878D82A}">
                        <a16:rowId xmlns:a16="http://schemas.microsoft.com/office/drawing/2014/main" val="3168603903"/>
                      </a:ext>
                    </a:extLst>
                  </a:tr>
                  <a:tr h="433856">
                    <a:tc>
                      <a:txBody>
                        <a:bodyPr/>
                        <a:lstStyle/>
                        <a:p>
                          <a:pPr algn="ctr">
                            <a:spcAft>
                              <a:spcPts val="0"/>
                            </a:spcAft>
                          </a:pPr>
                          <a:r>
                            <a:rPr lang="en-US" sz="2000" b="1" kern="120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22983" marR="122983" marT="0" marB="0" anchor="ctr"/>
                    </a:tc>
                    <a:tc>
                      <a:txBody>
                        <a:bodyPr/>
                        <a:lstStyle/>
                        <a:p>
                          <a:pPr algn="ctr">
                            <a:spcAft>
                              <a:spcPts val="0"/>
                            </a:spcAft>
                          </a:pPr>
                          <a:r>
                            <a:rPr lang="en-US" sz="2000" b="1" kern="120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22983" marR="122983" marT="0" marB="0" anchor="ctr"/>
                    </a:tc>
                    <a:tc>
                      <a:txBody>
                        <a:bodyPr/>
                        <a:lstStyle/>
                        <a:p>
                          <a:pPr algn="ctr">
                            <a:spcAft>
                              <a:spcPts val="0"/>
                            </a:spcAft>
                          </a:pPr>
                          <a:r>
                            <a:rPr lang="en-US" sz="2000" b="1" kern="1200" dirty="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20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22983" marR="122983" marT="0" marB="0" anchor="ctr">
                        <a:lnR w="19050" cap="flat" cmpd="sng" algn="ctr">
                          <a:solidFill>
                            <a:srgbClr val="FF0000"/>
                          </a:solidFill>
                          <a:prstDash val="solid"/>
                          <a:round/>
                          <a:headEnd type="none" w="med" len="med"/>
                          <a:tailEnd type="none" w="med" len="med"/>
                        </a:lnR>
                      </a:tcPr>
                    </a:tc>
                    <a:tc>
                      <a:txBody>
                        <a:bodyPr/>
                        <a:lstStyle/>
                        <a:p>
                          <a:pPr algn="ctr">
                            <a:spcAft>
                              <a:spcPts val="0"/>
                            </a:spcAft>
                          </a:pPr>
                          <a:r>
                            <a:rPr lang="en-US" sz="2000" b="1" kern="1200">
                              <a:effectLst/>
                              <a:latin typeface="Times New Roman" panose="02020603050405020304" pitchFamily="18" charset="0"/>
                              <a:ea typeface="微软雅黑" panose="020B0503020204020204" pitchFamily="34" charset="-122"/>
                              <a:cs typeface="Times New Roman" panose="02020603050405020304" pitchFamily="18" charset="0"/>
                            </a:rPr>
                            <a:t>↑</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22983" marR="122983" marT="0" marB="0" anchor="ctr">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tcPr>
                    </a:tc>
                    <a:tc>
                      <a:txBody>
                        <a:bodyPr/>
                        <a:lstStyle/>
                        <a:p>
                          <a:pPr algn="ctr">
                            <a:spcAft>
                              <a:spcPts val="0"/>
                            </a:spcAft>
                          </a:pPr>
                          <a:r>
                            <a:rPr lang="en-US" sz="2000" b="1" kern="1200">
                              <a:effectLst/>
                              <a:latin typeface="Times New Roman" panose="02020603050405020304" pitchFamily="18" charset="0"/>
                              <a:ea typeface="微软雅黑" panose="020B0503020204020204" pitchFamily="34" charset="-122"/>
                              <a:cs typeface="Times New Roman" panose="02020603050405020304" pitchFamily="18" charset="0"/>
                            </a:rPr>
                            <a:t>d</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22983" marR="122983" marT="0" marB="0" anchor="ctr">
                        <a:lnL w="19050" cap="flat" cmpd="sng" algn="ctr">
                          <a:solidFill>
                            <a:srgbClr val="FF0000"/>
                          </a:solidFill>
                          <a:prstDash val="solid"/>
                          <a:round/>
                          <a:headEnd type="none" w="med" len="med"/>
                          <a:tailEnd type="none" w="med" len="med"/>
                        </a:lnL>
                      </a:tcPr>
                    </a:tc>
                    <a:tc>
                      <a:txBody>
                        <a:bodyPr/>
                        <a:lstStyle/>
                        <a:p>
                          <a:pPr algn="ctr">
                            <a:spcAft>
                              <a:spcPts val="0"/>
                            </a:spcAft>
                          </a:pPr>
                          <a:r>
                            <a:rPr lang="en-US" sz="2000" b="1" kern="1200">
                              <a:effectLst/>
                              <a:latin typeface="Times New Roman" panose="02020603050405020304" pitchFamily="18" charset="0"/>
                              <a:ea typeface="微软雅黑" panose="020B0503020204020204" pitchFamily="34" charset="-122"/>
                              <a:cs typeface="Times New Roman" panose="02020603050405020304" pitchFamily="18" charset="0"/>
                            </a:rPr>
                            <a:t>d</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22983" marR="122983" marT="0" marB="0" anchor="ctr"/>
                    </a:tc>
                    <a:tc>
                      <a:txBody>
                        <a:bodyPr/>
                        <a:lstStyle/>
                        <a:p>
                          <a:pPr algn="ctr">
                            <a:spcAft>
                              <a:spcPts val="0"/>
                            </a:spcAft>
                          </a:pPr>
                          <a:r>
                            <a:rPr lang="en-US" sz="2000" b="1" kern="1200">
                              <a:effectLst/>
                              <a:latin typeface="Times New Roman" panose="02020603050405020304" pitchFamily="18" charset="0"/>
                              <a:ea typeface="微软雅黑" panose="020B0503020204020204" pitchFamily="34" charset="-122"/>
                              <a:cs typeface="Times New Roman" panose="02020603050405020304" pitchFamily="18" charset="0"/>
                            </a:rPr>
                            <a:t>d</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22983" marR="122983" marT="0" marB="0" anchor="ctr"/>
                    </a:tc>
                    <a:tc>
                      <a:txBody>
                        <a:bodyPr/>
                        <a:lstStyle/>
                        <a:p>
                          <a:pPr algn="ctr">
                            <a:spcAft>
                              <a:spcPts val="0"/>
                            </a:spcAft>
                          </a:pPr>
                          <a:r>
                            <a:rPr lang="en-US" sz="2000" b="1" kern="1200">
                              <a:effectLst/>
                              <a:latin typeface="Times New Roman" panose="02020603050405020304" pitchFamily="18" charset="0"/>
                              <a:ea typeface="微软雅黑" panose="020B0503020204020204" pitchFamily="34" charset="-122"/>
                              <a:cs typeface="Times New Roman" panose="02020603050405020304" pitchFamily="18" charset="0"/>
                            </a:rPr>
                            <a:t>d</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22983" marR="122983" marT="0" marB="0" anchor="ctr">
                        <a:lnR w="19050" cap="flat" cmpd="sng" algn="ctr">
                          <a:solidFill>
                            <a:srgbClr val="FF0000"/>
                          </a:solidFill>
                          <a:prstDash val="solid"/>
                          <a:round/>
                          <a:headEnd type="none" w="med" len="med"/>
                          <a:tailEnd type="none" w="med" len="med"/>
                        </a:lnR>
                      </a:tcPr>
                    </a:tc>
                    <a:tc gridSpan="4">
                      <a:txBody>
                        <a:bodyPr/>
                        <a:lstStyle/>
                        <a:p>
                          <a:pPr algn="ctr">
                            <a:spcAft>
                              <a:spcPts val="0"/>
                            </a:spcAft>
                          </a:pPr>
                          <a:r>
                            <a:rPr lang="en-US" sz="2000" b="1" kern="1200">
                              <a:effectLst/>
                              <a:latin typeface="Times New Roman" panose="02020603050405020304" pitchFamily="18" charset="0"/>
                              <a:ea typeface="微软雅黑" panose="020B0503020204020204" pitchFamily="34" charset="-122"/>
                              <a:cs typeface="Times New Roman" panose="02020603050405020304" pitchFamily="18" charset="0"/>
                            </a:rPr>
                            <a:t>+1</a:t>
                          </a:r>
                          <a:r>
                            <a:rPr lang="zh-CN" sz="2000" b="1" kern="1200">
                              <a:effectLst/>
                              <a:latin typeface="Times New Roman" panose="02020603050405020304" pitchFamily="18" charset="0"/>
                              <a:ea typeface="微软雅黑" panose="020B0503020204020204" pitchFamily="34" charset="-122"/>
                              <a:cs typeface="Times New Roman" panose="02020603050405020304" pitchFamily="18" charset="0"/>
                            </a:rPr>
                            <a:t>（</a:t>
                          </a:r>
                          <a:r>
                            <a:rPr lang="en-US" sz="2000" b="1" kern="1200">
                              <a:effectLst/>
                              <a:latin typeface="Times New Roman" panose="02020603050405020304" pitchFamily="18" charset="0"/>
                              <a:ea typeface="微软雅黑" panose="020B0503020204020204" pitchFamily="34" charset="-122"/>
                              <a:cs typeface="Times New Roman" panose="02020603050405020304" pitchFamily="18" charset="0"/>
                            </a:rPr>
                            <a:t>0~15</a:t>
                          </a:r>
                          <a:r>
                            <a:rPr lang="zh-CN" sz="2000" b="1" kern="1200">
                              <a:effectLst/>
                              <a:latin typeface="Times New Roman" panose="02020603050405020304" pitchFamily="18" charset="0"/>
                              <a:ea typeface="微软雅黑" panose="020B0503020204020204" pitchFamily="34" charset="-122"/>
                              <a:cs typeface="Times New Roman" panose="02020603050405020304" pitchFamily="18" charset="0"/>
                            </a:rPr>
                            <a:t>）</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22983" marR="122983" marT="0" marB="0" anchor="ctr">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a:txBody>
                        <a:bodyPr/>
                        <a:lstStyle/>
                        <a:p>
                          <a:pPr algn="ctr">
                            <a:spcAft>
                              <a:spcPts val="0"/>
                            </a:spcAft>
                          </a:pPr>
                          <a:r>
                            <a:rPr lang="zh-CN" sz="2000" b="1" kern="1200">
                              <a:effectLst/>
                              <a:latin typeface="Times New Roman" panose="02020603050405020304" pitchFamily="18" charset="0"/>
                              <a:ea typeface="微软雅黑" panose="020B0503020204020204" pitchFamily="34" charset="-122"/>
                              <a:cs typeface="Times New Roman" panose="02020603050405020304" pitchFamily="18" charset="0"/>
                            </a:rPr>
                            <a:t>加法计数</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22983" marR="122983" marT="0" marB="0" anchor="ctr">
                        <a:lnL w="19050" cap="flat" cmpd="sng" algn="ctr">
                          <a:solidFill>
                            <a:srgbClr val="FF0000"/>
                          </a:solidFill>
                          <a:prstDash val="solid"/>
                          <a:round/>
                          <a:headEnd type="none" w="med" len="med"/>
                          <a:tailEnd type="none" w="med" len="med"/>
                        </a:lnL>
                      </a:tcPr>
                    </a:tc>
                    <a:extLst>
                      <a:ext uri="{0D108BD9-81ED-4DB2-BD59-A6C34878D82A}">
                        <a16:rowId xmlns:a16="http://schemas.microsoft.com/office/drawing/2014/main" val="705393848"/>
                      </a:ext>
                    </a:extLst>
                  </a:tr>
                  <a:tr h="433856">
                    <a:tc>
                      <a:txBody>
                        <a:bodyPr/>
                        <a:lstStyle/>
                        <a:p>
                          <a:pPr algn="ctr">
                            <a:spcAft>
                              <a:spcPts val="0"/>
                            </a:spcAft>
                          </a:pPr>
                          <a:r>
                            <a:rPr lang="en-US" sz="2000" b="1" kern="120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22983" marR="122983" marT="0" marB="0" anchor="ctr"/>
                    </a:tc>
                    <a:tc>
                      <a:txBody>
                        <a:bodyPr/>
                        <a:lstStyle/>
                        <a:p>
                          <a:pPr algn="ctr">
                            <a:spcAft>
                              <a:spcPts val="0"/>
                            </a:spcAft>
                          </a:pPr>
                          <a:r>
                            <a:rPr lang="en-US" sz="2000" b="1" kern="120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22983" marR="122983" marT="0" marB="0" anchor="ctr"/>
                    </a:tc>
                    <a:tc>
                      <a:txBody>
                        <a:bodyPr/>
                        <a:lstStyle/>
                        <a:p>
                          <a:pPr algn="ctr">
                            <a:spcAft>
                              <a:spcPts val="0"/>
                            </a:spcAft>
                          </a:pPr>
                          <a:r>
                            <a:rPr lang="en-US" sz="2000" b="1" kern="120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22983" marR="122983" marT="0" marB="0" anchor="ctr">
                        <a:lnR w="19050" cap="flat" cmpd="sng" algn="ctr">
                          <a:solidFill>
                            <a:srgbClr val="FF0000"/>
                          </a:solidFill>
                          <a:prstDash val="solid"/>
                          <a:round/>
                          <a:headEnd type="none" w="med" len="med"/>
                          <a:tailEnd type="none" w="med" len="med"/>
                        </a:lnR>
                      </a:tcPr>
                    </a:tc>
                    <a:tc>
                      <a:txBody>
                        <a:bodyPr/>
                        <a:lstStyle/>
                        <a:p>
                          <a:pPr algn="ctr">
                            <a:spcAft>
                              <a:spcPts val="0"/>
                            </a:spcAft>
                          </a:pPr>
                          <a:r>
                            <a:rPr lang="en-US" sz="2000" b="1" kern="1200">
                              <a:effectLst/>
                              <a:latin typeface="Times New Roman" panose="02020603050405020304" pitchFamily="18" charset="0"/>
                              <a:ea typeface="微软雅黑" panose="020B0503020204020204" pitchFamily="34" charset="-122"/>
                              <a:cs typeface="Times New Roman" panose="02020603050405020304" pitchFamily="18" charset="0"/>
                            </a:rPr>
                            <a:t>↑</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22983" marR="122983" marT="0" marB="0" anchor="ctr">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tcPr>
                    </a:tc>
                    <a:tc>
                      <a:txBody>
                        <a:bodyPr/>
                        <a:lstStyle/>
                        <a:p>
                          <a:pPr algn="ctr">
                            <a:spcAft>
                              <a:spcPts val="0"/>
                            </a:spcAft>
                          </a:pPr>
                          <a:r>
                            <a:rPr lang="en-US" sz="2000" b="1" kern="1200">
                              <a:effectLst/>
                              <a:latin typeface="Times New Roman" panose="02020603050405020304" pitchFamily="18" charset="0"/>
                              <a:ea typeface="微软雅黑" panose="020B0503020204020204" pitchFamily="34" charset="-122"/>
                              <a:cs typeface="Times New Roman" panose="02020603050405020304" pitchFamily="18" charset="0"/>
                            </a:rPr>
                            <a:t>d</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22983" marR="122983" marT="0" marB="0" anchor="ctr">
                        <a:lnL w="19050" cap="flat" cmpd="sng" algn="ctr">
                          <a:solidFill>
                            <a:srgbClr val="FF0000"/>
                          </a:solidFill>
                          <a:prstDash val="solid"/>
                          <a:round/>
                          <a:headEnd type="none" w="med" len="med"/>
                          <a:tailEnd type="none" w="med" len="med"/>
                        </a:lnL>
                      </a:tcPr>
                    </a:tc>
                    <a:tc>
                      <a:txBody>
                        <a:bodyPr/>
                        <a:lstStyle/>
                        <a:p>
                          <a:pPr algn="ctr">
                            <a:spcAft>
                              <a:spcPts val="0"/>
                            </a:spcAft>
                          </a:pPr>
                          <a:r>
                            <a:rPr lang="en-US" sz="2000" b="1" kern="1200">
                              <a:effectLst/>
                              <a:latin typeface="Times New Roman" panose="02020603050405020304" pitchFamily="18" charset="0"/>
                              <a:ea typeface="微软雅黑" panose="020B0503020204020204" pitchFamily="34" charset="-122"/>
                              <a:cs typeface="Times New Roman" panose="02020603050405020304" pitchFamily="18" charset="0"/>
                            </a:rPr>
                            <a:t>d</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22983" marR="122983" marT="0" marB="0" anchor="ctr"/>
                    </a:tc>
                    <a:tc>
                      <a:txBody>
                        <a:bodyPr/>
                        <a:lstStyle/>
                        <a:p>
                          <a:pPr algn="ctr">
                            <a:spcAft>
                              <a:spcPts val="0"/>
                            </a:spcAft>
                          </a:pPr>
                          <a:r>
                            <a:rPr lang="en-US" sz="2000" b="1" kern="1200">
                              <a:effectLst/>
                              <a:latin typeface="Times New Roman" panose="02020603050405020304" pitchFamily="18" charset="0"/>
                              <a:ea typeface="微软雅黑" panose="020B0503020204020204" pitchFamily="34" charset="-122"/>
                              <a:cs typeface="Times New Roman" panose="02020603050405020304" pitchFamily="18" charset="0"/>
                            </a:rPr>
                            <a:t>d</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22983" marR="122983" marT="0" marB="0" anchor="ctr"/>
                    </a:tc>
                    <a:tc>
                      <a:txBody>
                        <a:bodyPr/>
                        <a:lstStyle/>
                        <a:p>
                          <a:pPr algn="ctr">
                            <a:spcAft>
                              <a:spcPts val="0"/>
                            </a:spcAft>
                          </a:pPr>
                          <a:r>
                            <a:rPr lang="en-US" sz="2000" b="1" kern="1200">
                              <a:effectLst/>
                              <a:latin typeface="Times New Roman" panose="02020603050405020304" pitchFamily="18" charset="0"/>
                              <a:ea typeface="微软雅黑" panose="020B0503020204020204" pitchFamily="34" charset="-122"/>
                              <a:cs typeface="Times New Roman" panose="02020603050405020304" pitchFamily="18" charset="0"/>
                            </a:rPr>
                            <a:t>d</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22983" marR="122983" marT="0" marB="0" anchor="ctr">
                        <a:lnR w="19050" cap="flat" cmpd="sng" algn="ctr">
                          <a:solidFill>
                            <a:srgbClr val="FF0000"/>
                          </a:solidFill>
                          <a:prstDash val="solid"/>
                          <a:round/>
                          <a:headEnd type="none" w="med" len="med"/>
                          <a:tailEnd type="none" w="med" len="med"/>
                        </a:lnR>
                      </a:tcPr>
                    </a:tc>
                    <a:tc gridSpan="4">
                      <a:txBody>
                        <a:bodyPr/>
                        <a:lstStyle/>
                        <a:p>
                          <a:pPr algn="ctr">
                            <a:spcAft>
                              <a:spcPts val="0"/>
                            </a:spcAft>
                          </a:pPr>
                          <a:r>
                            <a:rPr lang="en-US" sz="2000" b="1" kern="100">
                              <a:effectLst/>
                              <a:latin typeface="Times New Roman" panose="02020603050405020304" pitchFamily="18" charset="0"/>
                              <a:ea typeface="微软雅黑" panose="020B0503020204020204" pitchFamily="34" charset="-122"/>
                              <a:cs typeface="Times New Roman" panose="02020603050405020304" pitchFamily="18" charset="0"/>
                            </a:rPr>
                            <a:t>-1</a:t>
                          </a:r>
                          <a:r>
                            <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rPr>
                            <a:t>（</a:t>
                          </a:r>
                          <a:r>
                            <a:rPr lang="en-US" sz="2000" b="1" kern="100">
                              <a:effectLst/>
                              <a:latin typeface="Times New Roman" panose="02020603050405020304" pitchFamily="18" charset="0"/>
                              <a:ea typeface="微软雅黑" panose="020B0503020204020204" pitchFamily="34" charset="-122"/>
                              <a:cs typeface="Times New Roman" panose="02020603050405020304" pitchFamily="18" charset="0"/>
                            </a:rPr>
                            <a:t>15~0</a:t>
                          </a:r>
                          <a:r>
                            <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rPr>
                            <a:t>）</a:t>
                          </a:r>
                        </a:p>
                      </a:txBody>
                      <a:tcPr marL="122983" marR="122983" marT="0" marB="0" anchor="ctr">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a:txBody>
                        <a:bodyPr/>
                        <a:lstStyle/>
                        <a:p>
                          <a:pPr algn="ctr">
                            <a:spcAft>
                              <a:spcPts val="0"/>
                            </a:spcAft>
                          </a:pPr>
                          <a:r>
                            <a:rPr lang="zh-CN" sz="2000" b="1" kern="1200">
                              <a:effectLst/>
                              <a:latin typeface="Times New Roman" panose="02020603050405020304" pitchFamily="18" charset="0"/>
                              <a:ea typeface="微软雅黑" panose="020B0503020204020204" pitchFamily="34" charset="-122"/>
                              <a:cs typeface="Times New Roman" panose="02020603050405020304" pitchFamily="18" charset="0"/>
                            </a:rPr>
                            <a:t>减法计数</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22983" marR="122983" marT="0" marB="0" anchor="ctr">
                        <a:lnL w="19050" cap="flat" cmpd="sng" algn="ctr">
                          <a:solidFill>
                            <a:srgbClr val="FF0000"/>
                          </a:solidFill>
                          <a:prstDash val="solid"/>
                          <a:round/>
                          <a:headEnd type="none" w="med" len="med"/>
                          <a:tailEnd type="none" w="med" len="med"/>
                        </a:lnL>
                      </a:tcPr>
                    </a:tc>
                    <a:extLst>
                      <a:ext uri="{0D108BD9-81ED-4DB2-BD59-A6C34878D82A}">
                        <a16:rowId xmlns:a16="http://schemas.microsoft.com/office/drawing/2014/main" val="2317351293"/>
                      </a:ext>
                    </a:extLst>
                  </a:tr>
                  <a:tr h="433856">
                    <a:tc>
                      <a:txBody>
                        <a:bodyPr/>
                        <a:lstStyle/>
                        <a:p>
                          <a:pPr algn="ctr">
                            <a:spcAft>
                              <a:spcPts val="0"/>
                            </a:spcAft>
                          </a:pPr>
                          <a:r>
                            <a:rPr lang="en-US" sz="2000" b="1" kern="120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22983" marR="122983" marT="0" marB="0" anchor="ctr"/>
                    </a:tc>
                    <a:tc>
                      <a:txBody>
                        <a:bodyPr/>
                        <a:lstStyle/>
                        <a:p>
                          <a:pPr algn="ctr">
                            <a:spcAft>
                              <a:spcPts val="0"/>
                            </a:spcAft>
                          </a:pPr>
                          <a:r>
                            <a:rPr lang="en-US" sz="2000" b="1" kern="120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22983" marR="122983" marT="0" marB="0" anchor="ctr"/>
                    </a:tc>
                    <a:tc>
                      <a:txBody>
                        <a:bodyPr/>
                        <a:lstStyle/>
                        <a:p>
                          <a:pPr algn="ctr">
                            <a:spcAft>
                              <a:spcPts val="0"/>
                            </a:spcAft>
                          </a:pPr>
                          <a:r>
                            <a:rPr lang="en-US" sz="2000" b="1" kern="1200">
                              <a:effectLst/>
                              <a:latin typeface="Times New Roman" panose="02020603050405020304" pitchFamily="18" charset="0"/>
                              <a:ea typeface="微软雅黑" panose="020B0503020204020204" pitchFamily="34" charset="-122"/>
                              <a:cs typeface="Times New Roman" panose="02020603050405020304" pitchFamily="18" charset="0"/>
                            </a:rPr>
                            <a:t>d</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22983" marR="122983" marT="0" marB="0" anchor="ctr">
                        <a:lnR w="19050" cap="flat" cmpd="sng" algn="ctr">
                          <a:solidFill>
                            <a:srgbClr val="FF0000"/>
                          </a:solidFill>
                          <a:prstDash val="solid"/>
                          <a:round/>
                          <a:headEnd type="none" w="med" len="med"/>
                          <a:tailEnd type="none" w="med" len="med"/>
                        </a:lnR>
                      </a:tcPr>
                    </a:tc>
                    <a:tc>
                      <a:txBody>
                        <a:bodyPr/>
                        <a:lstStyle/>
                        <a:p>
                          <a:pPr algn="ctr">
                            <a:spcAft>
                              <a:spcPts val="0"/>
                            </a:spcAft>
                          </a:pPr>
                          <a:r>
                            <a:rPr lang="en-US" sz="2000" b="1" kern="1200">
                              <a:effectLst/>
                              <a:latin typeface="Times New Roman" panose="02020603050405020304" pitchFamily="18" charset="0"/>
                              <a:ea typeface="微软雅黑" panose="020B0503020204020204" pitchFamily="34" charset="-122"/>
                              <a:cs typeface="Times New Roman" panose="02020603050405020304" pitchFamily="18" charset="0"/>
                            </a:rPr>
                            <a:t>d</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22983" marR="122983" marT="0" marB="0" anchor="ctr">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tcPr>
                    </a:tc>
                    <a:tc>
                      <a:txBody>
                        <a:bodyPr/>
                        <a:lstStyle/>
                        <a:p>
                          <a:pPr algn="ctr">
                            <a:spcAft>
                              <a:spcPts val="0"/>
                            </a:spcAft>
                          </a:pPr>
                          <a:r>
                            <a:rPr lang="en-US" sz="2000" b="1" kern="1200">
                              <a:effectLst/>
                              <a:latin typeface="Times New Roman" panose="02020603050405020304" pitchFamily="18" charset="0"/>
                              <a:ea typeface="微软雅黑" panose="020B0503020204020204" pitchFamily="34" charset="-122"/>
                              <a:cs typeface="Times New Roman" panose="02020603050405020304" pitchFamily="18" charset="0"/>
                            </a:rPr>
                            <a:t>d</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22983" marR="122983" marT="0" marB="0" anchor="ctr">
                        <a:lnL w="19050" cap="flat" cmpd="sng" algn="ctr">
                          <a:solidFill>
                            <a:srgbClr val="FF0000"/>
                          </a:solidFill>
                          <a:prstDash val="solid"/>
                          <a:round/>
                          <a:headEnd type="none" w="med" len="med"/>
                          <a:tailEnd type="none" w="med" len="med"/>
                        </a:lnL>
                      </a:tcPr>
                    </a:tc>
                    <a:tc>
                      <a:txBody>
                        <a:bodyPr/>
                        <a:lstStyle/>
                        <a:p>
                          <a:pPr algn="ctr">
                            <a:spcAft>
                              <a:spcPts val="0"/>
                            </a:spcAft>
                          </a:pPr>
                          <a:r>
                            <a:rPr lang="en-US" sz="2000" b="1" kern="1200">
                              <a:effectLst/>
                              <a:latin typeface="Times New Roman" panose="02020603050405020304" pitchFamily="18" charset="0"/>
                              <a:ea typeface="微软雅黑" panose="020B0503020204020204" pitchFamily="34" charset="-122"/>
                              <a:cs typeface="Times New Roman" panose="02020603050405020304" pitchFamily="18" charset="0"/>
                            </a:rPr>
                            <a:t>d</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22983" marR="122983" marT="0" marB="0" anchor="ctr"/>
                    </a:tc>
                    <a:tc>
                      <a:txBody>
                        <a:bodyPr/>
                        <a:lstStyle/>
                        <a:p>
                          <a:pPr algn="ctr">
                            <a:spcAft>
                              <a:spcPts val="0"/>
                            </a:spcAft>
                          </a:pPr>
                          <a:r>
                            <a:rPr lang="en-US" sz="2000" b="1" kern="1200" dirty="0">
                              <a:effectLst/>
                              <a:latin typeface="Times New Roman" panose="02020603050405020304" pitchFamily="18" charset="0"/>
                              <a:ea typeface="微软雅黑" panose="020B0503020204020204" pitchFamily="34" charset="-122"/>
                              <a:cs typeface="Times New Roman" panose="02020603050405020304" pitchFamily="18" charset="0"/>
                            </a:rPr>
                            <a:t>d</a:t>
                          </a:r>
                          <a:endParaRPr lang="zh-CN" sz="20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22983" marR="122983" marT="0" marB="0" anchor="ctr"/>
                    </a:tc>
                    <a:tc>
                      <a:txBody>
                        <a:bodyPr/>
                        <a:lstStyle/>
                        <a:p>
                          <a:pPr algn="ctr">
                            <a:spcAft>
                              <a:spcPts val="0"/>
                            </a:spcAft>
                          </a:pPr>
                          <a:r>
                            <a:rPr lang="en-US" sz="2000" b="1" kern="1200">
                              <a:effectLst/>
                              <a:latin typeface="Times New Roman" panose="02020603050405020304" pitchFamily="18" charset="0"/>
                              <a:ea typeface="微软雅黑" panose="020B0503020204020204" pitchFamily="34" charset="-122"/>
                              <a:cs typeface="Times New Roman" panose="02020603050405020304" pitchFamily="18" charset="0"/>
                            </a:rPr>
                            <a:t>d</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22983" marR="122983" marT="0" marB="0" anchor="ctr">
                        <a:lnR w="19050" cap="flat" cmpd="sng" algn="ctr">
                          <a:solidFill>
                            <a:srgbClr val="FF0000"/>
                          </a:solidFill>
                          <a:prstDash val="solid"/>
                          <a:round/>
                          <a:headEnd type="none" w="med" len="med"/>
                          <a:tailEnd type="none" w="med" len="med"/>
                        </a:lnR>
                      </a:tcPr>
                    </a:tc>
                    <a:tc>
                      <a:txBody>
                        <a:bodyPr/>
                        <a:lstStyle/>
                        <a:p>
                          <a:pPr algn="ctr">
                            <a:spcAft>
                              <a:spcPts val="0"/>
                            </a:spcAft>
                          </a:pPr>
                          <a14:m>
                            <m:oMathPara xmlns:m="http://schemas.openxmlformats.org/officeDocument/2006/math">
                              <m:oMathParaPr>
                                <m:jc m:val="centerGroup"/>
                              </m:oMathParaPr>
                              <m:oMath xmlns:m="http://schemas.openxmlformats.org/officeDocument/2006/math">
                                <m:sSubSup>
                                  <m:sSubSupPr>
                                    <m:ctrlPr>
                                      <a:rPr lang="zh-CN" sz="2000" b="1" i="1" kern="1200">
                                        <a:effectLst/>
                                        <a:latin typeface="Cambria Math" panose="02040503050406030204" pitchFamily="18" charset="0"/>
                                      </a:rPr>
                                    </m:ctrlPr>
                                  </m:sSubSupPr>
                                  <m:e>
                                    <m:r>
                                      <m:rPr>
                                        <m:nor/>
                                      </m:rPr>
                                      <a:rPr lang="en-US" sz="2000" b="1" kern="1200">
                                        <a:effectLst/>
                                        <a:latin typeface="Times New Roman" panose="02020603050405020304" pitchFamily="18" charset="0"/>
                                        <a:ea typeface="微软雅黑" panose="020B0503020204020204" pitchFamily="34" charset="-122"/>
                                        <a:cs typeface="Times New Roman" panose="02020603050405020304" pitchFamily="18" charset="0"/>
                                      </a:rPr>
                                      <m:t>Q</m:t>
                                    </m:r>
                                  </m:e>
                                  <m:sub>
                                    <m:r>
                                      <m:rPr>
                                        <m:nor/>
                                      </m:rPr>
                                      <a:rPr lang="en-US" sz="2000" b="1" kern="1200">
                                        <a:effectLst/>
                                        <a:latin typeface="Times New Roman" panose="02020603050405020304" pitchFamily="18" charset="0"/>
                                        <a:ea typeface="微软雅黑" panose="020B0503020204020204" pitchFamily="34" charset="-122"/>
                                        <a:cs typeface="Times New Roman" panose="02020603050405020304" pitchFamily="18" charset="0"/>
                                      </a:rPr>
                                      <m:t>3</m:t>
                                    </m:r>
                                  </m:sub>
                                  <m:sup>
                                    <m:r>
                                      <m:rPr>
                                        <m:nor/>
                                      </m:rPr>
                                      <a:rPr lang="en-US" sz="2000" b="1" kern="1200">
                                        <a:effectLst/>
                                        <a:latin typeface="Times New Roman" panose="02020603050405020304" pitchFamily="18" charset="0"/>
                                        <a:ea typeface="微软雅黑" panose="020B0503020204020204" pitchFamily="34" charset="-122"/>
                                        <a:cs typeface="Times New Roman" panose="02020603050405020304" pitchFamily="18" charset="0"/>
                                      </a:rPr>
                                      <m:t>n</m:t>
                                    </m:r>
                                  </m:sup>
                                </m:sSubSup>
                              </m:oMath>
                            </m:oMathPara>
                          </a14:m>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22983" marR="122983" marT="0" marB="0" anchor="ctr">
                        <a:lnL w="19050" cap="flat" cmpd="sng" algn="ctr">
                          <a:solidFill>
                            <a:srgbClr val="FF0000"/>
                          </a:solidFill>
                          <a:prstDash val="solid"/>
                          <a:round/>
                          <a:headEnd type="none" w="med" len="med"/>
                          <a:tailEnd type="none" w="med" len="med"/>
                        </a:lnL>
                      </a:tcPr>
                    </a:tc>
                    <a:tc>
                      <a:txBody>
                        <a:bodyPr/>
                        <a:lstStyle/>
                        <a:p>
                          <a:pPr algn="ctr">
                            <a:spcAft>
                              <a:spcPts val="0"/>
                            </a:spcAft>
                          </a:pPr>
                          <a14:m>
                            <m:oMathPara xmlns:m="http://schemas.openxmlformats.org/officeDocument/2006/math">
                              <m:oMathParaPr>
                                <m:jc m:val="centerGroup"/>
                              </m:oMathParaPr>
                              <m:oMath xmlns:m="http://schemas.openxmlformats.org/officeDocument/2006/math">
                                <m:sSubSup>
                                  <m:sSubSupPr>
                                    <m:ctrlPr>
                                      <a:rPr lang="zh-CN" sz="2000" b="1" i="1" kern="1200">
                                        <a:effectLst/>
                                        <a:latin typeface="Cambria Math" panose="02040503050406030204" pitchFamily="18" charset="0"/>
                                      </a:rPr>
                                    </m:ctrlPr>
                                  </m:sSubSupPr>
                                  <m:e>
                                    <m:r>
                                      <m:rPr>
                                        <m:nor/>
                                      </m:rPr>
                                      <a:rPr lang="en-US" sz="2000" b="1" kern="1200">
                                        <a:effectLst/>
                                        <a:latin typeface="Times New Roman" panose="02020603050405020304" pitchFamily="18" charset="0"/>
                                        <a:ea typeface="微软雅黑" panose="020B0503020204020204" pitchFamily="34" charset="-122"/>
                                        <a:cs typeface="Times New Roman" panose="02020603050405020304" pitchFamily="18" charset="0"/>
                                      </a:rPr>
                                      <m:t>Q</m:t>
                                    </m:r>
                                  </m:e>
                                  <m:sub>
                                    <m:r>
                                      <m:rPr>
                                        <m:nor/>
                                      </m:rPr>
                                      <a:rPr lang="en-US" sz="2000" b="1" kern="1200">
                                        <a:effectLst/>
                                        <a:latin typeface="Times New Roman" panose="02020603050405020304" pitchFamily="18" charset="0"/>
                                        <a:ea typeface="微软雅黑" panose="020B0503020204020204" pitchFamily="34" charset="-122"/>
                                        <a:cs typeface="Times New Roman" panose="02020603050405020304" pitchFamily="18" charset="0"/>
                                      </a:rPr>
                                      <m:t>2</m:t>
                                    </m:r>
                                  </m:sub>
                                  <m:sup>
                                    <m:r>
                                      <m:rPr>
                                        <m:nor/>
                                      </m:rPr>
                                      <a:rPr lang="en-US" sz="2000" b="1" kern="1200">
                                        <a:effectLst/>
                                        <a:latin typeface="Times New Roman" panose="02020603050405020304" pitchFamily="18" charset="0"/>
                                        <a:ea typeface="微软雅黑" panose="020B0503020204020204" pitchFamily="34" charset="-122"/>
                                        <a:cs typeface="Times New Roman" panose="02020603050405020304" pitchFamily="18" charset="0"/>
                                      </a:rPr>
                                      <m:t>n</m:t>
                                    </m:r>
                                  </m:sup>
                                </m:sSubSup>
                              </m:oMath>
                            </m:oMathPara>
                          </a14:m>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22983" marR="122983" marT="0" marB="0" anchor="ctr"/>
                    </a:tc>
                    <a:tc>
                      <a:txBody>
                        <a:bodyPr/>
                        <a:lstStyle/>
                        <a:p>
                          <a:pPr algn="ctr">
                            <a:spcAft>
                              <a:spcPts val="0"/>
                            </a:spcAft>
                          </a:pPr>
                          <a14:m>
                            <m:oMathPara xmlns:m="http://schemas.openxmlformats.org/officeDocument/2006/math">
                              <m:oMathParaPr>
                                <m:jc m:val="centerGroup"/>
                              </m:oMathParaPr>
                              <m:oMath xmlns:m="http://schemas.openxmlformats.org/officeDocument/2006/math">
                                <m:sSubSup>
                                  <m:sSubSupPr>
                                    <m:ctrlPr>
                                      <a:rPr lang="zh-CN" sz="2000" b="1" i="1" kern="1200">
                                        <a:effectLst/>
                                        <a:latin typeface="Cambria Math" panose="02040503050406030204" pitchFamily="18" charset="0"/>
                                      </a:rPr>
                                    </m:ctrlPr>
                                  </m:sSubSupPr>
                                  <m:e>
                                    <m:r>
                                      <m:rPr>
                                        <m:nor/>
                                      </m:rPr>
                                      <a:rPr lang="en-US" sz="2000" b="1" kern="1200">
                                        <a:effectLst/>
                                        <a:latin typeface="Times New Roman" panose="02020603050405020304" pitchFamily="18" charset="0"/>
                                        <a:ea typeface="微软雅黑" panose="020B0503020204020204" pitchFamily="34" charset="-122"/>
                                        <a:cs typeface="Times New Roman" panose="02020603050405020304" pitchFamily="18" charset="0"/>
                                      </a:rPr>
                                      <m:t>Q</m:t>
                                    </m:r>
                                  </m:e>
                                  <m:sub>
                                    <m:r>
                                      <m:rPr>
                                        <m:nor/>
                                      </m:rPr>
                                      <a:rPr lang="en-US" sz="2000" b="1" kern="1200">
                                        <a:effectLst/>
                                        <a:latin typeface="Times New Roman" panose="02020603050405020304" pitchFamily="18" charset="0"/>
                                        <a:ea typeface="微软雅黑" panose="020B0503020204020204" pitchFamily="34" charset="-122"/>
                                        <a:cs typeface="Times New Roman" panose="02020603050405020304" pitchFamily="18" charset="0"/>
                                      </a:rPr>
                                      <m:t>1</m:t>
                                    </m:r>
                                  </m:sub>
                                  <m:sup>
                                    <m:r>
                                      <m:rPr>
                                        <m:nor/>
                                      </m:rPr>
                                      <a:rPr lang="en-US" sz="2000" b="1" kern="1200">
                                        <a:effectLst/>
                                        <a:latin typeface="Times New Roman" panose="02020603050405020304" pitchFamily="18" charset="0"/>
                                        <a:ea typeface="微软雅黑" panose="020B0503020204020204" pitchFamily="34" charset="-122"/>
                                        <a:cs typeface="Times New Roman" panose="02020603050405020304" pitchFamily="18" charset="0"/>
                                      </a:rPr>
                                      <m:t>n</m:t>
                                    </m:r>
                                  </m:sup>
                                </m:sSubSup>
                              </m:oMath>
                            </m:oMathPara>
                          </a14:m>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22983" marR="122983" marT="0" marB="0" anchor="ctr"/>
                    </a:tc>
                    <a:tc>
                      <a:txBody>
                        <a:bodyPr/>
                        <a:lstStyle/>
                        <a:p>
                          <a:pPr algn="ctr">
                            <a:spcAft>
                              <a:spcPts val="0"/>
                            </a:spcAft>
                          </a:pPr>
                          <a14:m>
                            <m:oMathPara xmlns:m="http://schemas.openxmlformats.org/officeDocument/2006/math">
                              <m:oMathParaPr>
                                <m:jc m:val="centerGroup"/>
                              </m:oMathParaPr>
                              <m:oMath xmlns:m="http://schemas.openxmlformats.org/officeDocument/2006/math">
                                <m:sSubSup>
                                  <m:sSubSupPr>
                                    <m:ctrlPr>
                                      <a:rPr lang="zh-CN" sz="2000" b="1" i="1" kern="1200">
                                        <a:effectLst/>
                                        <a:latin typeface="Cambria Math" panose="02040503050406030204" pitchFamily="18" charset="0"/>
                                      </a:rPr>
                                    </m:ctrlPr>
                                  </m:sSubSupPr>
                                  <m:e>
                                    <m:r>
                                      <m:rPr>
                                        <m:nor/>
                                      </m:rPr>
                                      <a:rPr lang="en-US" sz="2000" b="1" kern="1200">
                                        <a:effectLst/>
                                        <a:latin typeface="Times New Roman" panose="02020603050405020304" pitchFamily="18" charset="0"/>
                                        <a:ea typeface="微软雅黑" panose="020B0503020204020204" pitchFamily="34" charset="-122"/>
                                        <a:cs typeface="Times New Roman" panose="02020603050405020304" pitchFamily="18" charset="0"/>
                                      </a:rPr>
                                      <m:t>Q</m:t>
                                    </m:r>
                                  </m:e>
                                  <m:sub>
                                    <m:r>
                                      <m:rPr>
                                        <m:nor/>
                                      </m:rPr>
                                      <a:rPr lang="en-US" sz="2000" b="1" kern="1200">
                                        <a:effectLst/>
                                        <a:latin typeface="Times New Roman" panose="02020603050405020304" pitchFamily="18" charset="0"/>
                                        <a:ea typeface="微软雅黑" panose="020B0503020204020204" pitchFamily="34" charset="-122"/>
                                        <a:cs typeface="Times New Roman" panose="02020603050405020304" pitchFamily="18" charset="0"/>
                                      </a:rPr>
                                      <m:t>0</m:t>
                                    </m:r>
                                  </m:sub>
                                  <m:sup>
                                    <m:r>
                                      <m:rPr>
                                        <m:nor/>
                                      </m:rPr>
                                      <a:rPr lang="en-US" sz="2000" b="1" kern="1200">
                                        <a:effectLst/>
                                        <a:latin typeface="Times New Roman" panose="02020603050405020304" pitchFamily="18" charset="0"/>
                                        <a:ea typeface="微软雅黑" panose="020B0503020204020204" pitchFamily="34" charset="-122"/>
                                        <a:cs typeface="Times New Roman" panose="02020603050405020304" pitchFamily="18" charset="0"/>
                                      </a:rPr>
                                      <m:t>n</m:t>
                                    </m:r>
                                  </m:sup>
                                </m:sSubSup>
                              </m:oMath>
                            </m:oMathPara>
                          </a14:m>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22983" marR="122983" marT="0" marB="0" anchor="ctr">
                        <a:lnR w="19050" cap="flat" cmpd="sng" algn="ctr">
                          <a:solidFill>
                            <a:srgbClr val="FF0000"/>
                          </a:solidFill>
                          <a:prstDash val="solid"/>
                          <a:round/>
                          <a:headEnd type="none" w="med" len="med"/>
                          <a:tailEnd type="none" w="med" len="med"/>
                        </a:lnR>
                      </a:tcPr>
                    </a:tc>
                    <a:tc>
                      <a:txBody>
                        <a:bodyPr/>
                        <a:lstStyle/>
                        <a:p>
                          <a:pPr algn="ctr">
                            <a:spcAft>
                              <a:spcPts val="0"/>
                            </a:spcAft>
                          </a:pPr>
                          <a:r>
                            <a:rPr lang="zh-CN" sz="2000" b="1" kern="1200" dirty="0">
                              <a:effectLst/>
                              <a:latin typeface="Times New Roman" panose="02020603050405020304" pitchFamily="18" charset="0"/>
                              <a:ea typeface="微软雅黑" panose="020B0503020204020204" pitchFamily="34" charset="-122"/>
                              <a:cs typeface="Times New Roman" panose="02020603050405020304" pitchFamily="18" charset="0"/>
                            </a:rPr>
                            <a:t>数据保持</a:t>
                          </a:r>
                          <a:endParaRPr lang="zh-CN" sz="20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22983" marR="122983" marT="0" marB="0" anchor="ctr">
                        <a:lnL w="19050" cap="flat" cmpd="sng" algn="ctr">
                          <a:solidFill>
                            <a:srgbClr val="FF0000"/>
                          </a:solidFill>
                          <a:prstDash val="solid"/>
                          <a:round/>
                          <a:headEnd type="none" w="med" len="med"/>
                          <a:tailEnd type="none" w="med" len="med"/>
                        </a:lnL>
                      </a:tcPr>
                    </a:tc>
                    <a:extLst>
                      <a:ext uri="{0D108BD9-81ED-4DB2-BD59-A6C34878D82A}">
                        <a16:rowId xmlns:a16="http://schemas.microsoft.com/office/drawing/2014/main" val="2661117219"/>
                      </a:ext>
                    </a:extLst>
                  </a:tr>
                </a:tbl>
              </a:graphicData>
            </a:graphic>
          </p:graphicFrame>
        </mc:Choice>
        <mc:Fallback xmlns="">
          <p:graphicFrame>
            <p:nvGraphicFramePr>
              <p:cNvPr id="7" name="表格 6"/>
              <p:cNvGraphicFramePr>
                <a:graphicFrameLocks noGrp="1"/>
              </p:cNvGraphicFramePr>
              <p:nvPr>
                <p:extLst>
                  <p:ext uri="{D42A27DB-BD31-4B8C-83A1-F6EECF244321}">
                    <p14:modId xmlns:p14="http://schemas.microsoft.com/office/powerpoint/2010/main" val="3735743699"/>
                  </p:ext>
                </p:extLst>
              </p:nvPr>
            </p:nvGraphicFramePr>
            <p:xfrm>
              <a:off x="278014" y="1781175"/>
              <a:ext cx="9312796" cy="2724834"/>
            </p:xfrm>
            <a:graphic>
              <a:graphicData uri="http://schemas.openxmlformats.org/drawingml/2006/table">
                <a:tbl>
                  <a:tblPr firstRow="1" firstCol="1" bandRow="1">
                    <a:tableStyleId>{B301B821-A1FF-4177-AEE7-76D212191A09}</a:tableStyleId>
                  </a:tblPr>
                  <a:tblGrid>
                    <a:gridCol w="616757">
                      <a:extLst>
                        <a:ext uri="{9D8B030D-6E8A-4147-A177-3AD203B41FA5}">
                          <a16:colId xmlns:a16="http://schemas.microsoft.com/office/drawing/2014/main" xmlns="" xmlns:a14="http://schemas.microsoft.com/office/drawing/2010/main" val="404502501"/>
                        </a:ext>
                      </a:extLst>
                    </a:gridCol>
                    <a:gridCol w="617962">
                      <a:extLst>
                        <a:ext uri="{9D8B030D-6E8A-4147-A177-3AD203B41FA5}">
                          <a16:colId xmlns:a16="http://schemas.microsoft.com/office/drawing/2014/main" xmlns="" xmlns:a14="http://schemas.microsoft.com/office/drawing/2010/main" val="1510264973"/>
                        </a:ext>
                      </a:extLst>
                    </a:gridCol>
                    <a:gridCol w="736013">
                      <a:extLst>
                        <a:ext uri="{9D8B030D-6E8A-4147-A177-3AD203B41FA5}">
                          <a16:colId xmlns:a16="http://schemas.microsoft.com/office/drawing/2014/main" xmlns="" xmlns:a14="http://schemas.microsoft.com/office/drawing/2010/main" val="1282875909"/>
                        </a:ext>
                      </a:extLst>
                    </a:gridCol>
                    <a:gridCol w="716740">
                      <a:extLst>
                        <a:ext uri="{9D8B030D-6E8A-4147-A177-3AD203B41FA5}">
                          <a16:colId xmlns:a16="http://schemas.microsoft.com/office/drawing/2014/main" xmlns="" xmlns:a14="http://schemas.microsoft.com/office/drawing/2010/main" val="822510520"/>
                        </a:ext>
                      </a:extLst>
                    </a:gridCol>
                    <a:gridCol w="599893">
                      <a:extLst>
                        <a:ext uri="{9D8B030D-6E8A-4147-A177-3AD203B41FA5}">
                          <a16:colId xmlns:a16="http://schemas.microsoft.com/office/drawing/2014/main" xmlns="" xmlns:a14="http://schemas.microsoft.com/office/drawing/2010/main" val="1892931292"/>
                        </a:ext>
                      </a:extLst>
                    </a:gridCol>
                    <a:gridCol w="527617">
                      <a:extLst>
                        <a:ext uri="{9D8B030D-6E8A-4147-A177-3AD203B41FA5}">
                          <a16:colId xmlns:a16="http://schemas.microsoft.com/office/drawing/2014/main" xmlns="" xmlns:a14="http://schemas.microsoft.com/office/drawing/2010/main" val="2283379827"/>
                        </a:ext>
                      </a:extLst>
                    </a:gridCol>
                    <a:gridCol w="544482">
                      <a:extLst>
                        <a:ext uri="{9D8B030D-6E8A-4147-A177-3AD203B41FA5}">
                          <a16:colId xmlns:a16="http://schemas.microsoft.com/office/drawing/2014/main" xmlns="" xmlns:a14="http://schemas.microsoft.com/office/drawing/2010/main" val="1059334007"/>
                        </a:ext>
                      </a:extLst>
                    </a:gridCol>
                    <a:gridCol w="527617">
                      <a:extLst>
                        <a:ext uri="{9D8B030D-6E8A-4147-A177-3AD203B41FA5}">
                          <a16:colId xmlns:a16="http://schemas.microsoft.com/office/drawing/2014/main" xmlns="" xmlns:a14="http://schemas.microsoft.com/office/drawing/2010/main" val="2638928842"/>
                        </a:ext>
                      </a:extLst>
                    </a:gridCol>
                    <a:gridCol w="736013">
                      <a:extLst>
                        <a:ext uri="{9D8B030D-6E8A-4147-A177-3AD203B41FA5}">
                          <a16:colId xmlns:a16="http://schemas.microsoft.com/office/drawing/2014/main" xmlns="" xmlns:a14="http://schemas.microsoft.com/office/drawing/2010/main" val="243593451"/>
                        </a:ext>
                      </a:extLst>
                    </a:gridCol>
                    <a:gridCol w="736013">
                      <a:extLst>
                        <a:ext uri="{9D8B030D-6E8A-4147-A177-3AD203B41FA5}">
                          <a16:colId xmlns:a16="http://schemas.microsoft.com/office/drawing/2014/main" xmlns="" xmlns:a14="http://schemas.microsoft.com/office/drawing/2010/main" val="3816634564"/>
                        </a:ext>
                      </a:extLst>
                    </a:gridCol>
                    <a:gridCol w="736013">
                      <a:extLst>
                        <a:ext uri="{9D8B030D-6E8A-4147-A177-3AD203B41FA5}">
                          <a16:colId xmlns:a16="http://schemas.microsoft.com/office/drawing/2014/main" xmlns="" xmlns:a14="http://schemas.microsoft.com/office/drawing/2010/main" val="2472661400"/>
                        </a:ext>
                      </a:extLst>
                    </a:gridCol>
                    <a:gridCol w="736013">
                      <a:extLst>
                        <a:ext uri="{9D8B030D-6E8A-4147-A177-3AD203B41FA5}">
                          <a16:colId xmlns:a16="http://schemas.microsoft.com/office/drawing/2014/main" xmlns="" xmlns:a14="http://schemas.microsoft.com/office/drawing/2010/main" val="3599763416"/>
                        </a:ext>
                      </a:extLst>
                    </a:gridCol>
                    <a:gridCol w="1481663">
                      <a:extLst>
                        <a:ext uri="{9D8B030D-6E8A-4147-A177-3AD203B41FA5}">
                          <a16:colId xmlns:a16="http://schemas.microsoft.com/office/drawing/2014/main" xmlns="" xmlns:a14="http://schemas.microsoft.com/office/drawing/2010/main" val="4021168291"/>
                        </a:ext>
                      </a:extLst>
                    </a:gridCol>
                  </a:tblGrid>
                  <a:tr h="415489">
                    <a:tc gridSpan="8">
                      <a:txBody>
                        <a:bodyPr/>
                        <a:lstStyle/>
                        <a:p>
                          <a:pPr algn="ctr">
                            <a:spcAft>
                              <a:spcPts val="0"/>
                            </a:spcAft>
                          </a:pPr>
                          <a:r>
                            <a:rPr lang="zh-CN" sz="2000" b="1" kern="100" dirty="0">
                              <a:effectLst/>
                              <a:latin typeface="Times New Roman" panose="02020603050405020304" pitchFamily="18" charset="0"/>
                              <a:ea typeface="微软雅黑" panose="020B0503020204020204" pitchFamily="34" charset="-122"/>
                              <a:cs typeface="Times New Roman" panose="02020603050405020304" pitchFamily="18" charset="0"/>
                            </a:rPr>
                            <a:t>输入</a:t>
                          </a:r>
                        </a:p>
                      </a:txBody>
                      <a:tcPr marL="122983" marR="122983" marT="0" marB="0" anchor="ctr">
                        <a:lnR w="19050" cap="flat" cmpd="sng" algn="ctr">
                          <a:solidFill>
                            <a:srgbClr val="FF0000"/>
                          </a:solidFill>
                          <a:prstDash val="solid"/>
                          <a:round/>
                          <a:headEnd type="none" w="med" len="med"/>
                          <a:tailEnd type="none" w="med" len="med"/>
                        </a:lnR>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4">
                      <a:txBody>
                        <a:bodyPr/>
                        <a:lstStyle/>
                        <a:p>
                          <a:pPr algn="ctr">
                            <a:spcAft>
                              <a:spcPts val="0"/>
                            </a:spcAft>
                          </a:pPr>
                          <a:r>
                            <a:rPr lang="zh-CN" sz="2000" b="1" kern="100" dirty="0">
                              <a:effectLst/>
                              <a:latin typeface="Times New Roman" panose="02020603050405020304" pitchFamily="18" charset="0"/>
                              <a:ea typeface="微软雅黑" panose="020B0503020204020204" pitchFamily="34" charset="-122"/>
                              <a:cs typeface="Times New Roman" panose="02020603050405020304" pitchFamily="18" charset="0"/>
                            </a:rPr>
                            <a:t>输出</a:t>
                          </a:r>
                        </a:p>
                      </a:txBody>
                      <a:tcPr marL="122983" marR="122983" marT="0" marB="0" anchor="ctr">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rowSpan="2">
                      <a:txBody>
                        <a:bodyPr/>
                        <a:lstStyle/>
                        <a:p>
                          <a:pPr algn="ctr">
                            <a:spcAft>
                              <a:spcPts val="0"/>
                            </a:spcAft>
                          </a:pPr>
                          <a:r>
                            <a:rPr lang="zh-CN" sz="2000" b="1" kern="0">
                              <a:effectLst/>
                              <a:latin typeface="Times New Roman" panose="02020603050405020304" pitchFamily="18" charset="0"/>
                              <a:ea typeface="微软雅黑" panose="020B0503020204020204" pitchFamily="34" charset="-122"/>
                              <a:cs typeface="Times New Roman" panose="02020603050405020304" pitchFamily="18" charset="0"/>
                            </a:rPr>
                            <a:t>工作方式</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22983" marR="122983" marT="0" marB="0" anchor="ctr">
                        <a:lnL w="19050" cap="flat" cmpd="sng" algn="ctr">
                          <a:solidFill>
                            <a:srgbClr val="FF0000"/>
                          </a:solidFill>
                          <a:prstDash val="solid"/>
                          <a:round/>
                          <a:headEnd type="none" w="med" len="med"/>
                          <a:tailEnd type="none" w="med" len="med"/>
                        </a:lnL>
                      </a:tcPr>
                    </a:tc>
                    <a:extLst>
                      <a:ext uri="{0D108BD9-81ED-4DB2-BD59-A6C34878D82A}">
                        <a16:rowId xmlns:a16="http://schemas.microsoft.com/office/drawing/2014/main" xmlns="" xmlns:a14="http://schemas.microsoft.com/office/drawing/2010/main" val="2819633070"/>
                      </a:ext>
                    </a:extLst>
                  </a:tr>
                  <a:tr h="573921">
                    <a:tc>
                      <a:txBody>
                        <a:bodyPr/>
                        <a:lstStyle/>
                        <a:p>
                          <a:endParaRPr lang="zh-CN"/>
                        </a:p>
                      </a:txBody>
                      <a:tcPr marL="122983" marR="122983" marT="0" marB="0" anchor="ctr">
                        <a:blipFill rotWithShape="1">
                          <a:blip r:embed="rId3"/>
                          <a:stretch>
                            <a:fillRect l="-990" t="-75532" r="-1412871" b="-319149"/>
                          </a:stretch>
                        </a:blipFill>
                      </a:tcPr>
                    </a:tc>
                    <a:tc>
                      <a:txBody>
                        <a:bodyPr/>
                        <a:lstStyle/>
                        <a:p>
                          <a:endParaRPr lang="zh-CN"/>
                        </a:p>
                      </a:txBody>
                      <a:tcPr marL="122983" marR="122983" marT="0" marB="0" anchor="ctr">
                        <a:blipFill rotWithShape="1">
                          <a:blip r:embed="rId3"/>
                          <a:stretch>
                            <a:fillRect l="-100990" t="-75532" r="-1312871" b="-319149"/>
                          </a:stretch>
                        </a:blipFill>
                      </a:tcPr>
                    </a:tc>
                    <a:tc>
                      <a:txBody>
                        <a:bodyPr/>
                        <a:lstStyle/>
                        <a:p>
                          <a:endParaRPr lang="zh-CN"/>
                        </a:p>
                      </a:txBody>
                      <a:tcPr marL="122983" marR="122983" marT="0" marB="0" anchor="ctr">
                        <a:lnR w="19050" cap="flat" cmpd="sng" algn="ctr">
                          <a:solidFill>
                            <a:srgbClr val="FF0000"/>
                          </a:solidFill>
                          <a:prstDash val="solid"/>
                          <a:round/>
                          <a:headEnd type="none" w="med" len="med"/>
                          <a:tailEnd type="none" w="med" len="med"/>
                        </a:lnR>
                        <a:blipFill rotWithShape="1">
                          <a:blip r:embed="rId3"/>
                          <a:stretch>
                            <a:fillRect l="-167769" t="-75532" r="-995868" b="-319149"/>
                          </a:stretch>
                        </a:blipFill>
                      </a:tcPr>
                    </a:tc>
                    <a:tc>
                      <a:txBody>
                        <a:bodyPr/>
                        <a:lstStyle/>
                        <a:p>
                          <a:pPr algn="ctr">
                            <a:spcAft>
                              <a:spcPts val="0"/>
                            </a:spcAft>
                          </a:pPr>
                          <a:r>
                            <a:rPr lang="en-US" sz="2000" b="1" kern="0" dirty="0">
                              <a:effectLst/>
                              <a:latin typeface="Times New Roman" panose="02020603050405020304" pitchFamily="18" charset="0"/>
                              <a:ea typeface="微软雅黑" panose="020B0503020204020204" pitchFamily="34" charset="-122"/>
                              <a:cs typeface="Times New Roman" panose="02020603050405020304" pitchFamily="18" charset="0"/>
                            </a:rPr>
                            <a:t>CP</a:t>
                          </a:r>
                          <a:endParaRPr lang="zh-CN" sz="20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22983" marR="122983" marT="0" marB="0" anchor="ctr">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tcPr>
                    </a:tc>
                    <a:tc>
                      <a:txBody>
                        <a:bodyPr/>
                        <a:lstStyle/>
                        <a:p>
                          <a:pPr algn="ctr">
                            <a:spcAft>
                              <a:spcPts val="0"/>
                            </a:spcAft>
                          </a:pPr>
                          <a:r>
                            <a:rPr lang="en-US" sz="2000" b="1" kern="0">
                              <a:effectLst/>
                              <a:latin typeface="Times New Roman" panose="02020603050405020304" pitchFamily="18" charset="0"/>
                              <a:ea typeface="微软雅黑" panose="020B0503020204020204" pitchFamily="34" charset="-122"/>
                              <a:cs typeface="Times New Roman" panose="02020603050405020304" pitchFamily="18" charset="0"/>
                            </a:rPr>
                            <a:t>D</a:t>
                          </a:r>
                          <a:r>
                            <a:rPr lang="en-US" sz="2000" b="1" kern="0" baseline="-25000">
                              <a:effectLst/>
                              <a:latin typeface="Times New Roman" panose="02020603050405020304" pitchFamily="18" charset="0"/>
                              <a:ea typeface="微软雅黑" panose="020B0503020204020204" pitchFamily="34" charset="-122"/>
                              <a:cs typeface="Times New Roman" panose="02020603050405020304" pitchFamily="18" charset="0"/>
                            </a:rPr>
                            <a:t>3</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22983" marR="122983" marT="0" marB="0" anchor="ctr">
                        <a:lnL w="19050" cap="flat" cmpd="sng" algn="ctr">
                          <a:solidFill>
                            <a:srgbClr val="FF0000"/>
                          </a:solidFill>
                          <a:prstDash val="solid"/>
                          <a:round/>
                          <a:headEnd type="none" w="med" len="med"/>
                          <a:tailEnd type="none" w="med" len="med"/>
                        </a:lnL>
                      </a:tcPr>
                    </a:tc>
                    <a:tc>
                      <a:txBody>
                        <a:bodyPr/>
                        <a:lstStyle/>
                        <a:p>
                          <a:pPr algn="ctr">
                            <a:spcAft>
                              <a:spcPts val="0"/>
                            </a:spcAft>
                          </a:pPr>
                          <a:r>
                            <a:rPr lang="en-US" sz="2000" b="1" kern="0">
                              <a:effectLst/>
                              <a:latin typeface="Times New Roman" panose="02020603050405020304" pitchFamily="18" charset="0"/>
                              <a:ea typeface="微软雅黑" panose="020B0503020204020204" pitchFamily="34" charset="-122"/>
                              <a:cs typeface="Times New Roman" panose="02020603050405020304" pitchFamily="18" charset="0"/>
                            </a:rPr>
                            <a:t>D</a:t>
                          </a:r>
                          <a:r>
                            <a:rPr lang="en-US" sz="2000" b="1" kern="0" baseline="-25000">
                              <a:effectLst/>
                              <a:latin typeface="Times New Roman" panose="02020603050405020304" pitchFamily="18" charset="0"/>
                              <a:ea typeface="微软雅黑" panose="020B0503020204020204" pitchFamily="34" charset="-122"/>
                              <a:cs typeface="Times New Roman" panose="02020603050405020304" pitchFamily="18" charset="0"/>
                            </a:rPr>
                            <a:t>2</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22983" marR="122983" marT="0" marB="0" anchor="ctr"/>
                    </a:tc>
                    <a:tc>
                      <a:txBody>
                        <a:bodyPr/>
                        <a:lstStyle/>
                        <a:p>
                          <a:pPr algn="ctr">
                            <a:spcAft>
                              <a:spcPts val="0"/>
                            </a:spcAft>
                          </a:pPr>
                          <a:r>
                            <a:rPr lang="en-US" sz="2000" b="1" kern="0">
                              <a:effectLst/>
                              <a:latin typeface="Times New Roman" panose="02020603050405020304" pitchFamily="18" charset="0"/>
                              <a:ea typeface="微软雅黑" panose="020B0503020204020204" pitchFamily="34" charset="-122"/>
                              <a:cs typeface="Times New Roman" panose="02020603050405020304" pitchFamily="18" charset="0"/>
                            </a:rPr>
                            <a:t>D</a:t>
                          </a:r>
                          <a:r>
                            <a:rPr lang="en-US" sz="2000" b="1" kern="0" baseline="-2500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22983" marR="122983" marT="0" marB="0" anchor="ctr"/>
                    </a:tc>
                    <a:tc>
                      <a:txBody>
                        <a:bodyPr/>
                        <a:lstStyle/>
                        <a:p>
                          <a:pPr algn="ctr">
                            <a:spcAft>
                              <a:spcPts val="0"/>
                            </a:spcAft>
                          </a:pPr>
                          <a:r>
                            <a:rPr lang="en-US" sz="2000" b="1" kern="0" dirty="0">
                              <a:effectLst/>
                              <a:latin typeface="Times New Roman" panose="02020603050405020304" pitchFamily="18" charset="0"/>
                              <a:ea typeface="微软雅黑" panose="020B0503020204020204" pitchFamily="34" charset="-122"/>
                              <a:cs typeface="Times New Roman" panose="02020603050405020304" pitchFamily="18" charset="0"/>
                            </a:rPr>
                            <a:t>D</a:t>
                          </a:r>
                          <a:r>
                            <a:rPr lang="en-US" sz="2000" b="1" kern="0" baseline="-25000" dirty="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20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22983" marR="122983" marT="0" marB="0" anchor="ctr">
                        <a:lnR w="19050" cap="flat" cmpd="sng" algn="ctr">
                          <a:solidFill>
                            <a:srgbClr val="FF0000"/>
                          </a:solidFill>
                          <a:prstDash val="solid"/>
                          <a:round/>
                          <a:headEnd type="none" w="med" len="med"/>
                          <a:tailEnd type="none" w="med" len="med"/>
                        </a:lnR>
                      </a:tcPr>
                    </a:tc>
                    <a:tc>
                      <a:txBody>
                        <a:bodyPr/>
                        <a:lstStyle/>
                        <a:p>
                          <a:endParaRPr lang="zh-CN"/>
                        </a:p>
                      </a:txBody>
                      <a:tcPr marL="122983" marR="122983" marT="0" marB="0" anchor="ctr">
                        <a:lnL w="19050" cap="flat" cmpd="sng" algn="ctr">
                          <a:solidFill>
                            <a:srgbClr val="FF0000"/>
                          </a:solidFill>
                          <a:prstDash val="solid"/>
                          <a:round/>
                          <a:headEnd type="none" w="med" len="med"/>
                          <a:tailEnd type="none" w="med" len="med"/>
                        </a:lnL>
                        <a:blipFill rotWithShape="1">
                          <a:blip r:embed="rId3"/>
                          <a:stretch>
                            <a:fillRect l="-662810" t="-75532" r="-500826" b="-319149"/>
                          </a:stretch>
                        </a:blipFill>
                      </a:tcPr>
                    </a:tc>
                    <a:tc>
                      <a:txBody>
                        <a:bodyPr/>
                        <a:lstStyle/>
                        <a:p>
                          <a:endParaRPr lang="zh-CN"/>
                        </a:p>
                      </a:txBody>
                      <a:tcPr marL="122983" marR="122983" marT="0" marB="0" anchor="ctr">
                        <a:blipFill rotWithShape="1">
                          <a:blip r:embed="rId3"/>
                          <a:stretch>
                            <a:fillRect l="-762810" t="-75532" r="-400826" b="-319149"/>
                          </a:stretch>
                        </a:blipFill>
                      </a:tcPr>
                    </a:tc>
                    <a:tc>
                      <a:txBody>
                        <a:bodyPr/>
                        <a:lstStyle/>
                        <a:p>
                          <a:endParaRPr lang="zh-CN"/>
                        </a:p>
                      </a:txBody>
                      <a:tcPr marL="122983" marR="122983" marT="0" marB="0" anchor="ctr">
                        <a:blipFill rotWithShape="1">
                          <a:blip r:embed="rId3"/>
                          <a:stretch>
                            <a:fillRect l="-870000" t="-75532" r="-304167" b="-319149"/>
                          </a:stretch>
                        </a:blipFill>
                      </a:tcPr>
                    </a:tc>
                    <a:tc>
                      <a:txBody>
                        <a:bodyPr/>
                        <a:lstStyle/>
                        <a:p>
                          <a:endParaRPr lang="zh-CN"/>
                        </a:p>
                      </a:txBody>
                      <a:tcPr marL="122983" marR="122983" marT="0" marB="0" anchor="ctr">
                        <a:lnR w="19050" cap="flat" cmpd="sng" algn="ctr">
                          <a:solidFill>
                            <a:srgbClr val="FF0000"/>
                          </a:solidFill>
                          <a:prstDash val="solid"/>
                          <a:round/>
                          <a:headEnd type="none" w="med" len="med"/>
                          <a:tailEnd type="none" w="med" len="med"/>
                        </a:lnR>
                        <a:blipFill rotWithShape="1">
                          <a:blip r:embed="rId3"/>
                          <a:stretch>
                            <a:fillRect l="-961983" t="-75532" r="-201653" b="-319149"/>
                          </a:stretch>
                        </a:blipFill>
                      </a:tcPr>
                    </a:tc>
                    <a:tc vMerge="1">
                      <a:txBody>
                        <a:bodyPr/>
                        <a:lstStyle/>
                        <a:p>
                          <a:endParaRPr lang="zh-CN" altLang="en-US"/>
                        </a:p>
                      </a:txBody>
                      <a:tcPr/>
                    </a:tc>
                    <a:extLst>
                      <a:ext uri="{0D108BD9-81ED-4DB2-BD59-A6C34878D82A}">
                        <a16:rowId xmlns:a16="http://schemas.microsoft.com/office/drawing/2014/main" xmlns="" xmlns:a14="http://schemas.microsoft.com/office/drawing/2010/main" val="4160572975"/>
                      </a:ext>
                    </a:extLst>
                  </a:tr>
                  <a:tr h="433856">
                    <a:tc>
                      <a:txBody>
                        <a:bodyPr/>
                        <a:lstStyle/>
                        <a:p>
                          <a:pPr algn="ctr">
                            <a:spcAft>
                              <a:spcPts val="0"/>
                            </a:spcAft>
                          </a:pPr>
                          <a:r>
                            <a:rPr lang="en-US" sz="2000" b="1" kern="120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22983" marR="122983" marT="0" marB="0" anchor="ctr"/>
                    </a:tc>
                    <a:tc>
                      <a:txBody>
                        <a:bodyPr/>
                        <a:lstStyle/>
                        <a:p>
                          <a:pPr algn="ctr">
                            <a:spcAft>
                              <a:spcPts val="0"/>
                            </a:spcAft>
                          </a:pPr>
                          <a:r>
                            <a:rPr lang="en-US" sz="2000" b="1" kern="1200">
                              <a:effectLst/>
                              <a:latin typeface="Times New Roman" panose="02020603050405020304" pitchFamily="18" charset="0"/>
                              <a:ea typeface="微软雅黑" panose="020B0503020204020204" pitchFamily="34" charset="-122"/>
                              <a:cs typeface="Times New Roman" panose="02020603050405020304" pitchFamily="18" charset="0"/>
                            </a:rPr>
                            <a:t>d</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22983" marR="122983" marT="0" marB="0" anchor="ctr"/>
                    </a:tc>
                    <a:tc>
                      <a:txBody>
                        <a:bodyPr/>
                        <a:lstStyle/>
                        <a:p>
                          <a:pPr algn="ctr">
                            <a:spcAft>
                              <a:spcPts val="0"/>
                            </a:spcAft>
                          </a:pPr>
                          <a:r>
                            <a:rPr lang="en-US" sz="2000" b="1" kern="1200">
                              <a:effectLst/>
                              <a:latin typeface="Times New Roman" panose="02020603050405020304" pitchFamily="18" charset="0"/>
                              <a:ea typeface="微软雅黑" panose="020B0503020204020204" pitchFamily="34" charset="-122"/>
                              <a:cs typeface="Times New Roman" panose="02020603050405020304" pitchFamily="18" charset="0"/>
                            </a:rPr>
                            <a:t>d</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22983" marR="122983" marT="0" marB="0" anchor="ctr">
                        <a:lnR w="19050" cap="flat" cmpd="sng" algn="ctr">
                          <a:solidFill>
                            <a:srgbClr val="FF0000"/>
                          </a:solidFill>
                          <a:prstDash val="solid"/>
                          <a:round/>
                          <a:headEnd type="none" w="med" len="med"/>
                          <a:tailEnd type="none" w="med" len="med"/>
                        </a:lnR>
                      </a:tcPr>
                    </a:tc>
                    <a:tc>
                      <a:txBody>
                        <a:bodyPr/>
                        <a:lstStyle/>
                        <a:p>
                          <a:pPr algn="ctr">
                            <a:spcAft>
                              <a:spcPts val="0"/>
                            </a:spcAft>
                          </a:pPr>
                          <a:r>
                            <a:rPr lang="en-US" sz="2000" b="1" kern="1200" dirty="0">
                              <a:solidFill>
                                <a:srgbClr val="FF0000"/>
                              </a:solidFill>
                              <a:effectLst/>
                              <a:latin typeface="Times New Roman" panose="02020603050405020304" pitchFamily="18" charset="0"/>
                              <a:ea typeface="微软雅黑" panose="020B0503020204020204" pitchFamily="34" charset="-122"/>
                              <a:cs typeface="Times New Roman" panose="02020603050405020304" pitchFamily="18" charset="0"/>
                            </a:rPr>
                            <a:t>d</a:t>
                          </a:r>
                          <a:endParaRPr lang="zh-CN" sz="2000" b="1" kern="100" dirty="0">
                            <a:solidFill>
                              <a:srgbClr val="FF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22983" marR="122983" marT="0" marB="0" anchor="ctr">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tcPr>
                    </a:tc>
                    <a:tc>
                      <a:txBody>
                        <a:bodyPr/>
                        <a:lstStyle/>
                        <a:p>
                          <a:pPr algn="ctr">
                            <a:spcAft>
                              <a:spcPts val="0"/>
                            </a:spcAft>
                          </a:pPr>
                          <a:r>
                            <a:rPr lang="en-US" sz="2000" b="1" kern="0">
                              <a:effectLst/>
                              <a:latin typeface="Times New Roman" panose="02020603050405020304" pitchFamily="18" charset="0"/>
                              <a:ea typeface="微软雅黑" panose="020B0503020204020204" pitchFamily="34" charset="-122"/>
                              <a:cs typeface="Times New Roman" panose="02020603050405020304" pitchFamily="18" charset="0"/>
                            </a:rPr>
                            <a:t>d</a:t>
                          </a:r>
                          <a:r>
                            <a:rPr lang="en-US" sz="2000" b="1" kern="0" baseline="-25000">
                              <a:effectLst/>
                              <a:latin typeface="Times New Roman" panose="02020603050405020304" pitchFamily="18" charset="0"/>
                              <a:ea typeface="微软雅黑" panose="020B0503020204020204" pitchFamily="34" charset="-122"/>
                              <a:cs typeface="Times New Roman" panose="02020603050405020304" pitchFamily="18" charset="0"/>
                            </a:rPr>
                            <a:t>3</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22983" marR="122983" marT="0" marB="0" anchor="ctr">
                        <a:lnL w="19050" cap="flat" cmpd="sng" algn="ctr">
                          <a:solidFill>
                            <a:srgbClr val="FF0000"/>
                          </a:solidFill>
                          <a:prstDash val="solid"/>
                          <a:round/>
                          <a:headEnd type="none" w="med" len="med"/>
                          <a:tailEnd type="none" w="med" len="med"/>
                        </a:lnL>
                      </a:tcPr>
                    </a:tc>
                    <a:tc>
                      <a:txBody>
                        <a:bodyPr/>
                        <a:lstStyle/>
                        <a:p>
                          <a:pPr algn="ctr">
                            <a:spcAft>
                              <a:spcPts val="0"/>
                            </a:spcAft>
                          </a:pPr>
                          <a:r>
                            <a:rPr lang="en-US" sz="2000" b="1" kern="0">
                              <a:effectLst/>
                              <a:latin typeface="Times New Roman" panose="02020603050405020304" pitchFamily="18" charset="0"/>
                              <a:ea typeface="微软雅黑" panose="020B0503020204020204" pitchFamily="34" charset="-122"/>
                              <a:cs typeface="Times New Roman" panose="02020603050405020304" pitchFamily="18" charset="0"/>
                            </a:rPr>
                            <a:t>d</a:t>
                          </a:r>
                          <a:r>
                            <a:rPr lang="en-US" sz="2000" b="1" kern="0" baseline="-25000">
                              <a:effectLst/>
                              <a:latin typeface="Times New Roman" panose="02020603050405020304" pitchFamily="18" charset="0"/>
                              <a:ea typeface="微软雅黑" panose="020B0503020204020204" pitchFamily="34" charset="-122"/>
                              <a:cs typeface="Times New Roman" panose="02020603050405020304" pitchFamily="18" charset="0"/>
                            </a:rPr>
                            <a:t>2</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22983" marR="122983" marT="0" marB="0" anchor="ctr"/>
                    </a:tc>
                    <a:tc>
                      <a:txBody>
                        <a:bodyPr/>
                        <a:lstStyle/>
                        <a:p>
                          <a:pPr algn="ctr">
                            <a:spcAft>
                              <a:spcPts val="0"/>
                            </a:spcAft>
                          </a:pPr>
                          <a:r>
                            <a:rPr lang="en-US" sz="2000" b="1" kern="0">
                              <a:effectLst/>
                              <a:latin typeface="Times New Roman" panose="02020603050405020304" pitchFamily="18" charset="0"/>
                              <a:ea typeface="微软雅黑" panose="020B0503020204020204" pitchFamily="34" charset="-122"/>
                              <a:cs typeface="Times New Roman" panose="02020603050405020304" pitchFamily="18" charset="0"/>
                            </a:rPr>
                            <a:t>d</a:t>
                          </a:r>
                          <a:r>
                            <a:rPr lang="en-US" sz="2000" b="1" kern="0" baseline="-2500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22983" marR="122983" marT="0" marB="0" anchor="ctr"/>
                    </a:tc>
                    <a:tc>
                      <a:txBody>
                        <a:bodyPr/>
                        <a:lstStyle/>
                        <a:p>
                          <a:pPr algn="ctr">
                            <a:spcAft>
                              <a:spcPts val="0"/>
                            </a:spcAft>
                          </a:pPr>
                          <a:r>
                            <a:rPr lang="en-US" sz="2000" b="1" kern="0">
                              <a:effectLst/>
                              <a:latin typeface="Times New Roman" panose="02020603050405020304" pitchFamily="18" charset="0"/>
                              <a:ea typeface="微软雅黑" panose="020B0503020204020204" pitchFamily="34" charset="-122"/>
                              <a:cs typeface="Times New Roman" panose="02020603050405020304" pitchFamily="18" charset="0"/>
                            </a:rPr>
                            <a:t>d</a:t>
                          </a:r>
                          <a:r>
                            <a:rPr lang="en-US" sz="2000" b="1" kern="0" baseline="-2500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22983" marR="122983" marT="0" marB="0" anchor="ctr">
                        <a:lnR w="19050" cap="flat" cmpd="sng" algn="ctr">
                          <a:solidFill>
                            <a:srgbClr val="FF0000"/>
                          </a:solidFill>
                          <a:prstDash val="solid"/>
                          <a:round/>
                          <a:headEnd type="none" w="med" len="med"/>
                          <a:tailEnd type="none" w="med" len="med"/>
                        </a:lnR>
                      </a:tcPr>
                    </a:tc>
                    <a:tc>
                      <a:txBody>
                        <a:bodyPr/>
                        <a:lstStyle/>
                        <a:p>
                          <a:pPr algn="ctr">
                            <a:spcAft>
                              <a:spcPts val="0"/>
                            </a:spcAft>
                          </a:pPr>
                          <a:r>
                            <a:rPr lang="en-US" sz="2000" b="1" kern="0">
                              <a:effectLst/>
                              <a:latin typeface="Times New Roman" panose="02020603050405020304" pitchFamily="18" charset="0"/>
                              <a:ea typeface="微软雅黑" panose="020B0503020204020204" pitchFamily="34" charset="-122"/>
                              <a:cs typeface="Times New Roman" panose="02020603050405020304" pitchFamily="18" charset="0"/>
                            </a:rPr>
                            <a:t>d</a:t>
                          </a:r>
                          <a:r>
                            <a:rPr lang="en-US" sz="2000" b="1" kern="0" baseline="-25000">
                              <a:effectLst/>
                              <a:latin typeface="Times New Roman" panose="02020603050405020304" pitchFamily="18" charset="0"/>
                              <a:ea typeface="微软雅黑" panose="020B0503020204020204" pitchFamily="34" charset="-122"/>
                              <a:cs typeface="Times New Roman" panose="02020603050405020304" pitchFamily="18" charset="0"/>
                            </a:rPr>
                            <a:t>3</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22983" marR="122983" marT="0" marB="0" anchor="ctr">
                        <a:lnL w="19050" cap="flat" cmpd="sng" algn="ctr">
                          <a:solidFill>
                            <a:srgbClr val="FF0000"/>
                          </a:solidFill>
                          <a:prstDash val="solid"/>
                          <a:round/>
                          <a:headEnd type="none" w="med" len="med"/>
                          <a:tailEnd type="none" w="med" len="med"/>
                        </a:lnL>
                      </a:tcPr>
                    </a:tc>
                    <a:tc>
                      <a:txBody>
                        <a:bodyPr/>
                        <a:lstStyle/>
                        <a:p>
                          <a:pPr algn="ctr">
                            <a:spcAft>
                              <a:spcPts val="0"/>
                            </a:spcAft>
                          </a:pPr>
                          <a:r>
                            <a:rPr lang="en-US" sz="2000" b="1" kern="0">
                              <a:effectLst/>
                              <a:latin typeface="Times New Roman" panose="02020603050405020304" pitchFamily="18" charset="0"/>
                              <a:ea typeface="微软雅黑" panose="020B0503020204020204" pitchFamily="34" charset="-122"/>
                              <a:cs typeface="Times New Roman" panose="02020603050405020304" pitchFamily="18" charset="0"/>
                            </a:rPr>
                            <a:t>d</a:t>
                          </a:r>
                          <a:r>
                            <a:rPr lang="en-US" sz="2000" b="1" kern="0" baseline="-25000">
                              <a:effectLst/>
                              <a:latin typeface="Times New Roman" panose="02020603050405020304" pitchFamily="18" charset="0"/>
                              <a:ea typeface="微软雅黑" panose="020B0503020204020204" pitchFamily="34" charset="-122"/>
                              <a:cs typeface="Times New Roman" panose="02020603050405020304" pitchFamily="18" charset="0"/>
                            </a:rPr>
                            <a:t>2</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22983" marR="122983" marT="0" marB="0" anchor="ctr"/>
                    </a:tc>
                    <a:tc>
                      <a:txBody>
                        <a:bodyPr/>
                        <a:lstStyle/>
                        <a:p>
                          <a:pPr algn="ctr">
                            <a:spcAft>
                              <a:spcPts val="0"/>
                            </a:spcAft>
                          </a:pPr>
                          <a:r>
                            <a:rPr lang="en-US" sz="2000" b="1" kern="0">
                              <a:effectLst/>
                              <a:latin typeface="Times New Roman" panose="02020603050405020304" pitchFamily="18" charset="0"/>
                              <a:ea typeface="微软雅黑" panose="020B0503020204020204" pitchFamily="34" charset="-122"/>
                              <a:cs typeface="Times New Roman" panose="02020603050405020304" pitchFamily="18" charset="0"/>
                            </a:rPr>
                            <a:t>d</a:t>
                          </a:r>
                          <a:r>
                            <a:rPr lang="en-US" sz="2000" b="1" kern="0" baseline="-2500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22983" marR="122983" marT="0" marB="0" anchor="ctr"/>
                    </a:tc>
                    <a:tc>
                      <a:txBody>
                        <a:bodyPr/>
                        <a:lstStyle/>
                        <a:p>
                          <a:pPr algn="ctr">
                            <a:spcAft>
                              <a:spcPts val="0"/>
                            </a:spcAft>
                          </a:pPr>
                          <a:r>
                            <a:rPr lang="en-US" sz="2000" b="1" kern="0">
                              <a:effectLst/>
                              <a:latin typeface="Times New Roman" panose="02020603050405020304" pitchFamily="18" charset="0"/>
                              <a:ea typeface="微软雅黑" panose="020B0503020204020204" pitchFamily="34" charset="-122"/>
                              <a:cs typeface="Times New Roman" panose="02020603050405020304" pitchFamily="18" charset="0"/>
                            </a:rPr>
                            <a:t>d</a:t>
                          </a:r>
                          <a:r>
                            <a:rPr lang="en-US" sz="2000" b="1" kern="0" baseline="-2500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22983" marR="122983" marT="0" marB="0" anchor="ctr">
                        <a:lnR w="19050" cap="flat" cmpd="sng" algn="ctr">
                          <a:solidFill>
                            <a:srgbClr val="FF0000"/>
                          </a:solidFill>
                          <a:prstDash val="solid"/>
                          <a:round/>
                          <a:headEnd type="none" w="med" len="med"/>
                          <a:tailEnd type="none" w="med" len="med"/>
                        </a:lnR>
                      </a:tcPr>
                    </a:tc>
                    <a:tc>
                      <a:txBody>
                        <a:bodyPr/>
                        <a:lstStyle/>
                        <a:p>
                          <a:pPr algn="ctr">
                            <a:spcAft>
                              <a:spcPts val="0"/>
                            </a:spcAft>
                          </a:pPr>
                          <a:r>
                            <a:rPr lang="zh-CN" sz="2000" b="1" kern="1200" dirty="0">
                              <a:solidFill>
                                <a:srgbClr val="FF0000"/>
                              </a:solidFill>
                              <a:effectLst/>
                              <a:latin typeface="Times New Roman" panose="02020603050405020304" pitchFamily="18" charset="0"/>
                              <a:ea typeface="微软雅黑" panose="020B0503020204020204" pitchFamily="34" charset="-122"/>
                              <a:cs typeface="Times New Roman" panose="02020603050405020304" pitchFamily="18" charset="0"/>
                            </a:rPr>
                            <a:t>异步</a:t>
                          </a:r>
                          <a:r>
                            <a:rPr lang="zh-CN" sz="2000" b="1" kern="1200" dirty="0">
                              <a:effectLst/>
                              <a:latin typeface="Times New Roman" panose="02020603050405020304" pitchFamily="18" charset="0"/>
                              <a:ea typeface="微软雅黑" panose="020B0503020204020204" pitchFamily="34" charset="-122"/>
                              <a:cs typeface="Times New Roman" panose="02020603050405020304" pitchFamily="18" charset="0"/>
                            </a:rPr>
                            <a:t>置数</a:t>
                          </a:r>
                          <a:endParaRPr lang="zh-CN" sz="20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22983" marR="122983" marT="0" marB="0" anchor="ctr">
                        <a:lnL w="19050" cap="flat" cmpd="sng" algn="ctr">
                          <a:solidFill>
                            <a:srgbClr val="FF0000"/>
                          </a:solidFill>
                          <a:prstDash val="solid"/>
                          <a:round/>
                          <a:headEnd type="none" w="med" len="med"/>
                          <a:tailEnd type="none" w="med" len="med"/>
                        </a:lnL>
                      </a:tcPr>
                    </a:tc>
                    <a:extLst>
                      <a:ext uri="{0D108BD9-81ED-4DB2-BD59-A6C34878D82A}">
                        <a16:rowId xmlns:a16="http://schemas.microsoft.com/office/drawing/2014/main" xmlns="" xmlns:a14="http://schemas.microsoft.com/office/drawing/2010/main" val="3168603903"/>
                      </a:ext>
                    </a:extLst>
                  </a:tr>
                  <a:tr h="433856">
                    <a:tc>
                      <a:txBody>
                        <a:bodyPr/>
                        <a:lstStyle/>
                        <a:p>
                          <a:pPr algn="ctr">
                            <a:spcAft>
                              <a:spcPts val="0"/>
                            </a:spcAft>
                          </a:pPr>
                          <a:r>
                            <a:rPr lang="en-US" sz="2000" b="1" kern="120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22983" marR="122983" marT="0" marB="0" anchor="ctr"/>
                    </a:tc>
                    <a:tc>
                      <a:txBody>
                        <a:bodyPr/>
                        <a:lstStyle/>
                        <a:p>
                          <a:pPr algn="ctr">
                            <a:spcAft>
                              <a:spcPts val="0"/>
                            </a:spcAft>
                          </a:pPr>
                          <a:r>
                            <a:rPr lang="en-US" sz="2000" b="1" kern="120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22983" marR="122983" marT="0" marB="0" anchor="ctr"/>
                    </a:tc>
                    <a:tc>
                      <a:txBody>
                        <a:bodyPr/>
                        <a:lstStyle/>
                        <a:p>
                          <a:pPr algn="ctr">
                            <a:spcAft>
                              <a:spcPts val="0"/>
                            </a:spcAft>
                          </a:pPr>
                          <a:r>
                            <a:rPr lang="en-US" sz="2000" b="1" kern="1200" dirty="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20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22983" marR="122983" marT="0" marB="0" anchor="ctr">
                        <a:lnR w="19050" cap="flat" cmpd="sng" algn="ctr">
                          <a:solidFill>
                            <a:srgbClr val="FF0000"/>
                          </a:solidFill>
                          <a:prstDash val="solid"/>
                          <a:round/>
                          <a:headEnd type="none" w="med" len="med"/>
                          <a:tailEnd type="none" w="med" len="med"/>
                        </a:lnR>
                      </a:tcPr>
                    </a:tc>
                    <a:tc>
                      <a:txBody>
                        <a:bodyPr/>
                        <a:lstStyle/>
                        <a:p>
                          <a:pPr algn="ctr">
                            <a:spcAft>
                              <a:spcPts val="0"/>
                            </a:spcAft>
                          </a:pPr>
                          <a:r>
                            <a:rPr lang="en-US" sz="2000" b="1" kern="1200">
                              <a:effectLst/>
                              <a:latin typeface="Times New Roman" panose="02020603050405020304" pitchFamily="18" charset="0"/>
                              <a:ea typeface="微软雅黑" panose="020B0503020204020204" pitchFamily="34" charset="-122"/>
                              <a:cs typeface="Times New Roman" panose="02020603050405020304" pitchFamily="18" charset="0"/>
                            </a:rPr>
                            <a:t>↑</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22983" marR="122983" marT="0" marB="0" anchor="ctr">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tcPr>
                    </a:tc>
                    <a:tc>
                      <a:txBody>
                        <a:bodyPr/>
                        <a:lstStyle/>
                        <a:p>
                          <a:pPr algn="ctr">
                            <a:spcAft>
                              <a:spcPts val="0"/>
                            </a:spcAft>
                          </a:pPr>
                          <a:r>
                            <a:rPr lang="en-US" sz="2000" b="1" kern="1200">
                              <a:effectLst/>
                              <a:latin typeface="Times New Roman" panose="02020603050405020304" pitchFamily="18" charset="0"/>
                              <a:ea typeface="微软雅黑" panose="020B0503020204020204" pitchFamily="34" charset="-122"/>
                              <a:cs typeface="Times New Roman" panose="02020603050405020304" pitchFamily="18" charset="0"/>
                            </a:rPr>
                            <a:t>d</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22983" marR="122983" marT="0" marB="0" anchor="ctr">
                        <a:lnL w="19050" cap="flat" cmpd="sng" algn="ctr">
                          <a:solidFill>
                            <a:srgbClr val="FF0000"/>
                          </a:solidFill>
                          <a:prstDash val="solid"/>
                          <a:round/>
                          <a:headEnd type="none" w="med" len="med"/>
                          <a:tailEnd type="none" w="med" len="med"/>
                        </a:lnL>
                      </a:tcPr>
                    </a:tc>
                    <a:tc>
                      <a:txBody>
                        <a:bodyPr/>
                        <a:lstStyle/>
                        <a:p>
                          <a:pPr algn="ctr">
                            <a:spcAft>
                              <a:spcPts val="0"/>
                            </a:spcAft>
                          </a:pPr>
                          <a:r>
                            <a:rPr lang="en-US" sz="2000" b="1" kern="1200">
                              <a:effectLst/>
                              <a:latin typeface="Times New Roman" panose="02020603050405020304" pitchFamily="18" charset="0"/>
                              <a:ea typeface="微软雅黑" panose="020B0503020204020204" pitchFamily="34" charset="-122"/>
                              <a:cs typeface="Times New Roman" panose="02020603050405020304" pitchFamily="18" charset="0"/>
                            </a:rPr>
                            <a:t>d</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22983" marR="122983" marT="0" marB="0" anchor="ctr"/>
                    </a:tc>
                    <a:tc>
                      <a:txBody>
                        <a:bodyPr/>
                        <a:lstStyle/>
                        <a:p>
                          <a:pPr algn="ctr">
                            <a:spcAft>
                              <a:spcPts val="0"/>
                            </a:spcAft>
                          </a:pPr>
                          <a:r>
                            <a:rPr lang="en-US" sz="2000" b="1" kern="1200">
                              <a:effectLst/>
                              <a:latin typeface="Times New Roman" panose="02020603050405020304" pitchFamily="18" charset="0"/>
                              <a:ea typeface="微软雅黑" panose="020B0503020204020204" pitchFamily="34" charset="-122"/>
                              <a:cs typeface="Times New Roman" panose="02020603050405020304" pitchFamily="18" charset="0"/>
                            </a:rPr>
                            <a:t>d</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22983" marR="122983" marT="0" marB="0" anchor="ctr"/>
                    </a:tc>
                    <a:tc>
                      <a:txBody>
                        <a:bodyPr/>
                        <a:lstStyle/>
                        <a:p>
                          <a:pPr algn="ctr">
                            <a:spcAft>
                              <a:spcPts val="0"/>
                            </a:spcAft>
                          </a:pPr>
                          <a:r>
                            <a:rPr lang="en-US" sz="2000" b="1" kern="1200">
                              <a:effectLst/>
                              <a:latin typeface="Times New Roman" panose="02020603050405020304" pitchFamily="18" charset="0"/>
                              <a:ea typeface="微软雅黑" panose="020B0503020204020204" pitchFamily="34" charset="-122"/>
                              <a:cs typeface="Times New Roman" panose="02020603050405020304" pitchFamily="18" charset="0"/>
                            </a:rPr>
                            <a:t>d</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22983" marR="122983" marT="0" marB="0" anchor="ctr">
                        <a:lnR w="19050" cap="flat" cmpd="sng" algn="ctr">
                          <a:solidFill>
                            <a:srgbClr val="FF0000"/>
                          </a:solidFill>
                          <a:prstDash val="solid"/>
                          <a:round/>
                          <a:headEnd type="none" w="med" len="med"/>
                          <a:tailEnd type="none" w="med" len="med"/>
                        </a:lnR>
                      </a:tcPr>
                    </a:tc>
                    <a:tc gridSpan="4">
                      <a:txBody>
                        <a:bodyPr/>
                        <a:lstStyle/>
                        <a:p>
                          <a:pPr algn="ctr">
                            <a:spcAft>
                              <a:spcPts val="0"/>
                            </a:spcAft>
                          </a:pPr>
                          <a:r>
                            <a:rPr lang="en-US" sz="2000" b="1" kern="1200">
                              <a:effectLst/>
                              <a:latin typeface="Times New Roman" panose="02020603050405020304" pitchFamily="18" charset="0"/>
                              <a:ea typeface="微软雅黑" panose="020B0503020204020204" pitchFamily="34" charset="-122"/>
                              <a:cs typeface="Times New Roman" panose="02020603050405020304" pitchFamily="18" charset="0"/>
                            </a:rPr>
                            <a:t>+1</a:t>
                          </a:r>
                          <a:r>
                            <a:rPr lang="zh-CN" sz="2000" b="1" kern="1200">
                              <a:effectLst/>
                              <a:latin typeface="Times New Roman" panose="02020603050405020304" pitchFamily="18" charset="0"/>
                              <a:ea typeface="微软雅黑" panose="020B0503020204020204" pitchFamily="34" charset="-122"/>
                              <a:cs typeface="Times New Roman" panose="02020603050405020304" pitchFamily="18" charset="0"/>
                            </a:rPr>
                            <a:t>（</a:t>
                          </a:r>
                          <a:r>
                            <a:rPr lang="en-US" sz="2000" b="1" kern="1200">
                              <a:effectLst/>
                              <a:latin typeface="Times New Roman" panose="02020603050405020304" pitchFamily="18" charset="0"/>
                              <a:ea typeface="微软雅黑" panose="020B0503020204020204" pitchFamily="34" charset="-122"/>
                              <a:cs typeface="Times New Roman" panose="02020603050405020304" pitchFamily="18" charset="0"/>
                            </a:rPr>
                            <a:t>0~15</a:t>
                          </a:r>
                          <a:r>
                            <a:rPr lang="zh-CN" sz="2000" b="1" kern="1200">
                              <a:effectLst/>
                              <a:latin typeface="Times New Roman" panose="02020603050405020304" pitchFamily="18" charset="0"/>
                              <a:ea typeface="微软雅黑" panose="020B0503020204020204" pitchFamily="34" charset="-122"/>
                              <a:cs typeface="Times New Roman" panose="02020603050405020304" pitchFamily="18" charset="0"/>
                            </a:rPr>
                            <a:t>）</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22983" marR="122983" marT="0" marB="0" anchor="ctr">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a:txBody>
                        <a:bodyPr/>
                        <a:lstStyle/>
                        <a:p>
                          <a:pPr algn="ctr">
                            <a:spcAft>
                              <a:spcPts val="0"/>
                            </a:spcAft>
                          </a:pPr>
                          <a:r>
                            <a:rPr lang="zh-CN" sz="2000" b="1" kern="1200">
                              <a:effectLst/>
                              <a:latin typeface="Times New Roman" panose="02020603050405020304" pitchFamily="18" charset="0"/>
                              <a:ea typeface="微软雅黑" panose="020B0503020204020204" pitchFamily="34" charset="-122"/>
                              <a:cs typeface="Times New Roman" panose="02020603050405020304" pitchFamily="18" charset="0"/>
                            </a:rPr>
                            <a:t>加法计数</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22983" marR="122983" marT="0" marB="0" anchor="ctr">
                        <a:lnL w="19050" cap="flat" cmpd="sng" algn="ctr">
                          <a:solidFill>
                            <a:srgbClr val="FF0000"/>
                          </a:solidFill>
                          <a:prstDash val="solid"/>
                          <a:round/>
                          <a:headEnd type="none" w="med" len="med"/>
                          <a:tailEnd type="none" w="med" len="med"/>
                        </a:lnL>
                      </a:tcPr>
                    </a:tc>
                    <a:extLst>
                      <a:ext uri="{0D108BD9-81ED-4DB2-BD59-A6C34878D82A}">
                        <a16:rowId xmlns:a16="http://schemas.microsoft.com/office/drawing/2014/main" xmlns="" xmlns:a14="http://schemas.microsoft.com/office/drawing/2010/main" val="705393848"/>
                      </a:ext>
                    </a:extLst>
                  </a:tr>
                  <a:tr h="433856">
                    <a:tc>
                      <a:txBody>
                        <a:bodyPr/>
                        <a:lstStyle/>
                        <a:p>
                          <a:pPr algn="ctr">
                            <a:spcAft>
                              <a:spcPts val="0"/>
                            </a:spcAft>
                          </a:pPr>
                          <a:r>
                            <a:rPr lang="en-US" sz="2000" b="1" kern="120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22983" marR="122983" marT="0" marB="0" anchor="ctr"/>
                    </a:tc>
                    <a:tc>
                      <a:txBody>
                        <a:bodyPr/>
                        <a:lstStyle/>
                        <a:p>
                          <a:pPr algn="ctr">
                            <a:spcAft>
                              <a:spcPts val="0"/>
                            </a:spcAft>
                          </a:pPr>
                          <a:r>
                            <a:rPr lang="en-US" sz="2000" b="1" kern="120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22983" marR="122983" marT="0" marB="0" anchor="ctr"/>
                    </a:tc>
                    <a:tc>
                      <a:txBody>
                        <a:bodyPr/>
                        <a:lstStyle/>
                        <a:p>
                          <a:pPr algn="ctr">
                            <a:spcAft>
                              <a:spcPts val="0"/>
                            </a:spcAft>
                          </a:pPr>
                          <a:r>
                            <a:rPr lang="en-US" sz="2000" b="1" kern="120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22983" marR="122983" marT="0" marB="0" anchor="ctr">
                        <a:lnR w="19050" cap="flat" cmpd="sng" algn="ctr">
                          <a:solidFill>
                            <a:srgbClr val="FF0000"/>
                          </a:solidFill>
                          <a:prstDash val="solid"/>
                          <a:round/>
                          <a:headEnd type="none" w="med" len="med"/>
                          <a:tailEnd type="none" w="med" len="med"/>
                        </a:lnR>
                      </a:tcPr>
                    </a:tc>
                    <a:tc>
                      <a:txBody>
                        <a:bodyPr/>
                        <a:lstStyle/>
                        <a:p>
                          <a:pPr algn="ctr">
                            <a:spcAft>
                              <a:spcPts val="0"/>
                            </a:spcAft>
                          </a:pPr>
                          <a:r>
                            <a:rPr lang="en-US" sz="2000" b="1" kern="1200">
                              <a:effectLst/>
                              <a:latin typeface="Times New Roman" panose="02020603050405020304" pitchFamily="18" charset="0"/>
                              <a:ea typeface="微软雅黑" panose="020B0503020204020204" pitchFamily="34" charset="-122"/>
                              <a:cs typeface="Times New Roman" panose="02020603050405020304" pitchFamily="18" charset="0"/>
                            </a:rPr>
                            <a:t>↑</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22983" marR="122983" marT="0" marB="0" anchor="ctr">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tcPr>
                    </a:tc>
                    <a:tc>
                      <a:txBody>
                        <a:bodyPr/>
                        <a:lstStyle/>
                        <a:p>
                          <a:pPr algn="ctr">
                            <a:spcAft>
                              <a:spcPts val="0"/>
                            </a:spcAft>
                          </a:pPr>
                          <a:r>
                            <a:rPr lang="en-US" sz="2000" b="1" kern="1200">
                              <a:effectLst/>
                              <a:latin typeface="Times New Roman" panose="02020603050405020304" pitchFamily="18" charset="0"/>
                              <a:ea typeface="微软雅黑" panose="020B0503020204020204" pitchFamily="34" charset="-122"/>
                              <a:cs typeface="Times New Roman" panose="02020603050405020304" pitchFamily="18" charset="0"/>
                            </a:rPr>
                            <a:t>d</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22983" marR="122983" marT="0" marB="0" anchor="ctr">
                        <a:lnL w="19050" cap="flat" cmpd="sng" algn="ctr">
                          <a:solidFill>
                            <a:srgbClr val="FF0000"/>
                          </a:solidFill>
                          <a:prstDash val="solid"/>
                          <a:round/>
                          <a:headEnd type="none" w="med" len="med"/>
                          <a:tailEnd type="none" w="med" len="med"/>
                        </a:lnL>
                      </a:tcPr>
                    </a:tc>
                    <a:tc>
                      <a:txBody>
                        <a:bodyPr/>
                        <a:lstStyle/>
                        <a:p>
                          <a:pPr algn="ctr">
                            <a:spcAft>
                              <a:spcPts val="0"/>
                            </a:spcAft>
                          </a:pPr>
                          <a:r>
                            <a:rPr lang="en-US" sz="2000" b="1" kern="1200">
                              <a:effectLst/>
                              <a:latin typeface="Times New Roman" panose="02020603050405020304" pitchFamily="18" charset="0"/>
                              <a:ea typeface="微软雅黑" panose="020B0503020204020204" pitchFamily="34" charset="-122"/>
                              <a:cs typeface="Times New Roman" panose="02020603050405020304" pitchFamily="18" charset="0"/>
                            </a:rPr>
                            <a:t>d</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22983" marR="122983" marT="0" marB="0" anchor="ctr"/>
                    </a:tc>
                    <a:tc>
                      <a:txBody>
                        <a:bodyPr/>
                        <a:lstStyle/>
                        <a:p>
                          <a:pPr algn="ctr">
                            <a:spcAft>
                              <a:spcPts val="0"/>
                            </a:spcAft>
                          </a:pPr>
                          <a:r>
                            <a:rPr lang="en-US" sz="2000" b="1" kern="1200">
                              <a:effectLst/>
                              <a:latin typeface="Times New Roman" panose="02020603050405020304" pitchFamily="18" charset="0"/>
                              <a:ea typeface="微软雅黑" panose="020B0503020204020204" pitchFamily="34" charset="-122"/>
                              <a:cs typeface="Times New Roman" panose="02020603050405020304" pitchFamily="18" charset="0"/>
                            </a:rPr>
                            <a:t>d</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22983" marR="122983" marT="0" marB="0" anchor="ctr"/>
                    </a:tc>
                    <a:tc>
                      <a:txBody>
                        <a:bodyPr/>
                        <a:lstStyle/>
                        <a:p>
                          <a:pPr algn="ctr">
                            <a:spcAft>
                              <a:spcPts val="0"/>
                            </a:spcAft>
                          </a:pPr>
                          <a:r>
                            <a:rPr lang="en-US" sz="2000" b="1" kern="1200">
                              <a:effectLst/>
                              <a:latin typeface="Times New Roman" panose="02020603050405020304" pitchFamily="18" charset="0"/>
                              <a:ea typeface="微软雅黑" panose="020B0503020204020204" pitchFamily="34" charset="-122"/>
                              <a:cs typeface="Times New Roman" panose="02020603050405020304" pitchFamily="18" charset="0"/>
                            </a:rPr>
                            <a:t>d</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22983" marR="122983" marT="0" marB="0" anchor="ctr">
                        <a:lnR w="19050" cap="flat" cmpd="sng" algn="ctr">
                          <a:solidFill>
                            <a:srgbClr val="FF0000"/>
                          </a:solidFill>
                          <a:prstDash val="solid"/>
                          <a:round/>
                          <a:headEnd type="none" w="med" len="med"/>
                          <a:tailEnd type="none" w="med" len="med"/>
                        </a:lnR>
                      </a:tcPr>
                    </a:tc>
                    <a:tc gridSpan="4">
                      <a:txBody>
                        <a:bodyPr/>
                        <a:lstStyle/>
                        <a:p>
                          <a:pPr algn="ctr">
                            <a:spcAft>
                              <a:spcPts val="0"/>
                            </a:spcAft>
                          </a:pPr>
                          <a:r>
                            <a:rPr lang="en-US" sz="2000" b="1" kern="100">
                              <a:effectLst/>
                              <a:latin typeface="Times New Roman" panose="02020603050405020304" pitchFamily="18" charset="0"/>
                              <a:ea typeface="微软雅黑" panose="020B0503020204020204" pitchFamily="34" charset="-122"/>
                              <a:cs typeface="Times New Roman" panose="02020603050405020304" pitchFamily="18" charset="0"/>
                            </a:rPr>
                            <a:t>-1</a:t>
                          </a:r>
                          <a:r>
                            <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rPr>
                            <a:t>（</a:t>
                          </a:r>
                          <a:r>
                            <a:rPr lang="en-US" sz="2000" b="1" kern="100">
                              <a:effectLst/>
                              <a:latin typeface="Times New Roman" panose="02020603050405020304" pitchFamily="18" charset="0"/>
                              <a:ea typeface="微软雅黑" panose="020B0503020204020204" pitchFamily="34" charset="-122"/>
                              <a:cs typeface="Times New Roman" panose="02020603050405020304" pitchFamily="18" charset="0"/>
                            </a:rPr>
                            <a:t>15~0</a:t>
                          </a:r>
                          <a:r>
                            <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rPr>
                            <a:t>）</a:t>
                          </a:r>
                        </a:p>
                      </a:txBody>
                      <a:tcPr marL="122983" marR="122983" marT="0" marB="0" anchor="ctr">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a:txBody>
                        <a:bodyPr/>
                        <a:lstStyle/>
                        <a:p>
                          <a:pPr algn="ctr">
                            <a:spcAft>
                              <a:spcPts val="0"/>
                            </a:spcAft>
                          </a:pPr>
                          <a:r>
                            <a:rPr lang="zh-CN" sz="2000" b="1" kern="1200">
                              <a:effectLst/>
                              <a:latin typeface="Times New Roman" panose="02020603050405020304" pitchFamily="18" charset="0"/>
                              <a:ea typeface="微软雅黑" panose="020B0503020204020204" pitchFamily="34" charset="-122"/>
                              <a:cs typeface="Times New Roman" panose="02020603050405020304" pitchFamily="18" charset="0"/>
                            </a:rPr>
                            <a:t>减法计数</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22983" marR="122983" marT="0" marB="0" anchor="ctr">
                        <a:lnL w="19050" cap="flat" cmpd="sng" algn="ctr">
                          <a:solidFill>
                            <a:srgbClr val="FF0000"/>
                          </a:solidFill>
                          <a:prstDash val="solid"/>
                          <a:round/>
                          <a:headEnd type="none" w="med" len="med"/>
                          <a:tailEnd type="none" w="med" len="med"/>
                        </a:lnL>
                      </a:tcPr>
                    </a:tc>
                    <a:extLst>
                      <a:ext uri="{0D108BD9-81ED-4DB2-BD59-A6C34878D82A}">
                        <a16:rowId xmlns:a16="http://schemas.microsoft.com/office/drawing/2014/main" xmlns="" xmlns:a14="http://schemas.microsoft.com/office/drawing/2010/main" val="2317351293"/>
                      </a:ext>
                    </a:extLst>
                  </a:tr>
                  <a:tr h="433856">
                    <a:tc>
                      <a:txBody>
                        <a:bodyPr/>
                        <a:lstStyle/>
                        <a:p>
                          <a:pPr algn="ctr">
                            <a:spcAft>
                              <a:spcPts val="0"/>
                            </a:spcAft>
                          </a:pPr>
                          <a:r>
                            <a:rPr lang="en-US" sz="2000" b="1" kern="120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22983" marR="122983" marT="0" marB="0" anchor="ctr"/>
                    </a:tc>
                    <a:tc>
                      <a:txBody>
                        <a:bodyPr/>
                        <a:lstStyle/>
                        <a:p>
                          <a:pPr algn="ctr">
                            <a:spcAft>
                              <a:spcPts val="0"/>
                            </a:spcAft>
                          </a:pPr>
                          <a:r>
                            <a:rPr lang="en-US" sz="2000" b="1" kern="120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22983" marR="122983" marT="0" marB="0" anchor="ctr"/>
                    </a:tc>
                    <a:tc>
                      <a:txBody>
                        <a:bodyPr/>
                        <a:lstStyle/>
                        <a:p>
                          <a:pPr algn="ctr">
                            <a:spcAft>
                              <a:spcPts val="0"/>
                            </a:spcAft>
                          </a:pPr>
                          <a:r>
                            <a:rPr lang="en-US" sz="2000" b="1" kern="1200">
                              <a:effectLst/>
                              <a:latin typeface="Times New Roman" panose="02020603050405020304" pitchFamily="18" charset="0"/>
                              <a:ea typeface="微软雅黑" panose="020B0503020204020204" pitchFamily="34" charset="-122"/>
                              <a:cs typeface="Times New Roman" panose="02020603050405020304" pitchFamily="18" charset="0"/>
                            </a:rPr>
                            <a:t>d</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22983" marR="122983" marT="0" marB="0" anchor="ctr">
                        <a:lnR w="19050" cap="flat" cmpd="sng" algn="ctr">
                          <a:solidFill>
                            <a:srgbClr val="FF0000"/>
                          </a:solidFill>
                          <a:prstDash val="solid"/>
                          <a:round/>
                          <a:headEnd type="none" w="med" len="med"/>
                          <a:tailEnd type="none" w="med" len="med"/>
                        </a:lnR>
                      </a:tcPr>
                    </a:tc>
                    <a:tc>
                      <a:txBody>
                        <a:bodyPr/>
                        <a:lstStyle/>
                        <a:p>
                          <a:pPr algn="ctr">
                            <a:spcAft>
                              <a:spcPts val="0"/>
                            </a:spcAft>
                          </a:pPr>
                          <a:r>
                            <a:rPr lang="en-US" sz="2000" b="1" kern="1200">
                              <a:effectLst/>
                              <a:latin typeface="Times New Roman" panose="02020603050405020304" pitchFamily="18" charset="0"/>
                              <a:ea typeface="微软雅黑" panose="020B0503020204020204" pitchFamily="34" charset="-122"/>
                              <a:cs typeface="Times New Roman" panose="02020603050405020304" pitchFamily="18" charset="0"/>
                            </a:rPr>
                            <a:t>d</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22983" marR="122983" marT="0" marB="0" anchor="ctr">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tcPr>
                    </a:tc>
                    <a:tc>
                      <a:txBody>
                        <a:bodyPr/>
                        <a:lstStyle/>
                        <a:p>
                          <a:pPr algn="ctr">
                            <a:spcAft>
                              <a:spcPts val="0"/>
                            </a:spcAft>
                          </a:pPr>
                          <a:r>
                            <a:rPr lang="en-US" sz="2000" b="1" kern="1200">
                              <a:effectLst/>
                              <a:latin typeface="Times New Roman" panose="02020603050405020304" pitchFamily="18" charset="0"/>
                              <a:ea typeface="微软雅黑" panose="020B0503020204020204" pitchFamily="34" charset="-122"/>
                              <a:cs typeface="Times New Roman" panose="02020603050405020304" pitchFamily="18" charset="0"/>
                            </a:rPr>
                            <a:t>d</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22983" marR="122983" marT="0" marB="0" anchor="ctr">
                        <a:lnL w="19050" cap="flat" cmpd="sng" algn="ctr">
                          <a:solidFill>
                            <a:srgbClr val="FF0000"/>
                          </a:solidFill>
                          <a:prstDash val="solid"/>
                          <a:round/>
                          <a:headEnd type="none" w="med" len="med"/>
                          <a:tailEnd type="none" w="med" len="med"/>
                        </a:lnL>
                      </a:tcPr>
                    </a:tc>
                    <a:tc>
                      <a:txBody>
                        <a:bodyPr/>
                        <a:lstStyle/>
                        <a:p>
                          <a:pPr algn="ctr">
                            <a:spcAft>
                              <a:spcPts val="0"/>
                            </a:spcAft>
                          </a:pPr>
                          <a:r>
                            <a:rPr lang="en-US" sz="2000" b="1" kern="1200">
                              <a:effectLst/>
                              <a:latin typeface="Times New Roman" panose="02020603050405020304" pitchFamily="18" charset="0"/>
                              <a:ea typeface="微软雅黑" panose="020B0503020204020204" pitchFamily="34" charset="-122"/>
                              <a:cs typeface="Times New Roman" panose="02020603050405020304" pitchFamily="18" charset="0"/>
                            </a:rPr>
                            <a:t>d</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22983" marR="122983" marT="0" marB="0" anchor="ctr"/>
                    </a:tc>
                    <a:tc>
                      <a:txBody>
                        <a:bodyPr/>
                        <a:lstStyle/>
                        <a:p>
                          <a:pPr algn="ctr">
                            <a:spcAft>
                              <a:spcPts val="0"/>
                            </a:spcAft>
                          </a:pPr>
                          <a:r>
                            <a:rPr lang="en-US" sz="2000" b="1" kern="1200" dirty="0">
                              <a:effectLst/>
                              <a:latin typeface="Times New Roman" panose="02020603050405020304" pitchFamily="18" charset="0"/>
                              <a:ea typeface="微软雅黑" panose="020B0503020204020204" pitchFamily="34" charset="-122"/>
                              <a:cs typeface="Times New Roman" panose="02020603050405020304" pitchFamily="18" charset="0"/>
                            </a:rPr>
                            <a:t>d</a:t>
                          </a:r>
                          <a:endParaRPr lang="zh-CN" sz="20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22983" marR="122983" marT="0" marB="0" anchor="ctr"/>
                    </a:tc>
                    <a:tc>
                      <a:txBody>
                        <a:bodyPr/>
                        <a:lstStyle/>
                        <a:p>
                          <a:pPr algn="ctr">
                            <a:spcAft>
                              <a:spcPts val="0"/>
                            </a:spcAft>
                          </a:pPr>
                          <a:r>
                            <a:rPr lang="en-US" sz="2000" b="1" kern="1200">
                              <a:effectLst/>
                              <a:latin typeface="Times New Roman" panose="02020603050405020304" pitchFamily="18" charset="0"/>
                              <a:ea typeface="微软雅黑" panose="020B0503020204020204" pitchFamily="34" charset="-122"/>
                              <a:cs typeface="Times New Roman" panose="02020603050405020304" pitchFamily="18" charset="0"/>
                            </a:rPr>
                            <a:t>d</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22983" marR="122983" marT="0" marB="0" anchor="ctr">
                        <a:lnR w="19050" cap="flat" cmpd="sng" algn="ctr">
                          <a:solidFill>
                            <a:srgbClr val="FF0000"/>
                          </a:solidFill>
                          <a:prstDash val="solid"/>
                          <a:round/>
                          <a:headEnd type="none" w="med" len="med"/>
                          <a:tailEnd type="none" w="med" len="med"/>
                        </a:lnR>
                      </a:tcPr>
                    </a:tc>
                    <a:tc>
                      <a:txBody>
                        <a:bodyPr/>
                        <a:lstStyle/>
                        <a:p>
                          <a:endParaRPr lang="zh-CN"/>
                        </a:p>
                      </a:txBody>
                      <a:tcPr marL="122983" marR="122983" marT="0" marB="0" anchor="ctr">
                        <a:lnL w="19050" cap="flat" cmpd="sng" algn="ctr">
                          <a:solidFill>
                            <a:srgbClr val="FF0000"/>
                          </a:solidFill>
                          <a:prstDash val="solid"/>
                          <a:round/>
                          <a:headEnd type="none" w="med" len="med"/>
                          <a:tailEnd type="none" w="med" len="med"/>
                        </a:lnL>
                        <a:blipFill rotWithShape="1">
                          <a:blip r:embed="rId3"/>
                          <a:stretch>
                            <a:fillRect l="-662810" t="-533803" r="-500826" b="-21127"/>
                          </a:stretch>
                        </a:blipFill>
                      </a:tcPr>
                    </a:tc>
                    <a:tc>
                      <a:txBody>
                        <a:bodyPr/>
                        <a:lstStyle/>
                        <a:p>
                          <a:endParaRPr lang="zh-CN"/>
                        </a:p>
                      </a:txBody>
                      <a:tcPr marL="122983" marR="122983" marT="0" marB="0" anchor="ctr">
                        <a:blipFill rotWithShape="1">
                          <a:blip r:embed="rId3"/>
                          <a:stretch>
                            <a:fillRect l="-762810" t="-533803" r="-400826" b="-21127"/>
                          </a:stretch>
                        </a:blipFill>
                      </a:tcPr>
                    </a:tc>
                    <a:tc>
                      <a:txBody>
                        <a:bodyPr/>
                        <a:lstStyle/>
                        <a:p>
                          <a:endParaRPr lang="zh-CN"/>
                        </a:p>
                      </a:txBody>
                      <a:tcPr marL="122983" marR="122983" marT="0" marB="0" anchor="ctr">
                        <a:blipFill rotWithShape="1">
                          <a:blip r:embed="rId3"/>
                          <a:stretch>
                            <a:fillRect l="-870000" t="-533803" r="-304167" b="-21127"/>
                          </a:stretch>
                        </a:blipFill>
                      </a:tcPr>
                    </a:tc>
                    <a:tc>
                      <a:txBody>
                        <a:bodyPr/>
                        <a:lstStyle/>
                        <a:p>
                          <a:endParaRPr lang="zh-CN"/>
                        </a:p>
                      </a:txBody>
                      <a:tcPr marL="122983" marR="122983" marT="0" marB="0" anchor="ctr">
                        <a:lnR w="19050" cap="flat" cmpd="sng" algn="ctr">
                          <a:solidFill>
                            <a:srgbClr val="FF0000"/>
                          </a:solidFill>
                          <a:prstDash val="solid"/>
                          <a:round/>
                          <a:headEnd type="none" w="med" len="med"/>
                          <a:tailEnd type="none" w="med" len="med"/>
                        </a:lnR>
                        <a:blipFill rotWithShape="1">
                          <a:blip r:embed="rId3"/>
                          <a:stretch>
                            <a:fillRect l="-961983" t="-533803" r="-201653" b="-21127"/>
                          </a:stretch>
                        </a:blipFill>
                      </a:tcPr>
                    </a:tc>
                    <a:tc>
                      <a:txBody>
                        <a:bodyPr/>
                        <a:lstStyle/>
                        <a:p>
                          <a:pPr algn="ctr">
                            <a:spcAft>
                              <a:spcPts val="0"/>
                            </a:spcAft>
                          </a:pPr>
                          <a:r>
                            <a:rPr lang="zh-CN" sz="2000" b="1" kern="1200" dirty="0">
                              <a:effectLst/>
                              <a:latin typeface="Times New Roman" panose="02020603050405020304" pitchFamily="18" charset="0"/>
                              <a:ea typeface="微软雅黑" panose="020B0503020204020204" pitchFamily="34" charset="-122"/>
                              <a:cs typeface="Times New Roman" panose="02020603050405020304" pitchFamily="18" charset="0"/>
                            </a:rPr>
                            <a:t>数据保持</a:t>
                          </a:r>
                          <a:endParaRPr lang="zh-CN" sz="20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22983" marR="122983" marT="0" marB="0" anchor="ctr">
                        <a:lnL w="19050" cap="flat" cmpd="sng" algn="ctr">
                          <a:solidFill>
                            <a:srgbClr val="FF0000"/>
                          </a:solidFill>
                          <a:prstDash val="solid"/>
                          <a:round/>
                          <a:headEnd type="none" w="med" len="med"/>
                          <a:tailEnd type="none" w="med" len="med"/>
                        </a:lnL>
                      </a:tcPr>
                    </a:tc>
                    <a:extLst>
                      <a:ext uri="{0D108BD9-81ED-4DB2-BD59-A6C34878D82A}">
                        <a16:rowId xmlns:a16="http://schemas.microsoft.com/office/drawing/2014/main" xmlns="" xmlns:a14="http://schemas.microsoft.com/office/drawing/2010/main" val="2661117219"/>
                      </a:ext>
                    </a:extLst>
                  </a:tr>
                </a:tbl>
              </a:graphicData>
            </a:graphic>
          </p:graphicFrame>
        </mc:Fallback>
      </mc:AlternateContent>
      <p:sp>
        <p:nvSpPr>
          <p:cNvPr id="8" name="文本框 5"/>
          <p:cNvSpPr txBox="1"/>
          <p:nvPr/>
        </p:nvSpPr>
        <p:spPr>
          <a:xfrm>
            <a:off x="9676535" y="2461631"/>
            <a:ext cx="2363066" cy="1754326"/>
          </a:xfrm>
          <a:prstGeom prst="rect">
            <a:avLst/>
          </a:prstGeom>
          <a:noFill/>
        </p:spPr>
        <p:txBody>
          <a:bodyPr wrap="square" rtlCol="0">
            <a:spAutoFit/>
          </a:bodyPr>
          <a:lstStyle/>
          <a:p>
            <a:pPr marL="342900" indent="-342900" defTabSz="468000">
              <a:lnSpc>
                <a:spcPct val="150000"/>
              </a:lnSpc>
              <a:buClr>
                <a:srgbClr val="3859CD"/>
              </a:buClr>
              <a:buFont typeface="Wingdings" panose="05000000000000000000" pitchFamily="2" charset="2"/>
              <a:buChar char="n"/>
            </a:pPr>
            <a:r>
              <a:rPr lang="zh-CN" altLang="en-US" sz="2400" b="1" dirty="0">
                <a:solidFill>
                  <a:srgbClr val="0000CC"/>
                </a:solidFill>
                <a:latin typeface="微软雅黑" panose="020B0503020204020204" pitchFamily="34" charset="-122"/>
                <a:ea typeface="微软雅黑" panose="020B0503020204020204" pitchFamily="34" charset="-122"/>
              </a:rPr>
              <a:t>异步置数</a:t>
            </a:r>
            <a:endParaRPr lang="en-US" altLang="zh-CN" sz="2400" b="1" dirty="0">
              <a:solidFill>
                <a:srgbClr val="0000CC"/>
              </a:solidFill>
              <a:latin typeface="微软雅黑" panose="020B0503020204020204" pitchFamily="34" charset="-122"/>
              <a:ea typeface="微软雅黑" panose="020B0503020204020204" pitchFamily="34" charset="-122"/>
            </a:endParaRPr>
          </a:p>
          <a:p>
            <a:pPr marL="342900" indent="-342900" defTabSz="468000">
              <a:lnSpc>
                <a:spcPct val="150000"/>
              </a:lnSpc>
              <a:buClr>
                <a:srgbClr val="3859CD"/>
              </a:buClr>
              <a:buFont typeface="Wingdings" panose="05000000000000000000" pitchFamily="2" charset="2"/>
              <a:buChar char="n"/>
            </a:pPr>
            <a:r>
              <a:rPr lang="zh-CN" altLang="en-US" sz="2400" b="1" dirty="0">
                <a:solidFill>
                  <a:srgbClr val="0000CC"/>
                </a:solidFill>
                <a:latin typeface="微软雅黑" panose="020B0503020204020204" pitchFamily="34" charset="-122"/>
                <a:ea typeface="微软雅黑" panose="020B0503020204020204" pitchFamily="34" charset="-122"/>
              </a:rPr>
              <a:t>保持数据</a:t>
            </a:r>
          </a:p>
          <a:p>
            <a:pPr marL="342900" indent="-342900" defTabSz="468000">
              <a:lnSpc>
                <a:spcPct val="150000"/>
              </a:lnSpc>
              <a:buClr>
                <a:srgbClr val="3859CD"/>
              </a:buClr>
              <a:buFont typeface="Wingdings" panose="05000000000000000000" pitchFamily="2" charset="2"/>
              <a:buChar char="n"/>
            </a:pPr>
            <a:r>
              <a:rPr lang="zh-CN" altLang="en-US" sz="2400" b="1" dirty="0">
                <a:solidFill>
                  <a:srgbClr val="0000CC"/>
                </a:solidFill>
                <a:latin typeface="微软雅黑" panose="020B0503020204020204" pitchFamily="34" charset="-122"/>
                <a:ea typeface="微软雅黑" panose="020B0503020204020204" pitchFamily="34" charset="-122"/>
              </a:rPr>
              <a:t>加</a:t>
            </a:r>
            <a:r>
              <a:rPr lang="en-US" altLang="zh-CN" sz="2400" b="1" dirty="0">
                <a:solidFill>
                  <a:srgbClr val="0000CC"/>
                </a:solidFill>
                <a:latin typeface="微软雅黑" panose="020B0503020204020204" pitchFamily="34" charset="-122"/>
                <a:ea typeface="微软雅黑" panose="020B0503020204020204" pitchFamily="34" charset="-122"/>
              </a:rPr>
              <a:t>/</a:t>
            </a:r>
            <a:r>
              <a:rPr lang="zh-CN" altLang="en-US" sz="2400" b="1" dirty="0">
                <a:solidFill>
                  <a:srgbClr val="0000CC"/>
                </a:solidFill>
                <a:latin typeface="微软雅黑" panose="020B0503020204020204" pitchFamily="34" charset="-122"/>
                <a:ea typeface="微软雅黑" panose="020B0503020204020204" pitchFamily="34" charset="-122"/>
              </a:rPr>
              <a:t>减计数</a:t>
            </a:r>
            <a:endParaRPr lang="en-US" altLang="zh-CN" sz="2400" b="1" dirty="0">
              <a:solidFill>
                <a:srgbClr val="0000CC"/>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11" name="文本框 5"/>
              <p:cNvSpPr txBox="1"/>
              <p:nvPr/>
            </p:nvSpPr>
            <p:spPr>
              <a:xfrm>
                <a:off x="539993" y="4773392"/>
                <a:ext cx="10575681" cy="1807995"/>
              </a:xfrm>
              <a:prstGeom prst="rect">
                <a:avLst/>
              </a:prstGeom>
              <a:noFill/>
            </p:spPr>
            <p:txBody>
              <a:bodyPr wrap="square" rtlCol="0">
                <a:spAutoFit/>
              </a:bodyPr>
              <a:lstStyle/>
              <a:p>
                <a:pPr marL="342900" indent="-342900" defTabSz="468000">
                  <a:lnSpc>
                    <a:spcPct val="150000"/>
                  </a:lnSpc>
                  <a:buClr>
                    <a:srgbClr val="3859CD"/>
                  </a:buClr>
                  <a:buFont typeface="Wingdings" panose="05000000000000000000" pitchFamily="2" charset="2"/>
                  <a:buChar char="n"/>
                </a:pPr>
                <a:r>
                  <a:rPr lang="zh-CN" altLang="en-US" sz="2400" b="1" dirty="0">
                    <a:solidFill>
                      <a:srgbClr val="0000CC"/>
                    </a:solidFill>
                    <a:latin typeface="微软雅黑" panose="020B0503020204020204" pitchFamily="34" charset="-122"/>
                    <a:ea typeface="微软雅黑" panose="020B0503020204020204" pitchFamily="34" charset="-122"/>
                  </a:rPr>
                  <a:t>进位输出及串行时钟输出</a:t>
                </a:r>
                <a:r>
                  <a:rPr lang="zh-CN" altLang="en-US" sz="2400" b="1" dirty="0">
                    <a:latin typeface="微软雅黑" panose="020B0503020204020204" pitchFamily="34" charset="-122"/>
                    <a:ea typeface="微软雅黑" panose="020B0503020204020204" pitchFamily="34" charset="-122"/>
                  </a:rPr>
                  <a:t>：</a:t>
                </a:r>
                <a14:m>
                  <m:oMath xmlns:m="http://schemas.openxmlformats.org/officeDocument/2006/math">
                    <m:acc>
                      <m:accPr>
                        <m:chr m:val="̅"/>
                        <m:ctrlPr>
                          <a:rPr lang="zh-CN" altLang="zh-CN" sz="2400" b="1"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accPr>
                      <m:e>
                        <m:r>
                          <m:rPr>
                            <m:nor/>
                          </m:rPr>
                          <a:rPr lang="en-US" altLang="zh-CN" sz="2400" b="1">
                            <a:solidFill>
                              <a:srgbClr val="FF0000"/>
                            </a:solidFill>
                            <a:latin typeface="Times New Roman" panose="02020603050405020304" pitchFamily="18" charset="0"/>
                            <a:ea typeface="宋体" panose="02010600030101010101" pitchFamily="2" charset="-122"/>
                          </a:rPr>
                          <m:t>RCO</m:t>
                        </m:r>
                      </m:e>
                    </m:acc>
                  </m:oMath>
                </a14:m>
                <a:r>
                  <a:rPr lang="en-US" altLang="zh-CN" sz="2400" b="1" dirty="0">
                    <a:solidFill>
                      <a:srgbClr val="FF0000"/>
                    </a:solidFill>
                    <a:latin typeface="Times New Roman" panose="02020603050405020304" pitchFamily="18" charset="0"/>
                    <a:ea typeface="宋体" panose="02010600030101010101" pitchFamily="2" charset="-122"/>
                  </a:rPr>
                  <a:t>=MAX/MIN</a:t>
                </a:r>
                <a:r>
                  <a:rPr lang="zh-CN" altLang="zh-CN" sz="24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a:t>
                </a:r>
                <a14:m>
                  <m:oMath xmlns:m="http://schemas.openxmlformats.org/officeDocument/2006/math">
                    <m:acc>
                      <m:accPr>
                        <m:chr m:val="̿"/>
                        <m:ctrlPr>
                          <a:rPr lang="zh-CN" altLang="zh-CN" sz="2400" b="1"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accPr>
                      <m:e>
                        <m:r>
                          <m:rPr>
                            <m:nor/>
                          </m:rPr>
                          <a:rPr lang="en-US" altLang="zh-CN" sz="2400" b="1">
                            <a:solidFill>
                              <a:srgbClr val="FF0000"/>
                            </a:solidFill>
                            <a:latin typeface="Times New Roman" panose="02020603050405020304" pitchFamily="18" charset="0"/>
                            <a:ea typeface="宋体" panose="02010600030101010101" pitchFamily="2" charset="-122"/>
                          </a:rPr>
                          <m:t>CT</m:t>
                        </m:r>
                      </m:e>
                    </m:acc>
                  </m:oMath>
                </a14:m>
                <a:r>
                  <a:rPr lang="zh-CN" altLang="zh-CN" sz="24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2400" b="1" dirty="0">
                    <a:solidFill>
                      <a:srgbClr val="FF0000"/>
                    </a:solidFill>
                    <a:latin typeface="Times New Roman" panose="02020603050405020304" pitchFamily="18" charset="0"/>
                    <a:ea typeface="宋体" panose="02010600030101010101" pitchFamily="2" charset="-122"/>
                  </a:rPr>
                  <a:t>CP</a:t>
                </a:r>
                <a:endParaRPr lang="en-US" altLang="zh-CN" sz="2400" b="1" dirty="0">
                  <a:solidFill>
                    <a:srgbClr val="FF0000"/>
                  </a:solidFill>
                  <a:latin typeface="微软雅黑" panose="020B0503020204020204" pitchFamily="34" charset="-122"/>
                  <a:ea typeface="微软雅黑" panose="020B0503020204020204" pitchFamily="34" charset="-122"/>
                </a:endParaRPr>
              </a:p>
              <a:p>
                <a:pPr marL="800100" lvl="1" indent="-342900" defTabSz="468000">
                  <a:lnSpc>
                    <a:spcPct val="150000"/>
                  </a:lnSpc>
                  <a:buClr>
                    <a:srgbClr val="3859CD"/>
                  </a:buClr>
                  <a:buFont typeface="Wingdings" panose="05000000000000000000" pitchFamily="2" charset="2"/>
                  <a:buChar char="n"/>
                </a:pPr>
                <a:r>
                  <a:rPr lang="zh-CN" altLang="en-US" sz="2400" b="1" dirty="0">
                    <a:latin typeface="微软雅黑" panose="020B0503020204020204" pitchFamily="34" charset="-122"/>
                    <a:ea typeface="微软雅黑" panose="020B0503020204020204" pitchFamily="34" charset="-122"/>
                  </a:rPr>
                  <a:t>当允许计数，且计数值已经达到最大值或者最小值时，在下一个</a:t>
                </a:r>
                <a:r>
                  <a:rPr lang="en-US" altLang="zh-CN" sz="2400" b="1" dirty="0">
                    <a:latin typeface="微软雅黑" panose="020B0503020204020204" pitchFamily="34" charset="-122"/>
                    <a:ea typeface="微软雅黑" panose="020B0503020204020204" pitchFamily="34" charset="-122"/>
                  </a:rPr>
                  <a:t>CP</a:t>
                </a:r>
                <a:r>
                  <a:rPr lang="zh-CN" altLang="en-US" sz="2400" b="1" dirty="0">
                    <a:latin typeface="微软雅黑" panose="020B0503020204020204" pitchFamily="34" charset="-122"/>
                    <a:ea typeface="微软雅黑" panose="020B0503020204020204" pitchFamily="34" charset="-122"/>
                  </a:rPr>
                  <a:t>脉冲来临之前，在</a:t>
                </a:r>
                <a14:m>
                  <m:oMath xmlns:m="http://schemas.openxmlformats.org/officeDocument/2006/math">
                    <m:acc>
                      <m:accPr>
                        <m:chr m:val="̅"/>
                        <m:ctrlPr>
                          <a:rPr lang="zh-CN" altLang="zh-CN" sz="2400" b="1"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accPr>
                      <m:e>
                        <m:r>
                          <m:rPr>
                            <m:nor/>
                          </m:rPr>
                          <a:rPr lang="en-US" altLang="zh-CN" sz="2400" b="1">
                            <a:solidFill>
                              <a:srgbClr val="FF0000"/>
                            </a:solidFill>
                            <a:latin typeface="Times New Roman" panose="02020603050405020304" pitchFamily="18" charset="0"/>
                            <a:ea typeface="宋体" panose="02010600030101010101" pitchFamily="2" charset="-122"/>
                          </a:rPr>
                          <m:t>RCO</m:t>
                        </m:r>
                      </m:e>
                    </m:acc>
                  </m:oMath>
                </a14:m>
                <a:r>
                  <a:rPr lang="zh-CN" altLang="en-US" sz="2400" b="1" dirty="0">
                    <a:solidFill>
                      <a:srgbClr val="FF0000"/>
                    </a:solidFill>
                    <a:latin typeface="微软雅黑" panose="020B0503020204020204" pitchFamily="34" charset="-122"/>
                    <a:ea typeface="微软雅黑" panose="020B0503020204020204" pitchFamily="34" charset="-122"/>
                  </a:rPr>
                  <a:t>上输出一个负脉冲</a:t>
                </a:r>
                <a:r>
                  <a:rPr lang="zh-CN" altLang="en-US" sz="2400" b="1" dirty="0">
                    <a:latin typeface="微软雅黑" panose="020B0503020204020204" pitchFamily="34" charset="-122"/>
                    <a:ea typeface="微软雅黑" panose="020B0503020204020204" pitchFamily="34" charset="-122"/>
                  </a:rPr>
                  <a:t>。</a:t>
                </a:r>
              </a:p>
            </p:txBody>
          </p:sp>
        </mc:Choice>
        <mc:Fallback xmlns="">
          <p:sp>
            <p:nvSpPr>
              <p:cNvPr id="11" name="文本框 5"/>
              <p:cNvSpPr txBox="1">
                <a:spLocks noRot="1" noChangeAspect="1" noMove="1" noResize="1" noEditPoints="1" noAdjustHandles="1" noChangeArrowheads="1" noChangeShapeType="1" noTextEdit="1"/>
              </p:cNvSpPr>
              <p:nvPr/>
            </p:nvSpPr>
            <p:spPr>
              <a:xfrm>
                <a:off x="539993" y="4773392"/>
                <a:ext cx="10575681" cy="1807995"/>
              </a:xfrm>
              <a:prstGeom prst="rect">
                <a:avLst/>
              </a:prstGeom>
              <a:blipFill rotWithShape="1">
                <a:blip r:embed="rId4"/>
                <a:stretch>
                  <a:fillRect l="-807" r="-519" b="-303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61906554"/>
      </p:ext>
    </p:extLst>
  </p:cSld>
  <p:clrMapOvr>
    <a:masterClrMapping/>
  </p:clrMapOvr>
  <mc:AlternateContent xmlns:mc="http://schemas.openxmlformats.org/markup-compatibility/2006" xmlns:p14="http://schemas.microsoft.com/office/powerpoint/2010/main">
    <mc:Choice Requires="p14">
      <p:transition spd="slow" p14:dur="1250">
        <p:randomBar dir="vert"/>
      </p:transition>
    </mc:Choice>
    <mc:Fallback xmlns="">
      <p:transition spd="slow">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down)">
                                      <p:cBhvr>
                                        <p:cTn id="11" dur="5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grpId="0" nodeType="clickEffect">
                                  <p:stCondLst>
                                    <p:cond delay="0"/>
                                  </p:stCondLst>
                                  <p:childTnLst>
                                    <p:set>
                                      <p:cBhvr>
                                        <p:cTn id="15" dur="1" fill="hold">
                                          <p:stCondLst>
                                            <p:cond delay="0"/>
                                          </p:stCondLst>
                                        </p:cTn>
                                        <p:tgtEl>
                                          <p:spTgt spid="8"/>
                                        </p:tgtEl>
                                        <p:attrNameLst>
                                          <p:attrName>style.visibility</p:attrName>
                                        </p:attrNameLst>
                                      </p:cBhvr>
                                      <p:to>
                                        <p:strVal val="visible"/>
                                      </p:to>
                                    </p:set>
                                    <p:anim calcmode="lin" valueType="num">
                                      <p:cBhvr additive="base">
                                        <p:cTn id="16" dur="500" fill="hold"/>
                                        <p:tgtEl>
                                          <p:spTgt spid="8"/>
                                        </p:tgtEl>
                                        <p:attrNameLst>
                                          <p:attrName>ppt_x</p:attrName>
                                        </p:attrNameLst>
                                      </p:cBhvr>
                                      <p:tavLst>
                                        <p:tav tm="0">
                                          <p:val>
                                            <p:strVal val="#ppt_x"/>
                                          </p:val>
                                        </p:tav>
                                        <p:tav tm="100000">
                                          <p:val>
                                            <p:strVal val="#ppt_x"/>
                                          </p:val>
                                        </p:tav>
                                      </p:tavLst>
                                    </p:anim>
                                    <p:anim calcmode="lin" valueType="num">
                                      <p:cBhvr additive="base">
                                        <p:cTn id="17"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grpId="0" nodeType="clickEffect">
                                  <p:stCondLst>
                                    <p:cond delay="0"/>
                                  </p:stCondLst>
                                  <p:childTnLst>
                                    <p:set>
                                      <p:cBhvr>
                                        <p:cTn id="21" dur="1" fill="hold">
                                          <p:stCondLst>
                                            <p:cond delay="0"/>
                                          </p:stCondLst>
                                        </p:cTn>
                                        <p:tgtEl>
                                          <p:spTgt spid="11">
                                            <p:txEl>
                                              <p:pRg st="0" end="0"/>
                                            </p:txEl>
                                          </p:spTgt>
                                        </p:tgtEl>
                                        <p:attrNameLst>
                                          <p:attrName>style.visibility</p:attrName>
                                        </p:attrNameLst>
                                      </p:cBhvr>
                                      <p:to>
                                        <p:strVal val="visible"/>
                                      </p:to>
                                    </p:set>
                                    <p:animEffect transition="in" filter="fade">
                                      <p:cBhvr>
                                        <p:cTn id="22" dur="1000"/>
                                        <p:tgtEl>
                                          <p:spTgt spid="11">
                                            <p:txEl>
                                              <p:pRg st="0" end="0"/>
                                            </p:txEl>
                                          </p:spTgt>
                                        </p:tgtEl>
                                      </p:cBhvr>
                                    </p:animEffect>
                                    <p:anim calcmode="lin" valueType="num">
                                      <p:cBhvr>
                                        <p:cTn id="23" dur="1000" fill="hold"/>
                                        <p:tgtEl>
                                          <p:spTgt spid="11">
                                            <p:txEl>
                                              <p:pRg st="0" end="0"/>
                                            </p:txEl>
                                          </p:spTgt>
                                        </p:tgtEl>
                                        <p:attrNameLst>
                                          <p:attrName>ppt_x</p:attrName>
                                        </p:attrNameLst>
                                      </p:cBhvr>
                                      <p:tavLst>
                                        <p:tav tm="0">
                                          <p:val>
                                            <p:strVal val="#ppt_x"/>
                                          </p:val>
                                        </p:tav>
                                        <p:tav tm="100000">
                                          <p:val>
                                            <p:strVal val="#ppt_x"/>
                                          </p:val>
                                        </p:tav>
                                      </p:tavLst>
                                    </p:anim>
                                    <p:anim calcmode="lin" valueType="num">
                                      <p:cBhvr>
                                        <p:cTn id="24" dur="1000" fill="hold"/>
                                        <p:tgtEl>
                                          <p:spTgt spid="11">
                                            <p:txEl>
                                              <p:pRg st="0" end="0"/>
                                            </p:txEl>
                                          </p:spTgt>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11">
                                            <p:txEl>
                                              <p:pRg st="1" end="1"/>
                                            </p:txEl>
                                          </p:spTgt>
                                        </p:tgtEl>
                                        <p:attrNameLst>
                                          <p:attrName>style.visibility</p:attrName>
                                        </p:attrNameLst>
                                      </p:cBhvr>
                                      <p:to>
                                        <p:strVal val="visible"/>
                                      </p:to>
                                    </p:set>
                                    <p:animEffect transition="in" filter="fade">
                                      <p:cBhvr>
                                        <p:cTn id="27" dur="1000"/>
                                        <p:tgtEl>
                                          <p:spTgt spid="11">
                                            <p:txEl>
                                              <p:pRg st="1" end="1"/>
                                            </p:txEl>
                                          </p:spTgt>
                                        </p:tgtEl>
                                      </p:cBhvr>
                                    </p:animEffect>
                                    <p:anim calcmode="lin" valueType="num">
                                      <p:cBhvr>
                                        <p:cTn id="28" dur="1000" fill="hold"/>
                                        <p:tgtEl>
                                          <p:spTgt spid="11">
                                            <p:txEl>
                                              <p:pRg st="1" end="1"/>
                                            </p:txEl>
                                          </p:spTgt>
                                        </p:tgtEl>
                                        <p:attrNameLst>
                                          <p:attrName>ppt_x</p:attrName>
                                        </p:attrNameLst>
                                      </p:cBhvr>
                                      <p:tavLst>
                                        <p:tav tm="0">
                                          <p:val>
                                            <p:strVal val="#ppt_x"/>
                                          </p:val>
                                        </p:tav>
                                        <p:tav tm="100000">
                                          <p:val>
                                            <p:strVal val="#ppt_x"/>
                                          </p:val>
                                        </p:tav>
                                      </p:tavLst>
                                    </p:anim>
                                    <p:anim calcmode="lin" valueType="num">
                                      <p:cBhvr>
                                        <p:cTn id="29" dur="1000" fill="hold"/>
                                        <p:tgtEl>
                                          <p:spTgt spid="11">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1"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B6D9C768-8413-45FA-BDC7-53DA68035736}" type="slidenum">
              <a:rPr lang="zh-CN" altLang="en-US" smtClean="0"/>
              <a:t>45</a:t>
            </a:fld>
            <a:endParaRPr lang="zh-CN" altLang="en-US"/>
          </a:p>
        </p:txBody>
      </p:sp>
      <p:sp>
        <p:nvSpPr>
          <p:cNvPr id="10" name="平行四边形 9"/>
          <p:cNvSpPr/>
          <p:nvPr/>
        </p:nvSpPr>
        <p:spPr>
          <a:xfrm>
            <a:off x="304512" y="129448"/>
            <a:ext cx="1739441" cy="612000"/>
          </a:xfrm>
          <a:prstGeom prst="parallelogram">
            <a:avLst/>
          </a:prstGeom>
          <a:effectLst>
            <a:glow rad="63500">
              <a:schemeClr val="accent1">
                <a:satMod val="175000"/>
                <a:alpha val="40000"/>
              </a:schemeClr>
            </a:glow>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latin typeface="微软雅黑" panose="020B0503020204020204" pitchFamily="34" charset="-122"/>
                <a:ea typeface="微软雅黑" panose="020B0503020204020204" pitchFamily="34" charset="-122"/>
                <a:cs typeface="Times New Roman" panose="02020603050405020304" pitchFamily="18" charset="0"/>
              </a:rPr>
              <a:t>6.5.2</a:t>
            </a:r>
            <a:endParaRPr lang="zh-CN" altLang="en-US" sz="36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3" name="标题 2"/>
          <p:cNvSpPr>
            <a:spLocks noGrp="1"/>
          </p:cNvSpPr>
          <p:nvPr>
            <p:ph type="title"/>
          </p:nvPr>
        </p:nvSpPr>
        <p:spPr>
          <a:xfrm>
            <a:off x="2187686" y="97943"/>
            <a:ext cx="6291295" cy="732155"/>
          </a:xfrm>
        </p:spPr>
        <p:txBody>
          <a:bodyPr>
            <a:normAutofit/>
          </a:bodyPr>
          <a:lstStyle/>
          <a:p>
            <a:r>
              <a:rPr lang="zh-CN" altLang="en-US" dirty="0">
                <a:effectLst>
                  <a:outerShdw blurRad="38100" dist="38100" dir="2700000" algn="tl">
                    <a:srgbClr val="000000">
                      <a:alpha val="43137"/>
                    </a:srgbClr>
                  </a:outerShdw>
                </a:effectLst>
              </a:rPr>
              <a:t>二进制计数器</a:t>
            </a:r>
          </a:p>
        </p:txBody>
      </p:sp>
      <p:sp>
        <p:nvSpPr>
          <p:cNvPr id="9" name="页脚占位符 3"/>
          <p:cNvSpPr>
            <a:spLocks noGrp="1"/>
          </p:cNvSpPr>
          <p:nvPr>
            <p:ph type="ftr" sz="quarter" idx="11"/>
          </p:nvPr>
        </p:nvSpPr>
        <p:spPr>
          <a:xfrm>
            <a:off x="9642764" y="0"/>
            <a:ext cx="2549236" cy="510988"/>
          </a:xfrm>
        </p:spPr>
        <p:txBody>
          <a:bodyPr/>
          <a:lstStyle/>
          <a:p>
            <a:r>
              <a:rPr lang="zh-CN" altLang="en-US"/>
              <a:t>第</a:t>
            </a:r>
            <a:r>
              <a:rPr lang="en-US" altLang="zh-CN"/>
              <a:t>6</a:t>
            </a:r>
            <a:r>
              <a:rPr lang="zh-CN" altLang="en-US"/>
              <a:t>章 同步时序逻辑电路</a:t>
            </a:r>
            <a:endParaRPr lang="zh-CN" altLang="en-US" dirty="0"/>
          </a:p>
        </p:txBody>
      </p:sp>
      <p:sp>
        <p:nvSpPr>
          <p:cNvPr id="6" name="文本框 36"/>
          <p:cNvSpPr txBox="1"/>
          <p:nvPr/>
        </p:nvSpPr>
        <p:spPr>
          <a:xfrm>
            <a:off x="9105901" y="2059452"/>
            <a:ext cx="2695574" cy="1200329"/>
          </a:xfrm>
          <a:prstGeom prst="rect">
            <a:avLst/>
          </a:prstGeom>
          <a:noFill/>
        </p:spPr>
        <p:txBody>
          <a:bodyPr wrap="square" rtlCol="0">
            <a:spAutoFit/>
          </a:bodyPr>
          <a:lstStyle>
            <a:defPPr>
              <a:defRPr lang="zh-CN"/>
            </a:defPPr>
            <a:lvl1pPr marL="342900" indent="-342900" defTabSz="468000">
              <a:lnSpc>
                <a:spcPct val="150000"/>
              </a:lnSpc>
              <a:buClr>
                <a:srgbClr val="3859CD"/>
              </a:buClr>
              <a:buFont typeface="Wingdings" panose="05000000000000000000" pitchFamily="2" charset="2"/>
              <a:buChar char="n"/>
              <a:defRPr sz="2400" b="1">
                <a:latin typeface="微软雅黑" panose="020B0503020204020204" pitchFamily="34" charset="-122"/>
                <a:ea typeface="微软雅黑" panose="020B0503020204020204" pitchFamily="34" charset="-122"/>
              </a:defRPr>
            </a:lvl1pPr>
            <a:lvl2pPr marL="800100" lvl="1" indent="-342900" defTabSz="468000">
              <a:lnSpc>
                <a:spcPct val="150000"/>
              </a:lnSpc>
              <a:buClr>
                <a:srgbClr val="3859CD"/>
              </a:buClr>
              <a:buFont typeface="Wingdings" panose="05000000000000000000" pitchFamily="2" charset="2"/>
              <a:buChar char="n"/>
              <a:defRPr sz="2400" b="1">
                <a:latin typeface="微软雅黑" panose="020B0503020204020204" pitchFamily="34" charset="-122"/>
                <a:ea typeface="微软雅黑" panose="020B0503020204020204" pitchFamily="34" charset="-122"/>
              </a:defRPr>
            </a:lvl2pPr>
          </a:lstStyle>
          <a:p>
            <a:r>
              <a:rPr lang="en-US" altLang="zh-CN" dirty="0">
                <a:solidFill>
                  <a:srgbClr val="0000CC"/>
                </a:solidFill>
              </a:rPr>
              <a:t>74LS191</a:t>
            </a:r>
            <a:r>
              <a:rPr lang="zh-CN" altLang="en-US" dirty="0">
                <a:solidFill>
                  <a:srgbClr val="0000CC"/>
                </a:solidFill>
              </a:rPr>
              <a:t>的计数波形示意图</a:t>
            </a:r>
          </a:p>
        </p:txBody>
      </p:sp>
      <p:graphicFrame>
        <p:nvGraphicFramePr>
          <p:cNvPr id="7" name="对象 6"/>
          <p:cNvGraphicFramePr>
            <a:graphicFrameLocks noChangeAspect="1"/>
          </p:cNvGraphicFramePr>
          <p:nvPr>
            <p:extLst>
              <p:ext uri="{D42A27DB-BD31-4B8C-83A1-F6EECF244321}">
                <p14:modId xmlns:p14="http://schemas.microsoft.com/office/powerpoint/2010/main" val="3552339122"/>
              </p:ext>
            </p:extLst>
          </p:nvPr>
        </p:nvGraphicFramePr>
        <p:xfrm>
          <a:off x="304512" y="1078376"/>
          <a:ext cx="8662148" cy="5677271"/>
        </p:xfrm>
        <a:graphic>
          <a:graphicData uri="http://schemas.openxmlformats.org/presentationml/2006/ole">
            <mc:AlternateContent xmlns:mc="http://schemas.openxmlformats.org/markup-compatibility/2006">
              <mc:Choice xmlns:v="urn:schemas-microsoft-com:vml" Requires="v">
                <p:oleObj spid="_x0000_s518190" name="Visio" r:id="rId4" imgW="6676606" imgH="4374000" progId="Visio.Drawing.11">
                  <p:embed/>
                </p:oleObj>
              </mc:Choice>
              <mc:Fallback>
                <p:oleObj name="Visio" r:id="rId4" imgW="6676606" imgH="4374000" progId="Visio.Drawing.1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4512" y="1078376"/>
                        <a:ext cx="8662148" cy="5677271"/>
                      </a:xfrm>
                      <a:prstGeom prst="rect">
                        <a:avLst/>
                      </a:prstGeom>
                      <a:solidFill>
                        <a:schemeClr val="accent5">
                          <a:lumMod val="20000"/>
                          <a:lumOff val="80000"/>
                        </a:schemeClr>
                      </a:solidFill>
                    </p:spPr>
                  </p:pic>
                </p:oleObj>
              </mc:Fallback>
            </mc:AlternateContent>
          </a:graphicData>
        </a:graphic>
      </p:graphicFrame>
    </p:spTree>
    <p:extLst>
      <p:ext uri="{BB962C8B-B14F-4D97-AF65-F5344CB8AC3E}">
        <p14:creationId xmlns:p14="http://schemas.microsoft.com/office/powerpoint/2010/main" val="3955649610"/>
      </p:ext>
    </p:extLst>
  </p:cSld>
  <p:clrMapOvr>
    <a:masterClrMapping/>
  </p:clrMapOvr>
  <mc:AlternateContent xmlns:mc="http://schemas.openxmlformats.org/markup-compatibility/2006" xmlns:p14="http://schemas.microsoft.com/office/powerpoint/2010/main">
    <mc:Choice Requires="p14">
      <p:transition spd="slow" p14:dur="1250">
        <p:randomBar dir="vert"/>
      </p:transition>
    </mc:Choice>
    <mc:Fallback xmlns="">
      <p:transition spd="slow">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ircle(in)">
                                      <p:cBhvr>
                                        <p:cTn id="7" dur="2000"/>
                                        <p:tgtEl>
                                          <p:spTgt spid="6"/>
                                        </p:tgtEl>
                                      </p:cBhvr>
                                    </p:animEffect>
                                  </p:childTnLst>
                                </p:cTn>
                              </p:par>
                              <p:par>
                                <p:cTn id="8" presetID="2" presetClass="entr" presetSubtype="4"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 calcmode="lin" valueType="num">
                                      <p:cBhvr additive="base">
                                        <p:cTn id="10" dur="500" fill="hold"/>
                                        <p:tgtEl>
                                          <p:spTgt spid="7"/>
                                        </p:tgtEl>
                                        <p:attrNameLst>
                                          <p:attrName>ppt_x</p:attrName>
                                        </p:attrNameLst>
                                      </p:cBhvr>
                                      <p:tavLst>
                                        <p:tav tm="0">
                                          <p:val>
                                            <p:strVal val="#ppt_x"/>
                                          </p:val>
                                        </p:tav>
                                        <p:tav tm="100000">
                                          <p:val>
                                            <p:strVal val="#ppt_x"/>
                                          </p:val>
                                        </p:tav>
                                      </p:tavLst>
                                    </p:anim>
                                    <p:anim calcmode="lin" valueType="num">
                                      <p:cBhvr additive="base">
                                        <p:cTn id="11"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B6D9C768-8413-45FA-BDC7-53DA68035736}" type="slidenum">
              <a:rPr lang="zh-CN" altLang="en-US" smtClean="0"/>
              <a:t>46</a:t>
            </a:fld>
            <a:endParaRPr lang="zh-CN" altLang="en-US"/>
          </a:p>
        </p:txBody>
      </p:sp>
      <p:sp>
        <p:nvSpPr>
          <p:cNvPr id="10" name="平行四边形 9"/>
          <p:cNvSpPr/>
          <p:nvPr/>
        </p:nvSpPr>
        <p:spPr>
          <a:xfrm>
            <a:off x="304512" y="129448"/>
            <a:ext cx="1739441" cy="612000"/>
          </a:xfrm>
          <a:prstGeom prst="parallelogram">
            <a:avLst/>
          </a:prstGeom>
          <a:effectLst>
            <a:glow rad="63500">
              <a:schemeClr val="accent1">
                <a:satMod val="175000"/>
                <a:alpha val="40000"/>
              </a:schemeClr>
            </a:glow>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latin typeface="微软雅黑" panose="020B0503020204020204" pitchFamily="34" charset="-122"/>
                <a:ea typeface="微软雅黑" panose="020B0503020204020204" pitchFamily="34" charset="-122"/>
                <a:cs typeface="Times New Roman" panose="02020603050405020304" pitchFamily="18" charset="0"/>
              </a:rPr>
              <a:t>6.5.2</a:t>
            </a:r>
            <a:endParaRPr lang="zh-CN" altLang="en-US" sz="36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3" name="标题 2"/>
          <p:cNvSpPr>
            <a:spLocks noGrp="1"/>
          </p:cNvSpPr>
          <p:nvPr>
            <p:ph type="title"/>
          </p:nvPr>
        </p:nvSpPr>
        <p:spPr>
          <a:xfrm>
            <a:off x="2187686" y="97943"/>
            <a:ext cx="6291295" cy="732155"/>
          </a:xfrm>
        </p:spPr>
        <p:txBody>
          <a:bodyPr>
            <a:normAutofit/>
          </a:bodyPr>
          <a:lstStyle/>
          <a:p>
            <a:r>
              <a:rPr lang="zh-CN" altLang="en-US" dirty="0">
                <a:effectLst>
                  <a:outerShdw blurRad="38100" dist="38100" dir="2700000" algn="tl">
                    <a:srgbClr val="000000">
                      <a:alpha val="43137"/>
                    </a:srgbClr>
                  </a:outerShdw>
                </a:effectLst>
              </a:rPr>
              <a:t>二进制计数器</a:t>
            </a:r>
          </a:p>
        </p:txBody>
      </p:sp>
      <p:sp>
        <p:nvSpPr>
          <p:cNvPr id="9" name="页脚占位符 3"/>
          <p:cNvSpPr>
            <a:spLocks noGrp="1"/>
          </p:cNvSpPr>
          <p:nvPr>
            <p:ph type="ftr" sz="quarter" idx="11"/>
          </p:nvPr>
        </p:nvSpPr>
        <p:spPr>
          <a:xfrm>
            <a:off x="9642764" y="0"/>
            <a:ext cx="2549236" cy="510988"/>
          </a:xfrm>
        </p:spPr>
        <p:txBody>
          <a:bodyPr/>
          <a:lstStyle/>
          <a:p>
            <a:r>
              <a:rPr lang="zh-CN" altLang="en-US"/>
              <a:t>第</a:t>
            </a:r>
            <a:r>
              <a:rPr lang="en-US" altLang="zh-CN"/>
              <a:t>6</a:t>
            </a:r>
            <a:r>
              <a:rPr lang="zh-CN" altLang="en-US"/>
              <a:t>章 同步时序逻辑电路</a:t>
            </a:r>
            <a:endParaRPr lang="zh-CN" altLang="en-US" dirty="0"/>
          </a:p>
        </p:txBody>
      </p:sp>
      <p:sp>
        <p:nvSpPr>
          <p:cNvPr id="6" name="文本框 5"/>
          <p:cNvSpPr txBox="1"/>
          <p:nvPr/>
        </p:nvSpPr>
        <p:spPr>
          <a:xfrm>
            <a:off x="466725" y="1020462"/>
            <a:ext cx="7000875" cy="2308324"/>
          </a:xfrm>
          <a:prstGeom prst="rect">
            <a:avLst/>
          </a:prstGeom>
          <a:noFill/>
        </p:spPr>
        <p:txBody>
          <a:bodyPr wrap="square" rtlCol="0">
            <a:spAutoFit/>
          </a:bodyPr>
          <a:lstStyle/>
          <a:p>
            <a:pPr marL="342900" indent="-342900" defTabSz="468000">
              <a:lnSpc>
                <a:spcPct val="150000"/>
              </a:lnSpc>
              <a:buClr>
                <a:srgbClr val="3859CD"/>
              </a:buClr>
              <a:buFont typeface="Wingdings" panose="05000000000000000000" pitchFamily="2" charset="2"/>
              <a:buChar char="n"/>
            </a:pPr>
            <a:r>
              <a:rPr lang="en-US" altLang="zh-CN" sz="2400" b="1" dirty="0">
                <a:solidFill>
                  <a:srgbClr val="0000CC"/>
                </a:solidFill>
                <a:latin typeface="Times New Roman" panose="02020603050405020304" pitchFamily="18" charset="0"/>
                <a:ea typeface="微软雅黑" panose="020B0503020204020204" pitchFamily="34" charset="-122"/>
                <a:cs typeface="Times New Roman" panose="02020603050405020304" pitchFamily="18" charset="0"/>
              </a:rPr>
              <a:t>74LS193</a:t>
            </a:r>
            <a:r>
              <a:rPr lang="zh-CN" altLang="en-US" sz="2400" b="1" dirty="0">
                <a:solidFill>
                  <a:srgbClr val="0000CC"/>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双时钟</a:t>
            </a:r>
            <a:r>
              <a:rPr lang="en-US" altLang="zh-CN" sz="2400" b="1" dirty="0">
                <a:solidFill>
                  <a:srgbClr val="0000CC"/>
                </a:solidFill>
                <a:latin typeface="Times New Roman" panose="02020603050405020304" pitchFamily="18" charset="0"/>
                <a:ea typeface="微软雅黑" panose="020B0503020204020204" pitchFamily="34" charset="-122"/>
                <a:cs typeface="Times New Roman" panose="02020603050405020304" pitchFamily="18" charset="0"/>
              </a:rPr>
              <a:t>4</a:t>
            </a:r>
            <a:r>
              <a:rPr lang="zh-CN" altLang="en-US" sz="2400" b="1" dirty="0">
                <a:solidFill>
                  <a:srgbClr val="0000CC"/>
                </a:solidFill>
                <a:latin typeface="Times New Roman" panose="02020603050405020304" pitchFamily="18" charset="0"/>
                <a:ea typeface="微软雅黑" panose="020B0503020204020204" pitchFamily="34" charset="-122"/>
                <a:cs typeface="Times New Roman" panose="02020603050405020304" pitchFamily="18" charset="0"/>
              </a:rPr>
              <a:t>位二进制同步可异计数器</a:t>
            </a:r>
            <a:endParaRPr lang="en-US" altLang="zh-CN" sz="2400" b="1" dirty="0">
              <a:solidFill>
                <a:srgbClr val="0000CC"/>
              </a:solidFill>
              <a:latin typeface="Times New Roman" panose="02020603050405020304" pitchFamily="18" charset="0"/>
              <a:ea typeface="微软雅黑" panose="020B0503020204020204" pitchFamily="34" charset="-122"/>
              <a:cs typeface="Times New Roman" panose="02020603050405020304" pitchFamily="18" charset="0"/>
            </a:endParaRPr>
          </a:p>
          <a:p>
            <a:pPr marL="800100" lvl="1" indent="-342900" defTabSz="468000">
              <a:lnSpc>
                <a:spcPct val="150000"/>
              </a:lnSpc>
              <a:buClr>
                <a:srgbClr val="3859CD"/>
              </a:buClr>
              <a:buFont typeface="Wingdings" panose="05000000000000000000" pitchFamily="2" charset="2"/>
              <a:buChar char="n"/>
            </a:pPr>
            <a:r>
              <a:rPr lang="zh-CN" altLang="en-US" sz="2400" b="1" dirty="0">
                <a:solidFill>
                  <a:srgbClr val="00B050"/>
                </a:solidFill>
                <a:latin typeface="Times New Roman" panose="02020603050405020304" pitchFamily="18" charset="0"/>
                <a:ea typeface="微软雅黑" panose="020B0503020204020204" pitchFamily="34" charset="-122"/>
                <a:cs typeface="Times New Roman" panose="02020603050405020304" pitchFamily="18" charset="0"/>
              </a:rPr>
              <a:t>带有两个时钟</a:t>
            </a:r>
            <a:r>
              <a:rPr lang="en-US" altLang="zh-CN" sz="2400" b="1" dirty="0">
                <a:solidFill>
                  <a:srgbClr val="00B050"/>
                </a:solidFill>
                <a:latin typeface="Times New Roman" panose="02020603050405020304" pitchFamily="18" charset="0"/>
                <a:ea typeface="微软雅黑" panose="020B0503020204020204" pitchFamily="34" charset="-122"/>
                <a:cs typeface="Times New Roman" panose="02020603050405020304" pitchFamily="18" charset="0"/>
              </a:rPr>
              <a:t>CP</a:t>
            </a:r>
            <a:r>
              <a:rPr lang="en-US" altLang="zh-CN" sz="2400" b="1" baseline="-25000" dirty="0">
                <a:solidFill>
                  <a:srgbClr val="00B050"/>
                </a:solidFill>
                <a:latin typeface="Times New Roman" panose="02020603050405020304" pitchFamily="18" charset="0"/>
                <a:ea typeface="微软雅黑" panose="020B0503020204020204" pitchFamily="34" charset="-122"/>
                <a:cs typeface="Times New Roman" panose="02020603050405020304" pitchFamily="18" charset="0"/>
              </a:rPr>
              <a:t>Up</a:t>
            </a:r>
            <a:r>
              <a:rPr lang="zh-CN" altLang="en-US" sz="2400" b="1" dirty="0">
                <a:solidFill>
                  <a:srgbClr val="00B050"/>
                </a:solidFill>
                <a:latin typeface="Times New Roman" panose="02020603050405020304" pitchFamily="18" charset="0"/>
                <a:ea typeface="微软雅黑" panose="020B0503020204020204" pitchFamily="34" charset="-122"/>
                <a:cs typeface="Times New Roman" panose="02020603050405020304" pitchFamily="18" charset="0"/>
              </a:rPr>
              <a:t>和</a:t>
            </a:r>
            <a:r>
              <a:rPr lang="en-US" altLang="zh-CN" sz="2400" b="1" dirty="0" err="1">
                <a:solidFill>
                  <a:srgbClr val="00B050"/>
                </a:solidFill>
                <a:latin typeface="Times New Roman" panose="02020603050405020304" pitchFamily="18" charset="0"/>
                <a:ea typeface="微软雅黑" panose="020B0503020204020204" pitchFamily="34" charset="-122"/>
                <a:cs typeface="Times New Roman" panose="02020603050405020304" pitchFamily="18" charset="0"/>
              </a:rPr>
              <a:t>CP</a:t>
            </a:r>
            <a:r>
              <a:rPr lang="en-US" altLang="zh-CN" sz="2400" b="1" baseline="-25000" dirty="0" err="1">
                <a:solidFill>
                  <a:srgbClr val="00B050"/>
                </a:solidFill>
                <a:latin typeface="Times New Roman" panose="02020603050405020304" pitchFamily="18" charset="0"/>
                <a:ea typeface="微软雅黑" panose="020B0503020204020204" pitchFamily="34" charset="-122"/>
                <a:cs typeface="Times New Roman" panose="02020603050405020304" pitchFamily="18" charset="0"/>
              </a:rPr>
              <a:t>Down</a:t>
            </a:r>
            <a:endParaRPr lang="en-US" altLang="zh-CN" sz="2400" b="1" dirty="0">
              <a:solidFill>
                <a:srgbClr val="00B050"/>
              </a:solidFill>
              <a:latin typeface="Times New Roman" panose="02020603050405020304" pitchFamily="18" charset="0"/>
              <a:ea typeface="微软雅黑" panose="020B0503020204020204" pitchFamily="34" charset="-122"/>
              <a:cs typeface="Times New Roman" panose="02020603050405020304" pitchFamily="18" charset="0"/>
            </a:endParaRPr>
          </a:p>
          <a:p>
            <a:pPr marL="800100" lvl="1" indent="-342900" defTabSz="468000">
              <a:lnSpc>
                <a:spcPct val="150000"/>
              </a:lnSpc>
              <a:buClr>
                <a:srgbClr val="3859CD"/>
              </a:buClr>
              <a:buFont typeface="Wingdings" panose="05000000000000000000" pitchFamily="2" charset="2"/>
              <a:buChar char="n"/>
            </a:pPr>
            <a:r>
              <a:rPr lang="en-US" altLang="zh-CN" sz="2400" b="1" dirty="0" err="1">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CP</a:t>
            </a:r>
            <a:r>
              <a:rPr lang="en-US" altLang="zh-CN" sz="2400" b="1" baseline="-25000" dirty="0" err="1">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Up</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上升沿来临时，计数器进行</a:t>
            </a:r>
            <a:r>
              <a:rPr lang="en-US" altLang="zh-CN"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+1</a:t>
            </a:r>
            <a:r>
              <a:rPr lang="zh-CN" altLang="en-US"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计数</a:t>
            </a:r>
            <a:endPar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endParaRPr>
          </a:p>
          <a:p>
            <a:pPr marL="800100" lvl="1" indent="-342900" defTabSz="468000">
              <a:lnSpc>
                <a:spcPct val="150000"/>
              </a:lnSpc>
              <a:buClr>
                <a:srgbClr val="3859CD"/>
              </a:buClr>
              <a:buFont typeface="Wingdings" panose="05000000000000000000" pitchFamily="2" charset="2"/>
              <a:buChar char="n"/>
            </a:pPr>
            <a:r>
              <a:rPr lang="en-US" altLang="zh-CN" sz="2400" b="1" dirty="0" err="1">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CP</a:t>
            </a:r>
            <a:r>
              <a:rPr lang="en-US" altLang="zh-CN" sz="2400" b="1" baseline="-25000" dirty="0" err="1">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Down</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上升沿来临时，计数器进行</a:t>
            </a:r>
            <a:r>
              <a:rPr lang="en-US" altLang="zh-CN"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-1</a:t>
            </a:r>
            <a:r>
              <a:rPr lang="zh-CN" altLang="en-US"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计数</a:t>
            </a:r>
          </a:p>
        </p:txBody>
      </p:sp>
      <p:graphicFrame>
        <p:nvGraphicFramePr>
          <p:cNvPr id="2" name="对象 1"/>
          <p:cNvGraphicFramePr>
            <a:graphicFrameLocks noChangeAspect="1"/>
          </p:cNvGraphicFramePr>
          <p:nvPr>
            <p:extLst>
              <p:ext uri="{D42A27DB-BD31-4B8C-83A1-F6EECF244321}">
                <p14:modId xmlns:p14="http://schemas.microsoft.com/office/powerpoint/2010/main" val="97104533"/>
              </p:ext>
            </p:extLst>
          </p:nvPr>
        </p:nvGraphicFramePr>
        <p:xfrm>
          <a:off x="82596" y="3424957"/>
          <a:ext cx="3084513" cy="3130550"/>
        </p:xfrm>
        <a:graphic>
          <a:graphicData uri="http://schemas.openxmlformats.org/presentationml/2006/ole">
            <mc:AlternateContent xmlns:mc="http://schemas.openxmlformats.org/markup-compatibility/2006">
              <mc:Choice xmlns:v="urn:schemas-microsoft-com:vml" Requires="v">
                <p:oleObj spid="_x0000_s560169" name="Visio" r:id="rId4" imgW="1486542" imgH="1508760" progId="Visio.Drawing.11">
                  <p:embed/>
                </p:oleObj>
              </mc:Choice>
              <mc:Fallback>
                <p:oleObj name="Visio" r:id="rId4" imgW="1486542" imgH="1508760" progId="Visio.Drawing.11">
                  <p:embed/>
                  <p:pic>
                    <p:nvPicPr>
                      <p:cNvPr id="0" name="对象 6"/>
                      <p:cNvPicPr>
                        <a:picLocks noChangeAspect="1" noChangeArrowheads="1"/>
                      </p:cNvPicPr>
                      <p:nvPr/>
                    </p:nvPicPr>
                    <p:blipFill>
                      <a:blip r:embed="rId5"/>
                      <a:srcRect/>
                      <a:stretch>
                        <a:fillRect/>
                      </a:stretch>
                    </p:blipFill>
                    <p:spPr bwMode="auto">
                      <a:xfrm>
                        <a:off x="82596" y="3424957"/>
                        <a:ext cx="3084513" cy="3130550"/>
                      </a:xfrm>
                      <a:prstGeom prst="rect">
                        <a:avLst/>
                      </a:prstGeom>
                      <a:solidFill>
                        <a:schemeClr val="accent5">
                          <a:lumMod val="20000"/>
                          <a:lumOff val="80000"/>
                        </a:schemeClr>
                      </a:solidFill>
                      <a:ln>
                        <a:noFill/>
                      </a:ln>
                      <a:extLst/>
                    </p:spPr>
                  </p:pic>
                </p:oleObj>
              </mc:Fallback>
            </mc:AlternateContent>
          </a:graphicData>
        </a:graphic>
      </p:graphicFrame>
      <mc:AlternateContent xmlns:mc="http://schemas.openxmlformats.org/markup-compatibility/2006" xmlns:a14="http://schemas.microsoft.com/office/drawing/2010/main">
        <mc:Choice Requires="a14">
          <p:sp>
            <p:nvSpPr>
              <p:cNvPr id="8" name="文本框 5"/>
              <p:cNvSpPr txBox="1"/>
              <p:nvPr/>
            </p:nvSpPr>
            <p:spPr>
              <a:xfrm>
                <a:off x="7885834" y="1020462"/>
                <a:ext cx="3115541" cy="2310825"/>
              </a:xfrm>
              <a:prstGeom prst="rect">
                <a:avLst/>
              </a:prstGeom>
              <a:noFill/>
            </p:spPr>
            <p:txBody>
              <a:bodyPr wrap="square" rtlCol="0">
                <a:spAutoFit/>
              </a:bodyPr>
              <a:lstStyle/>
              <a:p>
                <a:pPr marL="342900" indent="-342900" defTabSz="468000">
                  <a:lnSpc>
                    <a:spcPct val="150000"/>
                  </a:lnSpc>
                  <a:buClr>
                    <a:srgbClr val="3859CD"/>
                  </a:buClr>
                  <a:buFont typeface="Wingdings" panose="05000000000000000000" pitchFamily="2" charset="2"/>
                  <a:buChar char="n"/>
                </a:pPr>
                <a:r>
                  <a:rPr lang="en-US" altLang="zh-CN" sz="2400" b="1" dirty="0">
                    <a:solidFill>
                      <a:srgbClr val="0000CC"/>
                    </a:solidFill>
                    <a:latin typeface="Times New Roman" panose="02020603050405020304" pitchFamily="18" charset="0"/>
                    <a:ea typeface="微软雅黑" panose="020B0503020204020204" pitchFamily="34" charset="-122"/>
                    <a:cs typeface="Times New Roman" panose="02020603050405020304" pitchFamily="18" charset="0"/>
                  </a:rPr>
                  <a:t>CLR</a:t>
                </a:r>
                <a:r>
                  <a:rPr lang="zh-CN" altLang="en-US" sz="2400" b="1" dirty="0">
                    <a:solidFill>
                      <a:srgbClr val="0000CC"/>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异步清零端</a:t>
                </a:r>
                <a:endPar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endParaRPr>
              </a:p>
              <a:p>
                <a:pPr marL="342900" indent="-342900" defTabSz="468000">
                  <a:lnSpc>
                    <a:spcPct val="150000"/>
                  </a:lnSpc>
                  <a:buClr>
                    <a:srgbClr val="3859CD"/>
                  </a:buClr>
                  <a:buFont typeface="Wingdings" panose="05000000000000000000" pitchFamily="2" charset="2"/>
                  <a:buChar char="n"/>
                </a:pPr>
                <a14:m>
                  <m:oMath xmlns:m="http://schemas.openxmlformats.org/officeDocument/2006/math">
                    <m:acc>
                      <m:accPr>
                        <m:chr m:val="̅"/>
                        <m:ctrlPr>
                          <a:rPr lang="zh-CN" altLang="zh-CN" sz="2400" b="1" i="1" smtClean="0">
                            <a:solidFill>
                              <a:srgbClr val="0000CC"/>
                            </a:solidFill>
                            <a:latin typeface="Cambria Math" panose="02040503050406030204" pitchFamily="18" charset="0"/>
                            <a:ea typeface="Cambria Math" panose="02040503050406030204" pitchFamily="18" charset="0"/>
                            <a:cs typeface="Times New Roman" panose="02020603050405020304" pitchFamily="18" charset="0"/>
                          </a:rPr>
                        </m:ctrlPr>
                      </m:accPr>
                      <m:e>
                        <m:r>
                          <m:rPr>
                            <m:nor/>
                          </m:rPr>
                          <a:rPr lang="en-US" altLang="zh-CN" sz="2400" b="1">
                            <a:solidFill>
                              <a:srgbClr val="0000CC"/>
                            </a:solidFill>
                            <a:latin typeface="Times New Roman" panose="02020603050405020304" pitchFamily="18" charset="0"/>
                            <a:ea typeface="宋体" panose="02010600030101010101" pitchFamily="2" charset="-122"/>
                            <a:cs typeface="Times New Roman" panose="02020603050405020304" pitchFamily="18" charset="0"/>
                          </a:rPr>
                          <m:t>LD</m:t>
                        </m:r>
                      </m:e>
                    </m:acc>
                  </m:oMath>
                </a14:m>
                <a:r>
                  <a:rPr lang="zh-CN" altLang="en-US" sz="2400" b="1" dirty="0">
                    <a:solidFill>
                      <a:srgbClr val="0000CC"/>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异步置数端</a:t>
                </a:r>
                <a:endPar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endParaRPr>
              </a:p>
              <a:p>
                <a:pPr marL="342900" indent="-342900" defTabSz="468000">
                  <a:lnSpc>
                    <a:spcPct val="150000"/>
                  </a:lnSpc>
                  <a:buClr>
                    <a:srgbClr val="3859CD"/>
                  </a:buClr>
                  <a:buFont typeface="Wingdings" panose="05000000000000000000" pitchFamily="2" charset="2"/>
                  <a:buChar char="n"/>
                </a:pPr>
                <a14:m>
                  <m:oMath xmlns:m="http://schemas.openxmlformats.org/officeDocument/2006/math">
                    <m:acc>
                      <m:accPr>
                        <m:chr m:val="̅"/>
                        <m:ctrlPr>
                          <a:rPr lang="zh-CN" altLang="zh-CN" sz="2400" b="1" i="1" smtClean="0">
                            <a:solidFill>
                              <a:srgbClr val="0000CC"/>
                            </a:solidFill>
                            <a:latin typeface="Cambria Math" panose="02040503050406030204" pitchFamily="18" charset="0"/>
                            <a:ea typeface="Cambria Math" panose="02040503050406030204" pitchFamily="18" charset="0"/>
                            <a:cs typeface="Times New Roman" panose="02020603050405020304" pitchFamily="18" charset="0"/>
                          </a:rPr>
                        </m:ctrlPr>
                      </m:accPr>
                      <m:e>
                        <m:r>
                          <m:rPr>
                            <m:nor/>
                          </m:rPr>
                          <a:rPr lang="en-US" altLang="zh-CN" sz="2400" b="1">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rPr>
                          <m:t>C</m:t>
                        </m:r>
                      </m:e>
                    </m:acc>
                  </m:oMath>
                </a14:m>
                <a:r>
                  <a:rPr lang="zh-CN" altLang="en-US" sz="2400" b="1" dirty="0">
                    <a:solidFill>
                      <a:srgbClr val="0000CC"/>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进位输出</a:t>
                </a:r>
                <a:endPar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endParaRPr>
              </a:p>
              <a:p>
                <a:pPr marL="342900" indent="-342900" defTabSz="468000">
                  <a:lnSpc>
                    <a:spcPct val="150000"/>
                  </a:lnSpc>
                  <a:buClr>
                    <a:srgbClr val="3859CD"/>
                  </a:buClr>
                  <a:buFont typeface="Wingdings" panose="05000000000000000000" pitchFamily="2" charset="2"/>
                  <a:buChar char="n"/>
                </a:pPr>
                <a14:m>
                  <m:oMath xmlns:m="http://schemas.openxmlformats.org/officeDocument/2006/math">
                    <m:acc>
                      <m:accPr>
                        <m:chr m:val="̅"/>
                        <m:ctrlPr>
                          <a:rPr lang="zh-CN" altLang="zh-CN" sz="2400" b="1" i="1" smtClean="0">
                            <a:solidFill>
                              <a:srgbClr val="0000CC"/>
                            </a:solidFill>
                            <a:latin typeface="Cambria Math" panose="02040503050406030204" pitchFamily="18" charset="0"/>
                            <a:ea typeface="Cambria Math" panose="02040503050406030204" pitchFamily="18" charset="0"/>
                            <a:cs typeface="Times New Roman" panose="02020603050405020304" pitchFamily="18" charset="0"/>
                          </a:rPr>
                        </m:ctrlPr>
                      </m:accPr>
                      <m:e>
                        <m:r>
                          <m:rPr>
                            <m:nor/>
                          </m:rPr>
                          <a:rPr lang="en-US" altLang="zh-CN" sz="2400" b="1">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rPr>
                          <m:t>B</m:t>
                        </m:r>
                      </m:e>
                    </m:acc>
                  </m:oMath>
                </a14:m>
                <a:r>
                  <a:rPr lang="zh-CN" altLang="en-US" sz="2400" b="1" dirty="0">
                    <a:solidFill>
                      <a:srgbClr val="0000CC"/>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借位输出</a:t>
                </a:r>
              </a:p>
            </p:txBody>
          </p:sp>
        </mc:Choice>
        <mc:Fallback xmlns="">
          <p:sp>
            <p:nvSpPr>
              <p:cNvPr id="8" name="文本框 5"/>
              <p:cNvSpPr txBox="1">
                <a:spLocks noRot="1" noChangeAspect="1" noMove="1" noResize="1" noEditPoints="1" noAdjustHandles="1" noChangeArrowheads="1" noChangeShapeType="1" noTextEdit="1"/>
              </p:cNvSpPr>
              <p:nvPr/>
            </p:nvSpPr>
            <p:spPr>
              <a:xfrm>
                <a:off x="7885834" y="1020462"/>
                <a:ext cx="3115541" cy="2310825"/>
              </a:xfrm>
              <a:prstGeom prst="rect">
                <a:avLst/>
              </a:prstGeom>
              <a:blipFill rotWithShape="1">
                <a:blip r:embed="rId6"/>
                <a:stretch>
                  <a:fillRect l="-2740" b="-237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graphicFrame>
            <p:nvGraphicFramePr>
              <p:cNvPr id="11" name="表格 10"/>
              <p:cNvGraphicFramePr>
                <a:graphicFrameLocks noGrp="1"/>
              </p:cNvGraphicFramePr>
              <p:nvPr>
                <p:extLst>
                  <p:ext uri="{D42A27DB-BD31-4B8C-83A1-F6EECF244321}">
                    <p14:modId xmlns:p14="http://schemas.microsoft.com/office/powerpoint/2010/main" val="976891690"/>
                  </p:ext>
                </p:extLst>
              </p:nvPr>
            </p:nvGraphicFramePr>
            <p:xfrm>
              <a:off x="3276600" y="3345426"/>
              <a:ext cx="8821881" cy="2819400"/>
            </p:xfrm>
            <a:graphic>
              <a:graphicData uri="http://schemas.openxmlformats.org/drawingml/2006/table">
                <a:tbl>
                  <a:tblPr firstRow="1" firstCol="1" bandRow="1">
                    <a:tableStyleId>{B301B821-A1FF-4177-AEE7-76D212191A09}</a:tableStyleId>
                  </a:tblPr>
                  <a:tblGrid>
                    <a:gridCol w="760764">
                      <a:extLst>
                        <a:ext uri="{9D8B030D-6E8A-4147-A177-3AD203B41FA5}">
                          <a16:colId xmlns:a16="http://schemas.microsoft.com/office/drawing/2014/main" val="3383732756"/>
                        </a:ext>
                      </a:extLst>
                    </a:gridCol>
                    <a:gridCol w="447658">
                      <a:extLst>
                        <a:ext uri="{9D8B030D-6E8A-4147-A177-3AD203B41FA5}">
                          <a16:colId xmlns:a16="http://schemas.microsoft.com/office/drawing/2014/main" val="1816179916"/>
                        </a:ext>
                      </a:extLst>
                    </a:gridCol>
                    <a:gridCol w="710486">
                      <a:extLst>
                        <a:ext uri="{9D8B030D-6E8A-4147-A177-3AD203B41FA5}">
                          <a16:colId xmlns:a16="http://schemas.microsoft.com/office/drawing/2014/main" val="167388558"/>
                        </a:ext>
                      </a:extLst>
                    </a:gridCol>
                    <a:gridCol w="900244">
                      <a:extLst>
                        <a:ext uri="{9D8B030D-6E8A-4147-A177-3AD203B41FA5}">
                          <a16:colId xmlns:a16="http://schemas.microsoft.com/office/drawing/2014/main" val="2651426842"/>
                        </a:ext>
                      </a:extLst>
                    </a:gridCol>
                    <a:gridCol w="514110">
                      <a:extLst>
                        <a:ext uri="{9D8B030D-6E8A-4147-A177-3AD203B41FA5}">
                          <a16:colId xmlns:a16="http://schemas.microsoft.com/office/drawing/2014/main" val="2941773619"/>
                        </a:ext>
                      </a:extLst>
                    </a:gridCol>
                    <a:gridCol w="483218">
                      <a:extLst>
                        <a:ext uri="{9D8B030D-6E8A-4147-A177-3AD203B41FA5}">
                          <a16:colId xmlns:a16="http://schemas.microsoft.com/office/drawing/2014/main" val="1341692682"/>
                        </a:ext>
                      </a:extLst>
                    </a:gridCol>
                    <a:gridCol w="489838">
                      <a:extLst>
                        <a:ext uri="{9D8B030D-6E8A-4147-A177-3AD203B41FA5}">
                          <a16:colId xmlns:a16="http://schemas.microsoft.com/office/drawing/2014/main" val="4168061215"/>
                        </a:ext>
                      </a:extLst>
                    </a:gridCol>
                    <a:gridCol w="483218">
                      <a:extLst>
                        <a:ext uri="{9D8B030D-6E8A-4147-A177-3AD203B41FA5}">
                          <a16:colId xmlns:a16="http://schemas.microsoft.com/office/drawing/2014/main" val="1502005472"/>
                        </a:ext>
                      </a:extLst>
                    </a:gridCol>
                    <a:gridCol w="674080">
                      <a:extLst>
                        <a:ext uri="{9D8B030D-6E8A-4147-A177-3AD203B41FA5}">
                          <a16:colId xmlns:a16="http://schemas.microsoft.com/office/drawing/2014/main" val="902439213"/>
                        </a:ext>
                      </a:extLst>
                    </a:gridCol>
                    <a:gridCol w="674080">
                      <a:extLst>
                        <a:ext uri="{9D8B030D-6E8A-4147-A177-3AD203B41FA5}">
                          <a16:colId xmlns:a16="http://schemas.microsoft.com/office/drawing/2014/main" val="658183153"/>
                        </a:ext>
                      </a:extLst>
                    </a:gridCol>
                    <a:gridCol w="674080">
                      <a:extLst>
                        <a:ext uri="{9D8B030D-6E8A-4147-A177-3AD203B41FA5}">
                          <a16:colId xmlns:a16="http://schemas.microsoft.com/office/drawing/2014/main" val="2805678412"/>
                        </a:ext>
                      </a:extLst>
                    </a:gridCol>
                    <a:gridCol w="674080">
                      <a:extLst>
                        <a:ext uri="{9D8B030D-6E8A-4147-A177-3AD203B41FA5}">
                          <a16:colId xmlns:a16="http://schemas.microsoft.com/office/drawing/2014/main" val="4221581039"/>
                        </a:ext>
                      </a:extLst>
                    </a:gridCol>
                    <a:gridCol w="1336025">
                      <a:extLst>
                        <a:ext uri="{9D8B030D-6E8A-4147-A177-3AD203B41FA5}">
                          <a16:colId xmlns:a16="http://schemas.microsoft.com/office/drawing/2014/main" val="601893022"/>
                        </a:ext>
                      </a:extLst>
                    </a:gridCol>
                  </a:tblGrid>
                  <a:tr h="445417">
                    <a:tc gridSpan="8">
                      <a:txBody>
                        <a:bodyPr/>
                        <a:lstStyle/>
                        <a:p>
                          <a:pPr algn="ctr">
                            <a:spcAft>
                              <a:spcPts val="0"/>
                            </a:spcAft>
                          </a:pPr>
                          <a:r>
                            <a:rPr lang="zh-CN" sz="1800" b="1" kern="100" dirty="0">
                              <a:effectLst/>
                              <a:latin typeface="Times New Roman" panose="02020603050405020304" pitchFamily="18" charset="0"/>
                              <a:ea typeface="微软雅黑" panose="020B0503020204020204" pitchFamily="34" charset="-122"/>
                              <a:cs typeface="Times New Roman" panose="02020603050405020304" pitchFamily="18" charset="0"/>
                            </a:rPr>
                            <a:t>输入</a:t>
                          </a:r>
                        </a:p>
                      </a:txBody>
                      <a:tcPr marL="103956" marR="103956" marT="0" marB="0" anchor="ctr">
                        <a:lnR w="19050" cap="flat" cmpd="sng" algn="ctr">
                          <a:solidFill>
                            <a:srgbClr val="FF0000"/>
                          </a:solidFill>
                          <a:prstDash val="solid"/>
                          <a:round/>
                          <a:headEnd type="none" w="med" len="med"/>
                          <a:tailEnd type="none" w="med" len="med"/>
                        </a:lnR>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4">
                      <a:txBody>
                        <a:bodyPr/>
                        <a:lstStyle/>
                        <a:p>
                          <a:pPr algn="ctr">
                            <a:spcAft>
                              <a:spcPts val="0"/>
                            </a:spcAft>
                          </a:pPr>
                          <a:r>
                            <a:rPr lang="zh-CN" sz="1800" b="1" kern="100" dirty="0">
                              <a:effectLst/>
                              <a:latin typeface="Times New Roman" panose="02020603050405020304" pitchFamily="18" charset="0"/>
                              <a:ea typeface="微软雅黑" panose="020B0503020204020204" pitchFamily="34" charset="-122"/>
                              <a:cs typeface="Times New Roman" panose="02020603050405020304" pitchFamily="18" charset="0"/>
                            </a:rPr>
                            <a:t>输出</a:t>
                          </a:r>
                        </a:p>
                      </a:txBody>
                      <a:tcPr marL="103956" marR="103956" marT="0" marB="0" anchor="ctr">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rowSpan="2">
                      <a:txBody>
                        <a:bodyPr/>
                        <a:lstStyle/>
                        <a:p>
                          <a:pPr algn="ctr">
                            <a:spcAft>
                              <a:spcPts val="0"/>
                            </a:spcAft>
                          </a:pPr>
                          <a:r>
                            <a:rPr lang="zh-CN" sz="1800" b="1" kern="0">
                              <a:effectLst/>
                              <a:latin typeface="Times New Roman" panose="02020603050405020304" pitchFamily="18" charset="0"/>
                              <a:ea typeface="微软雅黑" panose="020B0503020204020204" pitchFamily="34" charset="-122"/>
                              <a:cs typeface="Times New Roman" panose="02020603050405020304" pitchFamily="18" charset="0"/>
                            </a:rPr>
                            <a:t>工作方式</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3956" marR="103956" marT="0" marB="0" anchor="ctr">
                        <a:lnL w="19050" cap="flat" cmpd="sng" algn="ctr">
                          <a:solidFill>
                            <a:srgbClr val="FF0000"/>
                          </a:solidFill>
                          <a:prstDash val="solid"/>
                          <a:round/>
                          <a:headEnd type="none" w="med" len="med"/>
                          <a:tailEnd type="none" w="med" len="med"/>
                        </a:lnL>
                      </a:tcPr>
                    </a:tc>
                    <a:extLst>
                      <a:ext uri="{0D108BD9-81ED-4DB2-BD59-A6C34878D82A}">
                        <a16:rowId xmlns:a16="http://schemas.microsoft.com/office/drawing/2014/main" val="3521987526"/>
                      </a:ext>
                    </a:extLst>
                  </a:tr>
                  <a:tr h="592315">
                    <a:tc>
                      <a:txBody>
                        <a:bodyPr/>
                        <a:lstStyle/>
                        <a:p>
                          <a:pPr algn="ctr">
                            <a:spcAft>
                              <a:spcPts val="0"/>
                            </a:spcAft>
                          </a:pPr>
                          <a:r>
                            <a:rPr lang="en-US" sz="1800" b="1" kern="0">
                              <a:effectLst/>
                              <a:latin typeface="Times New Roman" panose="02020603050405020304" pitchFamily="18" charset="0"/>
                              <a:ea typeface="微软雅黑" panose="020B0503020204020204" pitchFamily="34" charset="-122"/>
                              <a:cs typeface="Times New Roman" panose="02020603050405020304" pitchFamily="18" charset="0"/>
                            </a:rPr>
                            <a:t>CLR</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3956" marR="103956" marT="0" marB="0" anchor="ctr"/>
                    </a:tc>
                    <a:tc>
                      <a:txBody>
                        <a:bodyPr/>
                        <a:lstStyle/>
                        <a:p>
                          <a:pPr algn="ctr">
                            <a:spcAft>
                              <a:spcPts val="0"/>
                            </a:spcAft>
                          </a:pPr>
                          <a14:m>
                            <m:oMathPara xmlns:m="http://schemas.openxmlformats.org/officeDocument/2006/math">
                              <m:oMathParaPr>
                                <m:jc m:val="centerGroup"/>
                              </m:oMathParaPr>
                              <m:oMath xmlns:m="http://schemas.openxmlformats.org/officeDocument/2006/math">
                                <m:acc>
                                  <m:accPr>
                                    <m:chr m:val="̅"/>
                                    <m:ctrlPr>
                                      <a:rPr lang="zh-CN" sz="1800" b="1" i="1" kern="1200">
                                        <a:effectLst/>
                                        <a:latin typeface="Cambria Math" panose="02040503050406030204" pitchFamily="18" charset="0"/>
                                      </a:rPr>
                                    </m:ctrlPr>
                                  </m:accPr>
                                  <m:e>
                                    <m:r>
                                      <m:rPr>
                                        <m:nor/>
                                      </m:rP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m:t>LD</m:t>
                                    </m:r>
                                  </m:e>
                                </m:acc>
                              </m:oMath>
                            </m:oMathPara>
                          </a14:m>
                          <a:endParaRPr lang="zh-CN" sz="18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3956" marR="103956" marT="0" marB="0" anchor="ctr">
                        <a:lnR w="19050" cap="flat" cmpd="sng" algn="ctr">
                          <a:solidFill>
                            <a:srgbClr val="FF0000"/>
                          </a:solidFill>
                          <a:prstDash val="solid"/>
                          <a:round/>
                          <a:headEnd type="none" w="med" len="med"/>
                          <a:tailEnd type="none" w="med" len="med"/>
                        </a:lnR>
                      </a:tcPr>
                    </a:tc>
                    <a:tc>
                      <a:txBody>
                        <a:bodyPr/>
                        <a:lstStyle/>
                        <a:p>
                          <a:pPr algn="ctr">
                            <a:spcAft>
                              <a:spcPts val="0"/>
                            </a:spcAft>
                          </a:pPr>
                          <a:r>
                            <a:rPr lang="en-US" sz="1800" b="1" kern="0" dirty="0">
                              <a:effectLst/>
                              <a:latin typeface="Times New Roman" panose="02020603050405020304" pitchFamily="18" charset="0"/>
                              <a:ea typeface="微软雅黑" panose="020B0503020204020204" pitchFamily="34" charset="-122"/>
                              <a:cs typeface="Times New Roman" panose="02020603050405020304" pitchFamily="18" charset="0"/>
                            </a:rPr>
                            <a:t>CP</a:t>
                          </a:r>
                          <a:r>
                            <a:rPr lang="en-US" sz="1800" b="1" kern="0" baseline="-25000" dirty="0">
                              <a:effectLst/>
                              <a:latin typeface="Times New Roman" panose="02020603050405020304" pitchFamily="18" charset="0"/>
                              <a:ea typeface="微软雅黑" panose="020B0503020204020204" pitchFamily="34" charset="-122"/>
                              <a:cs typeface="Times New Roman" panose="02020603050405020304" pitchFamily="18" charset="0"/>
                            </a:rPr>
                            <a:t>Up</a:t>
                          </a:r>
                          <a:endParaRPr lang="zh-CN" sz="18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3956" marR="103956" marT="0" marB="0" anchor="ctr">
                        <a:lnL w="19050" cap="flat" cmpd="sng" algn="ctr">
                          <a:solidFill>
                            <a:srgbClr val="FF0000"/>
                          </a:solidFill>
                          <a:prstDash val="solid"/>
                          <a:round/>
                          <a:headEnd type="none" w="med" len="med"/>
                          <a:tailEnd type="none" w="med" len="med"/>
                        </a:lnL>
                      </a:tcPr>
                    </a:tc>
                    <a:tc>
                      <a:txBody>
                        <a:bodyPr/>
                        <a:lstStyle/>
                        <a:p>
                          <a:pPr algn="ctr">
                            <a:spcAft>
                              <a:spcPts val="0"/>
                            </a:spcAft>
                          </a:pPr>
                          <a:r>
                            <a:rPr lang="en-US" sz="1800" b="1" kern="0" dirty="0" err="1">
                              <a:effectLst/>
                              <a:latin typeface="Times New Roman" panose="02020603050405020304" pitchFamily="18" charset="0"/>
                              <a:ea typeface="微软雅黑" panose="020B0503020204020204" pitchFamily="34" charset="-122"/>
                              <a:cs typeface="Times New Roman" panose="02020603050405020304" pitchFamily="18" charset="0"/>
                            </a:rPr>
                            <a:t>CP</a:t>
                          </a:r>
                          <a:r>
                            <a:rPr lang="en-US" sz="1800" b="1" kern="0" baseline="-25000" dirty="0" err="1">
                              <a:effectLst/>
                              <a:latin typeface="Times New Roman" panose="02020603050405020304" pitchFamily="18" charset="0"/>
                              <a:ea typeface="微软雅黑" panose="020B0503020204020204" pitchFamily="34" charset="-122"/>
                              <a:cs typeface="Times New Roman" panose="02020603050405020304" pitchFamily="18" charset="0"/>
                            </a:rPr>
                            <a:t>Down</a:t>
                          </a:r>
                          <a:endParaRPr lang="zh-CN" sz="18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3956" marR="103956" marT="0" marB="0" anchor="ctr">
                        <a:lnR w="19050" cap="flat" cmpd="sng" algn="ctr">
                          <a:solidFill>
                            <a:srgbClr val="FF0000"/>
                          </a:solidFill>
                          <a:prstDash val="solid"/>
                          <a:round/>
                          <a:headEnd type="none" w="med" len="med"/>
                          <a:tailEnd type="none" w="med" len="med"/>
                        </a:lnR>
                      </a:tcPr>
                    </a:tc>
                    <a:tc>
                      <a:txBody>
                        <a:bodyPr/>
                        <a:lstStyle/>
                        <a:p>
                          <a:pPr algn="ctr">
                            <a:spcAft>
                              <a:spcPts val="0"/>
                            </a:spcAft>
                          </a:pPr>
                          <a:r>
                            <a:rPr lang="en-US" sz="1800" b="1" kern="0">
                              <a:effectLst/>
                              <a:latin typeface="Times New Roman" panose="02020603050405020304" pitchFamily="18" charset="0"/>
                              <a:ea typeface="微软雅黑" panose="020B0503020204020204" pitchFamily="34" charset="-122"/>
                              <a:cs typeface="Times New Roman" panose="02020603050405020304" pitchFamily="18" charset="0"/>
                            </a:rPr>
                            <a:t>D</a:t>
                          </a:r>
                          <a:r>
                            <a:rPr lang="en-US" sz="1800" b="1" kern="0" baseline="-25000">
                              <a:effectLst/>
                              <a:latin typeface="Times New Roman" panose="02020603050405020304" pitchFamily="18" charset="0"/>
                              <a:ea typeface="微软雅黑" panose="020B0503020204020204" pitchFamily="34" charset="-122"/>
                              <a:cs typeface="Times New Roman" panose="02020603050405020304" pitchFamily="18" charset="0"/>
                            </a:rPr>
                            <a:t>3</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3956" marR="103956" marT="0" marB="0" anchor="ctr">
                        <a:lnL w="19050" cap="flat" cmpd="sng" algn="ctr">
                          <a:solidFill>
                            <a:srgbClr val="FF0000"/>
                          </a:solidFill>
                          <a:prstDash val="solid"/>
                          <a:round/>
                          <a:headEnd type="none" w="med" len="med"/>
                          <a:tailEnd type="none" w="med" len="med"/>
                        </a:lnL>
                      </a:tcPr>
                    </a:tc>
                    <a:tc>
                      <a:txBody>
                        <a:bodyPr/>
                        <a:lstStyle/>
                        <a:p>
                          <a:pPr algn="ctr">
                            <a:spcAft>
                              <a:spcPts val="0"/>
                            </a:spcAft>
                          </a:pPr>
                          <a:r>
                            <a:rPr lang="en-US" sz="1800" b="1" kern="0">
                              <a:effectLst/>
                              <a:latin typeface="Times New Roman" panose="02020603050405020304" pitchFamily="18" charset="0"/>
                              <a:ea typeface="微软雅黑" panose="020B0503020204020204" pitchFamily="34" charset="-122"/>
                              <a:cs typeface="Times New Roman" panose="02020603050405020304" pitchFamily="18" charset="0"/>
                            </a:rPr>
                            <a:t>D</a:t>
                          </a:r>
                          <a:r>
                            <a:rPr lang="en-US" sz="1800" b="1" kern="0" baseline="-25000">
                              <a:effectLst/>
                              <a:latin typeface="Times New Roman" panose="02020603050405020304" pitchFamily="18" charset="0"/>
                              <a:ea typeface="微软雅黑" panose="020B0503020204020204" pitchFamily="34" charset="-122"/>
                              <a:cs typeface="Times New Roman" panose="02020603050405020304" pitchFamily="18" charset="0"/>
                            </a:rPr>
                            <a:t>2</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3956" marR="103956" marT="0" marB="0" anchor="ctr"/>
                    </a:tc>
                    <a:tc>
                      <a:txBody>
                        <a:bodyPr/>
                        <a:lstStyle/>
                        <a:p>
                          <a:pPr algn="ctr">
                            <a:spcAft>
                              <a:spcPts val="0"/>
                            </a:spcAft>
                          </a:pPr>
                          <a:r>
                            <a:rPr lang="en-US" sz="1800" b="1" kern="0">
                              <a:effectLst/>
                              <a:latin typeface="Times New Roman" panose="02020603050405020304" pitchFamily="18" charset="0"/>
                              <a:ea typeface="微软雅黑" panose="020B0503020204020204" pitchFamily="34" charset="-122"/>
                              <a:cs typeface="Times New Roman" panose="02020603050405020304" pitchFamily="18" charset="0"/>
                            </a:rPr>
                            <a:t>D</a:t>
                          </a:r>
                          <a:r>
                            <a:rPr lang="en-US" sz="1800" b="1" kern="0" baseline="-2500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3956" marR="103956" marT="0" marB="0" anchor="ctr"/>
                    </a:tc>
                    <a:tc>
                      <a:txBody>
                        <a:bodyPr/>
                        <a:lstStyle/>
                        <a:p>
                          <a:pPr algn="ctr">
                            <a:spcAft>
                              <a:spcPts val="0"/>
                            </a:spcAft>
                          </a:pPr>
                          <a:r>
                            <a:rPr lang="en-US" sz="1800" b="1" kern="0">
                              <a:effectLst/>
                              <a:latin typeface="Times New Roman" panose="02020603050405020304" pitchFamily="18" charset="0"/>
                              <a:ea typeface="微软雅黑" panose="020B0503020204020204" pitchFamily="34" charset="-122"/>
                              <a:cs typeface="Times New Roman" panose="02020603050405020304" pitchFamily="18" charset="0"/>
                            </a:rPr>
                            <a:t>D</a:t>
                          </a:r>
                          <a:r>
                            <a:rPr lang="en-US" sz="1800" b="1" kern="0" baseline="-2500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3956" marR="103956" marT="0" marB="0" anchor="ctr">
                        <a:lnR w="19050" cap="flat" cmpd="sng" algn="ctr">
                          <a:solidFill>
                            <a:srgbClr val="FF0000"/>
                          </a:solidFill>
                          <a:prstDash val="solid"/>
                          <a:round/>
                          <a:headEnd type="none" w="med" len="med"/>
                          <a:tailEnd type="none" w="med" len="med"/>
                        </a:lnR>
                      </a:tcPr>
                    </a:tc>
                    <a:tc>
                      <a:txBody>
                        <a:bodyPr/>
                        <a:lstStyle/>
                        <a:p>
                          <a:pPr algn="ctr">
                            <a:spcAft>
                              <a:spcPts val="0"/>
                            </a:spcAft>
                          </a:pPr>
                          <a14:m>
                            <m:oMathPara xmlns:m="http://schemas.openxmlformats.org/officeDocument/2006/math">
                              <m:oMathParaPr>
                                <m:jc m:val="centerGroup"/>
                              </m:oMathParaPr>
                              <m:oMath xmlns:m="http://schemas.openxmlformats.org/officeDocument/2006/math">
                                <m:sSubSup>
                                  <m:sSubSupPr>
                                    <m:ctrlPr>
                                      <a:rPr lang="zh-CN" sz="1800" b="1" i="1" kern="1200">
                                        <a:effectLst/>
                                        <a:latin typeface="Cambria Math" panose="02040503050406030204" pitchFamily="18" charset="0"/>
                                      </a:rPr>
                                    </m:ctrlPr>
                                  </m:sSubSupPr>
                                  <m:e>
                                    <m:r>
                                      <m:rPr>
                                        <m:nor/>
                                      </m:rP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m:t>Q</m:t>
                                    </m:r>
                                  </m:e>
                                  <m:sub>
                                    <m:r>
                                      <m:rPr>
                                        <m:nor/>
                                      </m:rP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m:t>3</m:t>
                                    </m:r>
                                  </m:sub>
                                  <m:sup>
                                    <m:r>
                                      <m:rPr>
                                        <m:nor/>
                                      </m:rP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m:t>n</m:t>
                                    </m:r>
                                    <m:r>
                                      <m:rPr>
                                        <m:nor/>
                                      </m:rP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m:t>+1</m:t>
                                    </m:r>
                                  </m:sup>
                                </m:sSubSup>
                              </m:oMath>
                            </m:oMathPara>
                          </a14:m>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3956" marR="103956" marT="0" marB="0" anchor="ctr">
                        <a:lnL w="19050" cap="flat" cmpd="sng" algn="ctr">
                          <a:solidFill>
                            <a:srgbClr val="FF0000"/>
                          </a:solidFill>
                          <a:prstDash val="solid"/>
                          <a:round/>
                          <a:headEnd type="none" w="med" len="med"/>
                          <a:tailEnd type="none" w="med" len="med"/>
                        </a:lnL>
                      </a:tcPr>
                    </a:tc>
                    <a:tc>
                      <a:txBody>
                        <a:bodyPr/>
                        <a:lstStyle/>
                        <a:p>
                          <a:pPr algn="ctr">
                            <a:spcAft>
                              <a:spcPts val="0"/>
                            </a:spcAft>
                          </a:pPr>
                          <a14:m>
                            <m:oMathPara xmlns:m="http://schemas.openxmlformats.org/officeDocument/2006/math">
                              <m:oMathParaPr>
                                <m:jc m:val="centerGroup"/>
                              </m:oMathParaPr>
                              <m:oMath xmlns:m="http://schemas.openxmlformats.org/officeDocument/2006/math">
                                <m:sSubSup>
                                  <m:sSubSupPr>
                                    <m:ctrlPr>
                                      <a:rPr lang="zh-CN" sz="1800" b="1" i="1" kern="1200">
                                        <a:effectLst/>
                                        <a:latin typeface="Cambria Math" panose="02040503050406030204" pitchFamily="18" charset="0"/>
                                      </a:rPr>
                                    </m:ctrlPr>
                                  </m:sSubSupPr>
                                  <m:e>
                                    <m:r>
                                      <m:rPr>
                                        <m:nor/>
                                      </m:rP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m:t>Q</m:t>
                                    </m:r>
                                  </m:e>
                                  <m:sub>
                                    <m:r>
                                      <m:rPr>
                                        <m:nor/>
                                      </m:rP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m:t>2</m:t>
                                    </m:r>
                                  </m:sub>
                                  <m:sup>
                                    <m:r>
                                      <m:rPr>
                                        <m:nor/>
                                      </m:rP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m:t>n</m:t>
                                    </m:r>
                                    <m:r>
                                      <m:rPr>
                                        <m:nor/>
                                      </m:rP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m:t>+1</m:t>
                                    </m:r>
                                  </m:sup>
                                </m:sSubSup>
                              </m:oMath>
                            </m:oMathPara>
                          </a14:m>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3956" marR="103956" marT="0" marB="0" anchor="ctr"/>
                    </a:tc>
                    <a:tc>
                      <a:txBody>
                        <a:bodyPr/>
                        <a:lstStyle/>
                        <a:p>
                          <a:pPr algn="ctr">
                            <a:spcAft>
                              <a:spcPts val="0"/>
                            </a:spcAft>
                          </a:pPr>
                          <a14:m>
                            <m:oMathPara xmlns:m="http://schemas.openxmlformats.org/officeDocument/2006/math">
                              <m:oMathParaPr>
                                <m:jc m:val="centerGroup"/>
                              </m:oMathParaPr>
                              <m:oMath xmlns:m="http://schemas.openxmlformats.org/officeDocument/2006/math">
                                <m:sSubSup>
                                  <m:sSubSupPr>
                                    <m:ctrlPr>
                                      <a:rPr lang="zh-CN" sz="1800" b="1" i="1" kern="1200">
                                        <a:effectLst/>
                                        <a:latin typeface="Cambria Math" panose="02040503050406030204" pitchFamily="18" charset="0"/>
                                      </a:rPr>
                                    </m:ctrlPr>
                                  </m:sSubSupPr>
                                  <m:e>
                                    <m:r>
                                      <m:rPr>
                                        <m:nor/>
                                      </m:rP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m:t>Q</m:t>
                                    </m:r>
                                  </m:e>
                                  <m:sub>
                                    <m:r>
                                      <m:rPr>
                                        <m:nor/>
                                      </m:rP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m:t>1</m:t>
                                    </m:r>
                                  </m:sub>
                                  <m:sup>
                                    <m:r>
                                      <m:rPr>
                                        <m:nor/>
                                      </m:rP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m:t>n</m:t>
                                    </m:r>
                                    <m:r>
                                      <m:rPr>
                                        <m:nor/>
                                      </m:rP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m:t>+1</m:t>
                                    </m:r>
                                  </m:sup>
                                </m:sSubSup>
                              </m:oMath>
                            </m:oMathPara>
                          </a14:m>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3956" marR="103956" marT="0" marB="0" anchor="ctr"/>
                    </a:tc>
                    <a:tc>
                      <a:txBody>
                        <a:bodyPr/>
                        <a:lstStyle/>
                        <a:p>
                          <a:pPr algn="ctr">
                            <a:spcAft>
                              <a:spcPts val="0"/>
                            </a:spcAft>
                          </a:pPr>
                          <a14:m>
                            <m:oMathPara xmlns:m="http://schemas.openxmlformats.org/officeDocument/2006/math">
                              <m:oMathParaPr>
                                <m:jc m:val="centerGroup"/>
                              </m:oMathParaPr>
                              <m:oMath xmlns:m="http://schemas.openxmlformats.org/officeDocument/2006/math">
                                <m:sSubSup>
                                  <m:sSubSupPr>
                                    <m:ctrlPr>
                                      <a:rPr lang="zh-CN" sz="1800" b="1" i="1" kern="1200">
                                        <a:effectLst/>
                                        <a:latin typeface="Cambria Math" panose="02040503050406030204" pitchFamily="18" charset="0"/>
                                      </a:rPr>
                                    </m:ctrlPr>
                                  </m:sSubSupPr>
                                  <m:e>
                                    <m:r>
                                      <m:rPr>
                                        <m:nor/>
                                      </m:rP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m:t>Q</m:t>
                                    </m:r>
                                  </m:e>
                                  <m:sub>
                                    <m:r>
                                      <m:rPr>
                                        <m:nor/>
                                      </m:rP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m:t>0</m:t>
                                    </m:r>
                                  </m:sub>
                                  <m:sup>
                                    <m:r>
                                      <m:rPr>
                                        <m:nor/>
                                      </m:rP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m:t>n</m:t>
                                    </m:r>
                                    <m:r>
                                      <m:rPr>
                                        <m:nor/>
                                      </m:rP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m:t>+1</m:t>
                                    </m:r>
                                  </m:sup>
                                </m:sSubSup>
                              </m:oMath>
                            </m:oMathPara>
                          </a14:m>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3956" marR="103956" marT="0" marB="0" anchor="ctr">
                        <a:lnR w="19050" cap="flat" cmpd="sng" algn="ctr">
                          <a:solidFill>
                            <a:srgbClr val="FF0000"/>
                          </a:solidFill>
                          <a:prstDash val="solid"/>
                          <a:round/>
                          <a:headEnd type="none" w="med" len="med"/>
                          <a:tailEnd type="none" w="med" len="med"/>
                        </a:lnR>
                      </a:tcPr>
                    </a:tc>
                    <a:tc vMerge="1">
                      <a:txBody>
                        <a:bodyPr/>
                        <a:lstStyle/>
                        <a:p>
                          <a:endParaRPr lang="zh-CN" altLang="en-US"/>
                        </a:p>
                      </a:txBody>
                      <a:tcPr/>
                    </a:tc>
                    <a:extLst>
                      <a:ext uri="{0D108BD9-81ED-4DB2-BD59-A6C34878D82A}">
                        <a16:rowId xmlns:a16="http://schemas.microsoft.com/office/drawing/2014/main" val="568742924"/>
                      </a:ext>
                    </a:extLst>
                  </a:tr>
                  <a:tr h="445417">
                    <a:tc>
                      <a:txBody>
                        <a:bodyPr/>
                        <a:lstStyle/>
                        <a:p>
                          <a:pPr algn="ctr">
                            <a:spcAft>
                              <a:spcPts val="0"/>
                            </a:spcAft>
                          </a:pPr>
                          <a:r>
                            <a:rPr lang="en-US" sz="1800" b="1" kern="1200" dirty="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18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3956" marR="103956" marT="0" marB="0" anchor="ctr"/>
                    </a:tc>
                    <a:tc>
                      <a:txBody>
                        <a:bodyPr/>
                        <a:lstStyle/>
                        <a:p>
                          <a:pPr algn="ctr">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d</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3956" marR="103956" marT="0" marB="0" anchor="ctr">
                        <a:lnR w="19050" cap="flat" cmpd="sng" algn="ctr">
                          <a:solidFill>
                            <a:srgbClr val="FF0000"/>
                          </a:solidFill>
                          <a:prstDash val="solid"/>
                          <a:round/>
                          <a:headEnd type="none" w="med" len="med"/>
                          <a:tailEnd type="none" w="med" len="med"/>
                        </a:lnR>
                      </a:tcPr>
                    </a:tc>
                    <a:tc>
                      <a:txBody>
                        <a:bodyPr/>
                        <a:lstStyle/>
                        <a:p>
                          <a:pPr algn="ctr">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d</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3956" marR="103956" marT="0" marB="0" anchor="ctr">
                        <a:lnL w="19050" cap="flat" cmpd="sng" algn="ctr">
                          <a:solidFill>
                            <a:srgbClr val="FF0000"/>
                          </a:solidFill>
                          <a:prstDash val="solid"/>
                          <a:round/>
                          <a:headEnd type="none" w="med" len="med"/>
                          <a:tailEnd type="none" w="med" len="med"/>
                        </a:lnL>
                      </a:tcPr>
                    </a:tc>
                    <a:tc>
                      <a:txBody>
                        <a:bodyPr/>
                        <a:lstStyle/>
                        <a:p>
                          <a:pPr algn="ctr">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d</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3956" marR="103956" marT="0" marB="0" anchor="ctr">
                        <a:lnR w="19050" cap="flat" cmpd="sng" algn="ctr">
                          <a:solidFill>
                            <a:srgbClr val="FF0000"/>
                          </a:solidFill>
                          <a:prstDash val="solid"/>
                          <a:round/>
                          <a:headEnd type="none" w="med" len="med"/>
                          <a:tailEnd type="none" w="med" len="med"/>
                        </a:lnR>
                      </a:tcPr>
                    </a:tc>
                    <a:tc>
                      <a:txBody>
                        <a:bodyPr/>
                        <a:lstStyle/>
                        <a:p>
                          <a:pPr algn="ctr">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d</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3956" marR="103956" marT="0" marB="0" anchor="ctr">
                        <a:lnL w="19050" cap="flat" cmpd="sng" algn="ctr">
                          <a:solidFill>
                            <a:srgbClr val="FF0000"/>
                          </a:solidFill>
                          <a:prstDash val="solid"/>
                          <a:round/>
                          <a:headEnd type="none" w="med" len="med"/>
                          <a:tailEnd type="none" w="med" len="med"/>
                        </a:lnL>
                      </a:tcPr>
                    </a:tc>
                    <a:tc>
                      <a:txBody>
                        <a:bodyPr/>
                        <a:lstStyle/>
                        <a:p>
                          <a:pPr algn="ctr">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d</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3956" marR="103956" marT="0" marB="0" anchor="ctr"/>
                    </a:tc>
                    <a:tc>
                      <a:txBody>
                        <a:bodyPr/>
                        <a:lstStyle/>
                        <a:p>
                          <a:pPr algn="ctr">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d</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3956" marR="103956" marT="0" marB="0" anchor="ctr"/>
                    </a:tc>
                    <a:tc>
                      <a:txBody>
                        <a:bodyPr/>
                        <a:lstStyle/>
                        <a:p>
                          <a:pPr algn="ctr">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d</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3956" marR="103956" marT="0" marB="0" anchor="ctr">
                        <a:lnR w="19050" cap="flat" cmpd="sng" algn="ctr">
                          <a:solidFill>
                            <a:srgbClr val="FF0000"/>
                          </a:solidFill>
                          <a:prstDash val="solid"/>
                          <a:round/>
                          <a:headEnd type="none" w="med" len="med"/>
                          <a:tailEnd type="none" w="med" len="med"/>
                        </a:lnR>
                      </a:tcPr>
                    </a:tc>
                    <a:tc>
                      <a:txBody>
                        <a:bodyPr/>
                        <a:lstStyle/>
                        <a:p>
                          <a:pPr algn="ctr">
                            <a:spcAft>
                              <a:spcPts val="0"/>
                            </a:spcAft>
                          </a:pPr>
                          <a:r>
                            <a:rPr lang="en-US" sz="1800" b="1" kern="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3956" marR="103956" marT="0" marB="0" anchor="ctr">
                        <a:lnL w="19050" cap="flat" cmpd="sng" algn="ctr">
                          <a:solidFill>
                            <a:srgbClr val="FF0000"/>
                          </a:solidFill>
                          <a:prstDash val="solid"/>
                          <a:round/>
                          <a:headEnd type="none" w="med" len="med"/>
                          <a:tailEnd type="none" w="med" len="med"/>
                        </a:lnL>
                      </a:tcPr>
                    </a:tc>
                    <a:tc>
                      <a:txBody>
                        <a:bodyPr/>
                        <a:lstStyle/>
                        <a:p>
                          <a:pPr algn="ctr">
                            <a:spcAft>
                              <a:spcPts val="0"/>
                            </a:spcAft>
                          </a:pPr>
                          <a:r>
                            <a:rPr lang="en-US" sz="1800" b="1" kern="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3956" marR="103956" marT="0" marB="0" anchor="ctr"/>
                    </a:tc>
                    <a:tc>
                      <a:txBody>
                        <a:bodyPr/>
                        <a:lstStyle/>
                        <a:p>
                          <a:pPr algn="ctr">
                            <a:spcAft>
                              <a:spcPts val="0"/>
                            </a:spcAft>
                          </a:pPr>
                          <a:r>
                            <a:rPr lang="en-US" sz="1800" b="1" kern="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3956" marR="103956" marT="0" marB="0" anchor="ctr"/>
                    </a:tc>
                    <a:tc>
                      <a:txBody>
                        <a:bodyPr/>
                        <a:lstStyle/>
                        <a:p>
                          <a:pPr algn="ctr">
                            <a:spcAft>
                              <a:spcPts val="0"/>
                            </a:spcAft>
                          </a:pPr>
                          <a:r>
                            <a:rPr lang="en-US" sz="1800" b="1" kern="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3956" marR="103956" marT="0" marB="0" anchor="ctr">
                        <a:lnR w="19050" cap="flat" cmpd="sng" algn="ctr">
                          <a:solidFill>
                            <a:srgbClr val="FF0000"/>
                          </a:solidFill>
                          <a:prstDash val="solid"/>
                          <a:round/>
                          <a:headEnd type="none" w="med" len="med"/>
                          <a:tailEnd type="none" w="med" len="med"/>
                        </a:lnR>
                      </a:tcPr>
                    </a:tc>
                    <a:tc>
                      <a:txBody>
                        <a:bodyPr/>
                        <a:lstStyle/>
                        <a:p>
                          <a:pPr algn="ctr">
                            <a:spcAft>
                              <a:spcPts val="0"/>
                            </a:spcAft>
                          </a:pPr>
                          <a:r>
                            <a:rPr lang="zh-CN" sz="1800" b="1" kern="0">
                              <a:effectLst/>
                              <a:latin typeface="Times New Roman" panose="02020603050405020304" pitchFamily="18" charset="0"/>
                              <a:ea typeface="微软雅黑" panose="020B0503020204020204" pitchFamily="34" charset="-122"/>
                              <a:cs typeface="Times New Roman" panose="02020603050405020304" pitchFamily="18" charset="0"/>
                            </a:rPr>
                            <a:t>异步清零</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3956" marR="103956" marT="0" marB="0" anchor="ctr">
                        <a:lnL w="19050" cap="flat" cmpd="sng" algn="ctr">
                          <a:solidFill>
                            <a:srgbClr val="FF0000"/>
                          </a:solidFill>
                          <a:prstDash val="solid"/>
                          <a:round/>
                          <a:headEnd type="none" w="med" len="med"/>
                          <a:tailEnd type="none" w="med" len="med"/>
                        </a:lnL>
                      </a:tcPr>
                    </a:tc>
                    <a:extLst>
                      <a:ext uri="{0D108BD9-81ED-4DB2-BD59-A6C34878D82A}">
                        <a16:rowId xmlns:a16="http://schemas.microsoft.com/office/drawing/2014/main" val="3348133008"/>
                      </a:ext>
                    </a:extLst>
                  </a:tr>
                  <a:tr h="445417">
                    <a:tc>
                      <a:txBody>
                        <a:bodyPr/>
                        <a:lstStyle/>
                        <a:p>
                          <a:pPr algn="ctr">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3956" marR="103956" marT="0" marB="0" anchor="ctr"/>
                    </a:tc>
                    <a:tc>
                      <a:txBody>
                        <a:bodyPr/>
                        <a:lstStyle/>
                        <a:p>
                          <a:pPr algn="ctr">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3956" marR="103956" marT="0" marB="0" anchor="ctr">
                        <a:lnR w="19050" cap="flat" cmpd="sng" algn="ctr">
                          <a:solidFill>
                            <a:srgbClr val="FF0000"/>
                          </a:solidFill>
                          <a:prstDash val="solid"/>
                          <a:round/>
                          <a:headEnd type="none" w="med" len="med"/>
                          <a:tailEnd type="none" w="med" len="med"/>
                        </a:lnR>
                      </a:tcPr>
                    </a:tc>
                    <a:tc>
                      <a:txBody>
                        <a:bodyPr/>
                        <a:lstStyle/>
                        <a:p>
                          <a:pPr algn="ctr">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d</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3956" marR="103956" marT="0" marB="0" anchor="ctr">
                        <a:lnL w="19050" cap="flat" cmpd="sng" algn="ctr">
                          <a:solidFill>
                            <a:srgbClr val="FF0000"/>
                          </a:solidFill>
                          <a:prstDash val="solid"/>
                          <a:round/>
                          <a:headEnd type="none" w="med" len="med"/>
                          <a:tailEnd type="none" w="med" len="med"/>
                        </a:lnL>
                      </a:tcPr>
                    </a:tc>
                    <a:tc>
                      <a:txBody>
                        <a:bodyPr/>
                        <a:lstStyle/>
                        <a:p>
                          <a:pPr algn="ctr">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d</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3956" marR="103956" marT="0" marB="0" anchor="ctr">
                        <a:lnR w="19050" cap="flat" cmpd="sng" algn="ctr">
                          <a:solidFill>
                            <a:srgbClr val="FF0000"/>
                          </a:solidFill>
                          <a:prstDash val="solid"/>
                          <a:round/>
                          <a:headEnd type="none" w="med" len="med"/>
                          <a:tailEnd type="none" w="med" len="med"/>
                        </a:lnR>
                      </a:tcPr>
                    </a:tc>
                    <a:tc>
                      <a:txBody>
                        <a:bodyPr/>
                        <a:lstStyle/>
                        <a:p>
                          <a:pPr algn="ctr">
                            <a:spcAft>
                              <a:spcPts val="0"/>
                            </a:spcAft>
                          </a:pPr>
                          <a:r>
                            <a:rPr lang="en-US" sz="1800" b="1" kern="0">
                              <a:effectLst/>
                              <a:latin typeface="Times New Roman" panose="02020603050405020304" pitchFamily="18" charset="0"/>
                              <a:ea typeface="微软雅黑" panose="020B0503020204020204" pitchFamily="34" charset="-122"/>
                              <a:cs typeface="Times New Roman" panose="02020603050405020304" pitchFamily="18" charset="0"/>
                            </a:rPr>
                            <a:t>d</a:t>
                          </a:r>
                          <a:r>
                            <a:rPr lang="en-US" sz="1800" b="1" kern="0" baseline="-25000">
                              <a:effectLst/>
                              <a:latin typeface="Times New Roman" panose="02020603050405020304" pitchFamily="18" charset="0"/>
                              <a:ea typeface="微软雅黑" panose="020B0503020204020204" pitchFamily="34" charset="-122"/>
                              <a:cs typeface="Times New Roman" panose="02020603050405020304" pitchFamily="18" charset="0"/>
                            </a:rPr>
                            <a:t>3</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3956" marR="103956" marT="0" marB="0" anchor="ctr">
                        <a:lnL w="19050" cap="flat" cmpd="sng" algn="ctr">
                          <a:solidFill>
                            <a:srgbClr val="FF0000"/>
                          </a:solidFill>
                          <a:prstDash val="solid"/>
                          <a:round/>
                          <a:headEnd type="none" w="med" len="med"/>
                          <a:tailEnd type="none" w="med" len="med"/>
                        </a:lnL>
                      </a:tcPr>
                    </a:tc>
                    <a:tc>
                      <a:txBody>
                        <a:bodyPr/>
                        <a:lstStyle/>
                        <a:p>
                          <a:pPr algn="ctr">
                            <a:spcAft>
                              <a:spcPts val="0"/>
                            </a:spcAft>
                          </a:pPr>
                          <a:r>
                            <a:rPr lang="en-US" sz="1800" b="1" kern="0">
                              <a:effectLst/>
                              <a:latin typeface="Times New Roman" panose="02020603050405020304" pitchFamily="18" charset="0"/>
                              <a:ea typeface="微软雅黑" panose="020B0503020204020204" pitchFamily="34" charset="-122"/>
                              <a:cs typeface="Times New Roman" panose="02020603050405020304" pitchFamily="18" charset="0"/>
                            </a:rPr>
                            <a:t>d</a:t>
                          </a:r>
                          <a:r>
                            <a:rPr lang="en-US" sz="1800" b="1" kern="0" baseline="-25000">
                              <a:effectLst/>
                              <a:latin typeface="Times New Roman" panose="02020603050405020304" pitchFamily="18" charset="0"/>
                              <a:ea typeface="微软雅黑" panose="020B0503020204020204" pitchFamily="34" charset="-122"/>
                              <a:cs typeface="Times New Roman" panose="02020603050405020304" pitchFamily="18" charset="0"/>
                            </a:rPr>
                            <a:t>2</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3956" marR="103956" marT="0" marB="0" anchor="ctr"/>
                    </a:tc>
                    <a:tc>
                      <a:txBody>
                        <a:bodyPr/>
                        <a:lstStyle/>
                        <a:p>
                          <a:pPr algn="ctr">
                            <a:spcAft>
                              <a:spcPts val="0"/>
                            </a:spcAft>
                          </a:pPr>
                          <a:r>
                            <a:rPr lang="en-US" sz="1800" b="1" kern="0">
                              <a:effectLst/>
                              <a:latin typeface="Times New Roman" panose="02020603050405020304" pitchFamily="18" charset="0"/>
                              <a:ea typeface="微软雅黑" panose="020B0503020204020204" pitchFamily="34" charset="-122"/>
                              <a:cs typeface="Times New Roman" panose="02020603050405020304" pitchFamily="18" charset="0"/>
                            </a:rPr>
                            <a:t>d</a:t>
                          </a:r>
                          <a:r>
                            <a:rPr lang="en-US" sz="1800" b="1" kern="0" baseline="-2500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3956" marR="103956" marT="0" marB="0" anchor="ctr"/>
                    </a:tc>
                    <a:tc>
                      <a:txBody>
                        <a:bodyPr/>
                        <a:lstStyle/>
                        <a:p>
                          <a:pPr algn="ctr">
                            <a:spcAft>
                              <a:spcPts val="0"/>
                            </a:spcAft>
                          </a:pPr>
                          <a:r>
                            <a:rPr lang="en-US" sz="1800" b="1" kern="0">
                              <a:effectLst/>
                              <a:latin typeface="Times New Roman" panose="02020603050405020304" pitchFamily="18" charset="0"/>
                              <a:ea typeface="微软雅黑" panose="020B0503020204020204" pitchFamily="34" charset="-122"/>
                              <a:cs typeface="Times New Roman" panose="02020603050405020304" pitchFamily="18" charset="0"/>
                            </a:rPr>
                            <a:t>d</a:t>
                          </a:r>
                          <a:r>
                            <a:rPr lang="en-US" sz="1800" b="1" kern="0" baseline="-2500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3956" marR="103956" marT="0" marB="0" anchor="ctr">
                        <a:lnR w="19050" cap="flat" cmpd="sng" algn="ctr">
                          <a:solidFill>
                            <a:srgbClr val="FF0000"/>
                          </a:solidFill>
                          <a:prstDash val="solid"/>
                          <a:round/>
                          <a:headEnd type="none" w="med" len="med"/>
                          <a:tailEnd type="none" w="med" len="med"/>
                        </a:lnR>
                      </a:tcPr>
                    </a:tc>
                    <a:tc>
                      <a:txBody>
                        <a:bodyPr/>
                        <a:lstStyle/>
                        <a:p>
                          <a:pPr algn="ctr">
                            <a:spcAft>
                              <a:spcPts val="0"/>
                            </a:spcAft>
                          </a:pPr>
                          <a:r>
                            <a:rPr lang="en-US" sz="1800" b="1" kern="0">
                              <a:effectLst/>
                              <a:latin typeface="Times New Roman" panose="02020603050405020304" pitchFamily="18" charset="0"/>
                              <a:ea typeface="微软雅黑" panose="020B0503020204020204" pitchFamily="34" charset="-122"/>
                              <a:cs typeface="Times New Roman" panose="02020603050405020304" pitchFamily="18" charset="0"/>
                            </a:rPr>
                            <a:t>d</a:t>
                          </a:r>
                          <a:r>
                            <a:rPr lang="en-US" sz="1800" b="1" kern="0" baseline="-25000">
                              <a:effectLst/>
                              <a:latin typeface="Times New Roman" panose="02020603050405020304" pitchFamily="18" charset="0"/>
                              <a:ea typeface="微软雅黑" panose="020B0503020204020204" pitchFamily="34" charset="-122"/>
                              <a:cs typeface="Times New Roman" panose="02020603050405020304" pitchFamily="18" charset="0"/>
                            </a:rPr>
                            <a:t>3</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3956" marR="103956" marT="0" marB="0" anchor="ctr">
                        <a:lnL w="19050" cap="flat" cmpd="sng" algn="ctr">
                          <a:solidFill>
                            <a:srgbClr val="FF0000"/>
                          </a:solidFill>
                          <a:prstDash val="solid"/>
                          <a:round/>
                          <a:headEnd type="none" w="med" len="med"/>
                          <a:tailEnd type="none" w="med" len="med"/>
                        </a:lnL>
                      </a:tcPr>
                    </a:tc>
                    <a:tc>
                      <a:txBody>
                        <a:bodyPr/>
                        <a:lstStyle/>
                        <a:p>
                          <a:pPr algn="ctr">
                            <a:spcAft>
                              <a:spcPts val="0"/>
                            </a:spcAft>
                          </a:pPr>
                          <a:r>
                            <a:rPr lang="en-US" sz="1800" b="1" kern="0">
                              <a:effectLst/>
                              <a:latin typeface="Times New Roman" panose="02020603050405020304" pitchFamily="18" charset="0"/>
                              <a:ea typeface="微软雅黑" panose="020B0503020204020204" pitchFamily="34" charset="-122"/>
                              <a:cs typeface="Times New Roman" panose="02020603050405020304" pitchFamily="18" charset="0"/>
                            </a:rPr>
                            <a:t>d</a:t>
                          </a:r>
                          <a:r>
                            <a:rPr lang="en-US" sz="1800" b="1" kern="0" baseline="-25000">
                              <a:effectLst/>
                              <a:latin typeface="Times New Roman" panose="02020603050405020304" pitchFamily="18" charset="0"/>
                              <a:ea typeface="微软雅黑" panose="020B0503020204020204" pitchFamily="34" charset="-122"/>
                              <a:cs typeface="Times New Roman" panose="02020603050405020304" pitchFamily="18" charset="0"/>
                            </a:rPr>
                            <a:t>2</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3956" marR="103956" marT="0" marB="0" anchor="ctr"/>
                    </a:tc>
                    <a:tc>
                      <a:txBody>
                        <a:bodyPr/>
                        <a:lstStyle/>
                        <a:p>
                          <a:pPr algn="ctr">
                            <a:spcAft>
                              <a:spcPts val="0"/>
                            </a:spcAft>
                          </a:pPr>
                          <a:r>
                            <a:rPr lang="en-US" sz="1800" b="1" kern="0">
                              <a:effectLst/>
                              <a:latin typeface="Times New Roman" panose="02020603050405020304" pitchFamily="18" charset="0"/>
                              <a:ea typeface="微软雅黑" panose="020B0503020204020204" pitchFamily="34" charset="-122"/>
                              <a:cs typeface="Times New Roman" panose="02020603050405020304" pitchFamily="18" charset="0"/>
                            </a:rPr>
                            <a:t>d</a:t>
                          </a:r>
                          <a:r>
                            <a:rPr lang="en-US" sz="1800" b="1" kern="0" baseline="-2500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3956" marR="103956" marT="0" marB="0" anchor="ctr"/>
                    </a:tc>
                    <a:tc>
                      <a:txBody>
                        <a:bodyPr/>
                        <a:lstStyle/>
                        <a:p>
                          <a:pPr algn="ctr">
                            <a:spcAft>
                              <a:spcPts val="0"/>
                            </a:spcAft>
                          </a:pPr>
                          <a:r>
                            <a:rPr lang="en-US" sz="1800" b="1" kern="0">
                              <a:effectLst/>
                              <a:latin typeface="Times New Roman" panose="02020603050405020304" pitchFamily="18" charset="0"/>
                              <a:ea typeface="微软雅黑" panose="020B0503020204020204" pitchFamily="34" charset="-122"/>
                              <a:cs typeface="Times New Roman" panose="02020603050405020304" pitchFamily="18" charset="0"/>
                            </a:rPr>
                            <a:t>d</a:t>
                          </a:r>
                          <a:r>
                            <a:rPr lang="en-US" sz="1800" b="1" kern="0" baseline="-2500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3956" marR="103956" marT="0" marB="0" anchor="ctr">
                        <a:lnR w="19050" cap="flat" cmpd="sng" algn="ctr">
                          <a:solidFill>
                            <a:srgbClr val="FF0000"/>
                          </a:solidFill>
                          <a:prstDash val="solid"/>
                          <a:round/>
                          <a:headEnd type="none" w="med" len="med"/>
                          <a:tailEnd type="none" w="med" len="med"/>
                        </a:lnR>
                      </a:tcPr>
                    </a:tc>
                    <a:tc>
                      <a:txBody>
                        <a:bodyPr/>
                        <a:lstStyle/>
                        <a:p>
                          <a:pPr algn="ctr">
                            <a:spcAft>
                              <a:spcPts val="0"/>
                            </a:spcAft>
                          </a:pPr>
                          <a:r>
                            <a:rPr lang="zh-CN" sz="1800" b="1" kern="1200">
                              <a:effectLst/>
                              <a:latin typeface="Times New Roman" panose="02020603050405020304" pitchFamily="18" charset="0"/>
                              <a:ea typeface="微软雅黑" panose="020B0503020204020204" pitchFamily="34" charset="-122"/>
                              <a:cs typeface="Times New Roman" panose="02020603050405020304" pitchFamily="18" charset="0"/>
                            </a:rPr>
                            <a:t>异步置数</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3956" marR="103956" marT="0" marB="0" anchor="ctr">
                        <a:lnL w="19050" cap="flat" cmpd="sng" algn="ctr">
                          <a:solidFill>
                            <a:srgbClr val="FF0000"/>
                          </a:solidFill>
                          <a:prstDash val="solid"/>
                          <a:round/>
                          <a:headEnd type="none" w="med" len="med"/>
                          <a:tailEnd type="none" w="med" len="med"/>
                        </a:lnL>
                      </a:tcPr>
                    </a:tc>
                    <a:extLst>
                      <a:ext uri="{0D108BD9-81ED-4DB2-BD59-A6C34878D82A}">
                        <a16:rowId xmlns:a16="http://schemas.microsoft.com/office/drawing/2014/main" val="711226951"/>
                      </a:ext>
                    </a:extLst>
                  </a:tr>
                  <a:tr h="445417">
                    <a:tc>
                      <a:txBody>
                        <a:bodyPr/>
                        <a:lstStyle/>
                        <a:p>
                          <a:pPr algn="ctr">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3956" marR="103956" marT="0" marB="0" anchor="ctr"/>
                    </a:tc>
                    <a:tc>
                      <a:txBody>
                        <a:bodyPr/>
                        <a:lstStyle/>
                        <a:p>
                          <a:pPr algn="ctr">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3956" marR="103956" marT="0" marB="0" anchor="ctr">
                        <a:lnR w="19050" cap="flat" cmpd="sng" algn="ctr">
                          <a:solidFill>
                            <a:srgbClr val="FF0000"/>
                          </a:solidFill>
                          <a:prstDash val="solid"/>
                          <a:round/>
                          <a:headEnd type="none" w="med" len="med"/>
                          <a:tailEnd type="none" w="med" len="med"/>
                        </a:lnR>
                      </a:tcPr>
                    </a:tc>
                    <a:tc>
                      <a:txBody>
                        <a:bodyPr/>
                        <a:lstStyle/>
                        <a:p>
                          <a:pPr algn="ctr">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3956" marR="103956" marT="0" marB="0" anchor="ctr">
                        <a:lnL w="19050" cap="flat" cmpd="sng" algn="ctr">
                          <a:solidFill>
                            <a:srgbClr val="FF0000"/>
                          </a:solidFill>
                          <a:prstDash val="solid"/>
                          <a:round/>
                          <a:headEnd type="none" w="med" len="med"/>
                          <a:tailEnd type="none" w="med" len="med"/>
                        </a:lnL>
                      </a:tcPr>
                    </a:tc>
                    <a:tc>
                      <a:txBody>
                        <a:bodyPr/>
                        <a:lstStyle/>
                        <a:p>
                          <a:pPr algn="ctr">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3956" marR="103956" marT="0" marB="0" anchor="ctr">
                        <a:lnR w="19050" cap="flat" cmpd="sng" algn="ctr">
                          <a:solidFill>
                            <a:srgbClr val="FF0000"/>
                          </a:solidFill>
                          <a:prstDash val="solid"/>
                          <a:round/>
                          <a:headEnd type="none" w="med" len="med"/>
                          <a:tailEnd type="none" w="med" len="med"/>
                        </a:lnR>
                      </a:tcPr>
                    </a:tc>
                    <a:tc>
                      <a:txBody>
                        <a:bodyPr/>
                        <a:lstStyle/>
                        <a:p>
                          <a:pPr algn="ctr">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d</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3956" marR="103956" marT="0" marB="0" anchor="ctr">
                        <a:lnL w="19050" cap="flat" cmpd="sng" algn="ctr">
                          <a:solidFill>
                            <a:srgbClr val="FF0000"/>
                          </a:solidFill>
                          <a:prstDash val="solid"/>
                          <a:round/>
                          <a:headEnd type="none" w="med" len="med"/>
                          <a:tailEnd type="none" w="med" len="med"/>
                        </a:lnL>
                      </a:tcPr>
                    </a:tc>
                    <a:tc>
                      <a:txBody>
                        <a:bodyPr/>
                        <a:lstStyle/>
                        <a:p>
                          <a:pPr algn="ctr">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d</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3956" marR="103956" marT="0" marB="0" anchor="ctr"/>
                    </a:tc>
                    <a:tc>
                      <a:txBody>
                        <a:bodyPr/>
                        <a:lstStyle/>
                        <a:p>
                          <a:pPr algn="ctr">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d</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3956" marR="103956" marT="0" marB="0" anchor="ctr"/>
                    </a:tc>
                    <a:tc>
                      <a:txBody>
                        <a:bodyPr/>
                        <a:lstStyle/>
                        <a:p>
                          <a:pPr algn="ctr">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d</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3956" marR="103956" marT="0" marB="0" anchor="ctr">
                        <a:lnR w="19050" cap="flat" cmpd="sng" algn="ctr">
                          <a:solidFill>
                            <a:srgbClr val="FF0000"/>
                          </a:solidFill>
                          <a:prstDash val="solid"/>
                          <a:round/>
                          <a:headEnd type="none" w="med" len="med"/>
                          <a:tailEnd type="none" w="med" len="med"/>
                        </a:lnR>
                      </a:tcPr>
                    </a:tc>
                    <a:tc gridSpan="4">
                      <a:txBody>
                        <a:bodyPr/>
                        <a:lstStyle/>
                        <a:p>
                          <a:pPr algn="ctr">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+1</a:t>
                          </a:r>
                          <a:r>
                            <a:rPr lang="zh-CN" sz="1800" b="1" kern="1200">
                              <a:effectLst/>
                              <a:latin typeface="Times New Roman" panose="02020603050405020304" pitchFamily="18" charset="0"/>
                              <a:ea typeface="微软雅黑" panose="020B0503020204020204" pitchFamily="34" charset="-122"/>
                              <a:cs typeface="Times New Roman" panose="02020603050405020304" pitchFamily="18" charset="0"/>
                            </a:rPr>
                            <a:t>（</a:t>
                          </a: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0~15</a:t>
                          </a:r>
                          <a:r>
                            <a:rPr lang="zh-CN" sz="1800" b="1" kern="1200">
                              <a:effectLst/>
                              <a:latin typeface="Times New Roman" panose="02020603050405020304" pitchFamily="18" charset="0"/>
                              <a:ea typeface="微软雅黑" panose="020B0503020204020204" pitchFamily="34" charset="-122"/>
                              <a:cs typeface="Times New Roman" panose="02020603050405020304" pitchFamily="18" charset="0"/>
                            </a:rPr>
                            <a:t>）</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3956" marR="103956" marT="0" marB="0" anchor="ctr">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a:txBody>
                        <a:bodyPr/>
                        <a:lstStyle/>
                        <a:p>
                          <a:pPr algn="ctr">
                            <a:spcAft>
                              <a:spcPts val="0"/>
                            </a:spcAft>
                          </a:pPr>
                          <a:r>
                            <a:rPr lang="zh-CN" sz="1800" b="1" kern="1200">
                              <a:effectLst/>
                              <a:latin typeface="Times New Roman" panose="02020603050405020304" pitchFamily="18" charset="0"/>
                              <a:ea typeface="微软雅黑" panose="020B0503020204020204" pitchFamily="34" charset="-122"/>
                              <a:cs typeface="Times New Roman" panose="02020603050405020304" pitchFamily="18" charset="0"/>
                            </a:rPr>
                            <a:t>加法计数</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3956" marR="103956" marT="0" marB="0" anchor="ctr">
                        <a:lnL w="19050" cap="flat" cmpd="sng" algn="ctr">
                          <a:solidFill>
                            <a:srgbClr val="FF0000"/>
                          </a:solidFill>
                          <a:prstDash val="solid"/>
                          <a:round/>
                          <a:headEnd type="none" w="med" len="med"/>
                          <a:tailEnd type="none" w="med" len="med"/>
                        </a:lnL>
                      </a:tcPr>
                    </a:tc>
                    <a:extLst>
                      <a:ext uri="{0D108BD9-81ED-4DB2-BD59-A6C34878D82A}">
                        <a16:rowId xmlns:a16="http://schemas.microsoft.com/office/drawing/2014/main" val="1701575915"/>
                      </a:ext>
                    </a:extLst>
                  </a:tr>
                  <a:tr h="445417">
                    <a:tc>
                      <a:txBody>
                        <a:bodyPr/>
                        <a:lstStyle/>
                        <a:p>
                          <a:pPr algn="ctr">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3956" marR="103956" marT="0" marB="0" anchor="ctr"/>
                    </a:tc>
                    <a:tc>
                      <a:txBody>
                        <a:bodyPr/>
                        <a:lstStyle/>
                        <a:p>
                          <a:pPr algn="ctr">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3956" marR="103956" marT="0" marB="0" anchor="ctr">
                        <a:lnR w="19050" cap="flat" cmpd="sng" algn="ctr">
                          <a:solidFill>
                            <a:srgbClr val="FF0000"/>
                          </a:solidFill>
                          <a:prstDash val="solid"/>
                          <a:round/>
                          <a:headEnd type="none" w="med" len="med"/>
                          <a:tailEnd type="none" w="med" len="med"/>
                        </a:lnR>
                      </a:tcPr>
                    </a:tc>
                    <a:tc>
                      <a:txBody>
                        <a:bodyPr/>
                        <a:lstStyle/>
                        <a:p>
                          <a:pPr algn="ctr">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3956" marR="103956" marT="0" marB="0" anchor="ctr">
                        <a:lnL w="19050" cap="flat" cmpd="sng" algn="ctr">
                          <a:solidFill>
                            <a:srgbClr val="FF0000"/>
                          </a:solidFill>
                          <a:prstDash val="solid"/>
                          <a:round/>
                          <a:headEnd type="none" w="med" len="med"/>
                          <a:tailEnd type="none" w="med" len="med"/>
                        </a:lnL>
                      </a:tcPr>
                    </a:tc>
                    <a:tc>
                      <a:txBody>
                        <a:bodyPr/>
                        <a:lstStyle/>
                        <a:p>
                          <a:pPr algn="ctr">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3956" marR="103956" marT="0" marB="0" anchor="ctr">
                        <a:lnR w="19050" cap="flat" cmpd="sng" algn="ctr">
                          <a:solidFill>
                            <a:srgbClr val="FF0000"/>
                          </a:solidFill>
                          <a:prstDash val="solid"/>
                          <a:round/>
                          <a:headEnd type="none" w="med" len="med"/>
                          <a:tailEnd type="none" w="med" len="med"/>
                        </a:lnR>
                      </a:tcPr>
                    </a:tc>
                    <a:tc>
                      <a:txBody>
                        <a:bodyPr/>
                        <a:lstStyle/>
                        <a:p>
                          <a:pPr algn="ctr">
                            <a:spcAft>
                              <a:spcPts val="0"/>
                            </a:spcAft>
                          </a:pPr>
                          <a:r>
                            <a:rPr lang="en-US" sz="1800" b="1" kern="1200" dirty="0">
                              <a:effectLst/>
                              <a:latin typeface="Times New Roman" panose="02020603050405020304" pitchFamily="18" charset="0"/>
                              <a:ea typeface="微软雅黑" panose="020B0503020204020204" pitchFamily="34" charset="-122"/>
                              <a:cs typeface="Times New Roman" panose="02020603050405020304" pitchFamily="18" charset="0"/>
                            </a:rPr>
                            <a:t>d</a:t>
                          </a:r>
                          <a:endParaRPr lang="zh-CN" sz="18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3956" marR="103956" marT="0" marB="0" anchor="ctr">
                        <a:lnL w="19050" cap="flat" cmpd="sng" algn="ctr">
                          <a:solidFill>
                            <a:srgbClr val="FF0000"/>
                          </a:solidFill>
                          <a:prstDash val="solid"/>
                          <a:round/>
                          <a:headEnd type="none" w="med" len="med"/>
                          <a:tailEnd type="none" w="med" len="med"/>
                        </a:lnL>
                      </a:tcPr>
                    </a:tc>
                    <a:tc>
                      <a:txBody>
                        <a:bodyPr/>
                        <a:lstStyle/>
                        <a:p>
                          <a:pPr algn="ctr">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d</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3956" marR="103956" marT="0" marB="0" anchor="ctr"/>
                    </a:tc>
                    <a:tc>
                      <a:txBody>
                        <a:bodyPr/>
                        <a:lstStyle/>
                        <a:p>
                          <a:pPr algn="ctr">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d</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3956" marR="103956" marT="0" marB="0" anchor="ctr"/>
                    </a:tc>
                    <a:tc>
                      <a:txBody>
                        <a:bodyPr/>
                        <a:lstStyle/>
                        <a:p>
                          <a:pPr algn="ctr">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d</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3956" marR="103956" marT="0" marB="0" anchor="ctr">
                        <a:lnR w="19050" cap="flat" cmpd="sng" algn="ctr">
                          <a:solidFill>
                            <a:srgbClr val="FF0000"/>
                          </a:solidFill>
                          <a:prstDash val="solid"/>
                          <a:round/>
                          <a:headEnd type="none" w="med" len="med"/>
                          <a:tailEnd type="none" w="med" len="med"/>
                        </a:lnR>
                      </a:tcPr>
                    </a:tc>
                    <a:tc gridSpan="4">
                      <a:txBody>
                        <a:bodyPr/>
                        <a:lstStyle/>
                        <a:p>
                          <a:pPr algn="ctr">
                            <a:spcAft>
                              <a:spcPts val="0"/>
                            </a:spcAft>
                          </a:pPr>
                          <a:r>
                            <a:rPr lang="en-US" sz="1800" b="1" kern="100">
                              <a:effectLst/>
                              <a:latin typeface="Times New Roman" panose="02020603050405020304" pitchFamily="18" charset="0"/>
                              <a:ea typeface="微软雅黑" panose="020B0503020204020204" pitchFamily="34" charset="-122"/>
                              <a:cs typeface="Times New Roman" panose="02020603050405020304" pitchFamily="18" charset="0"/>
                            </a:rPr>
                            <a:t>-1</a:t>
                          </a:r>
                          <a:r>
                            <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rPr>
                            <a:t>（</a:t>
                          </a:r>
                          <a:r>
                            <a:rPr lang="en-US" sz="1800" b="1" kern="100">
                              <a:effectLst/>
                              <a:latin typeface="Times New Roman" panose="02020603050405020304" pitchFamily="18" charset="0"/>
                              <a:ea typeface="微软雅黑" panose="020B0503020204020204" pitchFamily="34" charset="-122"/>
                              <a:cs typeface="Times New Roman" panose="02020603050405020304" pitchFamily="18" charset="0"/>
                            </a:rPr>
                            <a:t>15~0</a:t>
                          </a:r>
                          <a:r>
                            <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rPr>
                            <a:t>）</a:t>
                          </a:r>
                        </a:p>
                      </a:txBody>
                      <a:tcPr marL="103956" marR="103956" marT="0" marB="0" anchor="ctr">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a:txBody>
                        <a:bodyPr/>
                        <a:lstStyle/>
                        <a:p>
                          <a:pPr algn="ctr">
                            <a:spcAft>
                              <a:spcPts val="0"/>
                            </a:spcAft>
                          </a:pPr>
                          <a:r>
                            <a:rPr lang="zh-CN" sz="1800" b="1" kern="1200" dirty="0">
                              <a:effectLst/>
                              <a:latin typeface="Times New Roman" panose="02020603050405020304" pitchFamily="18" charset="0"/>
                              <a:ea typeface="微软雅黑" panose="020B0503020204020204" pitchFamily="34" charset="-122"/>
                              <a:cs typeface="Times New Roman" panose="02020603050405020304" pitchFamily="18" charset="0"/>
                            </a:rPr>
                            <a:t>减法计数</a:t>
                          </a:r>
                          <a:endParaRPr lang="zh-CN" sz="18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3956" marR="103956" marT="0" marB="0" anchor="ctr">
                        <a:lnL w="19050" cap="flat" cmpd="sng" algn="ctr">
                          <a:solidFill>
                            <a:srgbClr val="FF0000"/>
                          </a:solidFill>
                          <a:prstDash val="solid"/>
                          <a:round/>
                          <a:headEnd type="none" w="med" len="med"/>
                          <a:tailEnd type="none" w="med" len="med"/>
                        </a:lnL>
                      </a:tcPr>
                    </a:tc>
                    <a:extLst>
                      <a:ext uri="{0D108BD9-81ED-4DB2-BD59-A6C34878D82A}">
                        <a16:rowId xmlns:a16="http://schemas.microsoft.com/office/drawing/2014/main" val="560944081"/>
                      </a:ext>
                    </a:extLst>
                  </a:tr>
                </a:tbl>
              </a:graphicData>
            </a:graphic>
          </p:graphicFrame>
        </mc:Choice>
        <mc:Fallback xmlns="">
          <p:graphicFrame>
            <p:nvGraphicFramePr>
              <p:cNvPr id="11" name="表格 10"/>
              <p:cNvGraphicFramePr>
                <a:graphicFrameLocks noGrp="1"/>
              </p:cNvGraphicFramePr>
              <p:nvPr>
                <p:extLst>
                  <p:ext uri="{D42A27DB-BD31-4B8C-83A1-F6EECF244321}">
                    <p14:modId xmlns:p14="http://schemas.microsoft.com/office/powerpoint/2010/main" val="976891690"/>
                  </p:ext>
                </p:extLst>
              </p:nvPr>
            </p:nvGraphicFramePr>
            <p:xfrm>
              <a:off x="3276600" y="3345426"/>
              <a:ext cx="8821881" cy="2819400"/>
            </p:xfrm>
            <a:graphic>
              <a:graphicData uri="http://schemas.openxmlformats.org/drawingml/2006/table">
                <a:tbl>
                  <a:tblPr firstRow="1" firstCol="1" bandRow="1">
                    <a:tableStyleId>{B301B821-A1FF-4177-AEE7-76D212191A09}</a:tableStyleId>
                  </a:tblPr>
                  <a:tblGrid>
                    <a:gridCol w="760764">
                      <a:extLst>
                        <a:ext uri="{9D8B030D-6E8A-4147-A177-3AD203B41FA5}">
                          <a16:colId xmlns:a16="http://schemas.microsoft.com/office/drawing/2014/main" xmlns="" xmlns:a14="http://schemas.microsoft.com/office/drawing/2010/main" val="3383732756"/>
                        </a:ext>
                      </a:extLst>
                    </a:gridCol>
                    <a:gridCol w="447658">
                      <a:extLst>
                        <a:ext uri="{9D8B030D-6E8A-4147-A177-3AD203B41FA5}">
                          <a16:colId xmlns:a16="http://schemas.microsoft.com/office/drawing/2014/main" xmlns="" xmlns:a14="http://schemas.microsoft.com/office/drawing/2010/main" val="1816179916"/>
                        </a:ext>
                      </a:extLst>
                    </a:gridCol>
                    <a:gridCol w="710486">
                      <a:extLst>
                        <a:ext uri="{9D8B030D-6E8A-4147-A177-3AD203B41FA5}">
                          <a16:colId xmlns:a16="http://schemas.microsoft.com/office/drawing/2014/main" xmlns="" xmlns:a14="http://schemas.microsoft.com/office/drawing/2010/main" val="167388558"/>
                        </a:ext>
                      </a:extLst>
                    </a:gridCol>
                    <a:gridCol w="900244">
                      <a:extLst>
                        <a:ext uri="{9D8B030D-6E8A-4147-A177-3AD203B41FA5}">
                          <a16:colId xmlns:a16="http://schemas.microsoft.com/office/drawing/2014/main" xmlns="" xmlns:a14="http://schemas.microsoft.com/office/drawing/2010/main" val="2651426842"/>
                        </a:ext>
                      </a:extLst>
                    </a:gridCol>
                    <a:gridCol w="514110">
                      <a:extLst>
                        <a:ext uri="{9D8B030D-6E8A-4147-A177-3AD203B41FA5}">
                          <a16:colId xmlns:a16="http://schemas.microsoft.com/office/drawing/2014/main" xmlns="" xmlns:a14="http://schemas.microsoft.com/office/drawing/2010/main" val="2941773619"/>
                        </a:ext>
                      </a:extLst>
                    </a:gridCol>
                    <a:gridCol w="483218">
                      <a:extLst>
                        <a:ext uri="{9D8B030D-6E8A-4147-A177-3AD203B41FA5}">
                          <a16:colId xmlns:a16="http://schemas.microsoft.com/office/drawing/2014/main" xmlns="" xmlns:a14="http://schemas.microsoft.com/office/drawing/2010/main" val="1341692682"/>
                        </a:ext>
                      </a:extLst>
                    </a:gridCol>
                    <a:gridCol w="489838">
                      <a:extLst>
                        <a:ext uri="{9D8B030D-6E8A-4147-A177-3AD203B41FA5}">
                          <a16:colId xmlns:a16="http://schemas.microsoft.com/office/drawing/2014/main" xmlns="" xmlns:a14="http://schemas.microsoft.com/office/drawing/2010/main" val="4168061215"/>
                        </a:ext>
                      </a:extLst>
                    </a:gridCol>
                    <a:gridCol w="483218">
                      <a:extLst>
                        <a:ext uri="{9D8B030D-6E8A-4147-A177-3AD203B41FA5}">
                          <a16:colId xmlns:a16="http://schemas.microsoft.com/office/drawing/2014/main" xmlns="" xmlns:a14="http://schemas.microsoft.com/office/drawing/2010/main" val="1502005472"/>
                        </a:ext>
                      </a:extLst>
                    </a:gridCol>
                    <a:gridCol w="674080">
                      <a:extLst>
                        <a:ext uri="{9D8B030D-6E8A-4147-A177-3AD203B41FA5}">
                          <a16:colId xmlns:a16="http://schemas.microsoft.com/office/drawing/2014/main" xmlns="" xmlns:a14="http://schemas.microsoft.com/office/drawing/2010/main" val="902439213"/>
                        </a:ext>
                      </a:extLst>
                    </a:gridCol>
                    <a:gridCol w="674080">
                      <a:extLst>
                        <a:ext uri="{9D8B030D-6E8A-4147-A177-3AD203B41FA5}">
                          <a16:colId xmlns:a16="http://schemas.microsoft.com/office/drawing/2014/main" xmlns="" xmlns:a14="http://schemas.microsoft.com/office/drawing/2010/main" val="658183153"/>
                        </a:ext>
                      </a:extLst>
                    </a:gridCol>
                    <a:gridCol w="674080">
                      <a:extLst>
                        <a:ext uri="{9D8B030D-6E8A-4147-A177-3AD203B41FA5}">
                          <a16:colId xmlns:a16="http://schemas.microsoft.com/office/drawing/2014/main" xmlns="" xmlns:a14="http://schemas.microsoft.com/office/drawing/2010/main" val="2805678412"/>
                        </a:ext>
                      </a:extLst>
                    </a:gridCol>
                    <a:gridCol w="674080">
                      <a:extLst>
                        <a:ext uri="{9D8B030D-6E8A-4147-A177-3AD203B41FA5}">
                          <a16:colId xmlns:a16="http://schemas.microsoft.com/office/drawing/2014/main" xmlns="" xmlns:a14="http://schemas.microsoft.com/office/drawing/2010/main" val="4221581039"/>
                        </a:ext>
                      </a:extLst>
                    </a:gridCol>
                    <a:gridCol w="1336025">
                      <a:extLst>
                        <a:ext uri="{9D8B030D-6E8A-4147-A177-3AD203B41FA5}">
                          <a16:colId xmlns:a16="http://schemas.microsoft.com/office/drawing/2014/main" xmlns="" xmlns:a14="http://schemas.microsoft.com/office/drawing/2010/main" val="601893022"/>
                        </a:ext>
                      </a:extLst>
                    </a:gridCol>
                  </a:tblGrid>
                  <a:tr h="445417">
                    <a:tc gridSpan="8">
                      <a:txBody>
                        <a:bodyPr/>
                        <a:lstStyle/>
                        <a:p>
                          <a:pPr algn="ctr">
                            <a:spcAft>
                              <a:spcPts val="0"/>
                            </a:spcAft>
                          </a:pPr>
                          <a:r>
                            <a:rPr lang="zh-CN" sz="1800" b="1" kern="100" dirty="0">
                              <a:effectLst/>
                              <a:latin typeface="Times New Roman" panose="02020603050405020304" pitchFamily="18" charset="0"/>
                              <a:ea typeface="微软雅黑" panose="020B0503020204020204" pitchFamily="34" charset="-122"/>
                              <a:cs typeface="Times New Roman" panose="02020603050405020304" pitchFamily="18" charset="0"/>
                            </a:rPr>
                            <a:t>输入</a:t>
                          </a:r>
                        </a:p>
                      </a:txBody>
                      <a:tcPr marL="103956" marR="103956" marT="0" marB="0" anchor="ctr">
                        <a:lnR w="19050" cap="flat" cmpd="sng" algn="ctr">
                          <a:solidFill>
                            <a:srgbClr val="FF0000"/>
                          </a:solidFill>
                          <a:prstDash val="solid"/>
                          <a:round/>
                          <a:headEnd type="none" w="med" len="med"/>
                          <a:tailEnd type="none" w="med" len="med"/>
                        </a:lnR>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4">
                      <a:txBody>
                        <a:bodyPr/>
                        <a:lstStyle/>
                        <a:p>
                          <a:pPr algn="ctr">
                            <a:spcAft>
                              <a:spcPts val="0"/>
                            </a:spcAft>
                          </a:pPr>
                          <a:r>
                            <a:rPr lang="zh-CN" sz="1800" b="1" kern="100" dirty="0">
                              <a:effectLst/>
                              <a:latin typeface="Times New Roman" panose="02020603050405020304" pitchFamily="18" charset="0"/>
                              <a:ea typeface="微软雅黑" panose="020B0503020204020204" pitchFamily="34" charset="-122"/>
                              <a:cs typeface="Times New Roman" panose="02020603050405020304" pitchFamily="18" charset="0"/>
                            </a:rPr>
                            <a:t>输出</a:t>
                          </a:r>
                        </a:p>
                      </a:txBody>
                      <a:tcPr marL="103956" marR="103956" marT="0" marB="0" anchor="ctr">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rowSpan="2">
                      <a:txBody>
                        <a:bodyPr/>
                        <a:lstStyle/>
                        <a:p>
                          <a:pPr algn="ctr">
                            <a:spcAft>
                              <a:spcPts val="0"/>
                            </a:spcAft>
                          </a:pPr>
                          <a:r>
                            <a:rPr lang="zh-CN" sz="1800" b="1" kern="0">
                              <a:effectLst/>
                              <a:latin typeface="Times New Roman" panose="02020603050405020304" pitchFamily="18" charset="0"/>
                              <a:ea typeface="微软雅黑" panose="020B0503020204020204" pitchFamily="34" charset="-122"/>
                              <a:cs typeface="Times New Roman" panose="02020603050405020304" pitchFamily="18" charset="0"/>
                            </a:rPr>
                            <a:t>工作方式</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3956" marR="103956" marT="0" marB="0" anchor="ctr">
                        <a:lnL w="19050" cap="flat" cmpd="sng" algn="ctr">
                          <a:solidFill>
                            <a:srgbClr val="FF0000"/>
                          </a:solidFill>
                          <a:prstDash val="solid"/>
                          <a:round/>
                          <a:headEnd type="none" w="med" len="med"/>
                          <a:tailEnd type="none" w="med" len="med"/>
                        </a:lnL>
                      </a:tcPr>
                    </a:tc>
                    <a:extLst>
                      <a:ext uri="{0D108BD9-81ED-4DB2-BD59-A6C34878D82A}">
                        <a16:rowId xmlns:a16="http://schemas.microsoft.com/office/drawing/2014/main" xmlns="" xmlns:a14="http://schemas.microsoft.com/office/drawing/2010/main" val="3521987526"/>
                      </a:ext>
                    </a:extLst>
                  </a:tr>
                  <a:tr h="592315">
                    <a:tc>
                      <a:txBody>
                        <a:bodyPr/>
                        <a:lstStyle/>
                        <a:p>
                          <a:pPr algn="ctr">
                            <a:spcAft>
                              <a:spcPts val="0"/>
                            </a:spcAft>
                          </a:pPr>
                          <a:r>
                            <a:rPr lang="en-US" sz="1800" b="1" kern="0">
                              <a:effectLst/>
                              <a:latin typeface="Times New Roman" panose="02020603050405020304" pitchFamily="18" charset="0"/>
                              <a:ea typeface="微软雅黑" panose="020B0503020204020204" pitchFamily="34" charset="-122"/>
                              <a:cs typeface="Times New Roman" panose="02020603050405020304" pitchFamily="18" charset="0"/>
                            </a:rPr>
                            <a:t>CLR</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3956" marR="103956" marT="0" marB="0" anchor="ctr"/>
                    </a:tc>
                    <a:tc>
                      <a:txBody>
                        <a:bodyPr/>
                        <a:lstStyle/>
                        <a:p>
                          <a:endParaRPr lang="zh-CN"/>
                        </a:p>
                      </a:txBody>
                      <a:tcPr marL="103956" marR="103956" marT="0" marB="0" anchor="ctr">
                        <a:lnR w="19050" cap="flat" cmpd="sng" algn="ctr">
                          <a:solidFill>
                            <a:srgbClr val="FF0000"/>
                          </a:solidFill>
                          <a:prstDash val="solid"/>
                          <a:round/>
                          <a:headEnd type="none" w="med" len="med"/>
                          <a:tailEnd type="none" w="med" len="med"/>
                        </a:lnR>
                        <a:blipFill rotWithShape="1">
                          <a:blip r:embed="rId7"/>
                          <a:stretch>
                            <a:fillRect l="-172603" t="-76289" r="-1710959" b="-311340"/>
                          </a:stretch>
                        </a:blipFill>
                      </a:tcPr>
                    </a:tc>
                    <a:tc>
                      <a:txBody>
                        <a:bodyPr/>
                        <a:lstStyle/>
                        <a:p>
                          <a:pPr algn="ctr">
                            <a:spcAft>
                              <a:spcPts val="0"/>
                            </a:spcAft>
                          </a:pPr>
                          <a:r>
                            <a:rPr lang="en-US" sz="1800" b="1" kern="0" dirty="0">
                              <a:effectLst/>
                              <a:latin typeface="Times New Roman" panose="02020603050405020304" pitchFamily="18" charset="0"/>
                              <a:ea typeface="微软雅黑" panose="020B0503020204020204" pitchFamily="34" charset="-122"/>
                              <a:cs typeface="Times New Roman" panose="02020603050405020304" pitchFamily="18" charset="0"/>
                            </a:rPr>
                            <a:t>CP</a:t>
                          </a:r>
                          <a:r>
                            <a:rPr lang="en-US" sz="1800" b="1" kern="0" baseline="-25000" dirty="0">
                              <a:effectLst/>
                              <a:latin typeface="Times New Roman" panose="02020603050405020304" pitchFamily="18" charset="0"/>
                              <a:ea typeface="微软雅黑" panose="020B0503020204020204" pitchFamily="34" charset="-122"/>
                              <a:cs typeface="Times New Roman" panose="02020603050405020304" pitchFamily="18" charset="0"/>
                            </a:rPr>
                            <a:t>Up</a:t>
                          </a:r>
                          <a:endParaRPr lang="zh-CN" sz="18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3956" marR="103956" marT="0" marB="0" anchor="ctr">
                        <a:lnL w="19050" cap="flat" cmpd="sng" algn="ctr">
                          <a:solidFill>
                            <a:srgbClr val="FF0000"/>
                          </a:solidFill>
                          <a:prstDash val="solid"/>
                          <a:round/>
                          <a:headEnd type="none" w="med" len="med"/>
                          <a:tailEnd type="none" w="med" len="med"/>
                        </a:lnL>
                      </a:tcPr>
                    </a:tc>
                    <a:tc>
                      <a:txBody>
                        <a:bodyPr/>
                        <a:lstStyle/>
                        <a:p>
                          <a:pPr algn="ctr">
                            <a:spcAft>
                              <a:spcPts val="0"/>
                            </a:spcAft>
                          </a:pPr>
                          <a:r>
                            <a:rPr lang="en-US" sz="1800" b="1" kern="0" dirty="0" err="1">
                              <a:effectLst/>
                              <a:latin typeface="Times New Roman" panose="02020603050405020304" pitchFamily="18" charset="0"/>
                              <a:ea typeface="微软雅黑" panose="020B0503020204020204" pitchFamily="34" charset="-122"/>
                              <a:cs typeface="Times New Roman" panose="02020603050405020304" pitchFamily="18" charset="0"/>
                            </a:rPr>
                            <a:t>CP</a:t>
                          </a:r>
                          <a:r>
                            <a:rPr lang="en-US" sz="1800" b="1" kern="0" baseline="-25000" dirty="0" err="1">
                              <a:effectLst/>
                              <a:latin typeface="Times New Roman" panose="02020603050405020304" pitchFamily="18" charset="0"/>
                              <a:ea typeface="微软雅黑" panose="020B0503020204020204" pitchFamily="34" charset="-122"/>
                              <a:cs typeface="Times New Roman" panose="02020603050405020304" pitchFamily="18" charset="0"/>
                            </a:rPr>
                            <a:t>Down</a:t>
                          </a:r>
                          <a:endParaRPr lang="zh-CN" sz="18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3956" marR="103956" marT="0" marB="0" anchor="ctr">
                        <a:lnR w="19050" cap="flat" cmpd="sng" algn="ctr">
                          <a:solidFill>
                            <a:srgbClr val="FF0000"/>
                          </a:solidFill>
                          <a:prstDash val="solid"/>
                          <a:round/>
                          <a:headEnd type="none" w="med" len="med"/>
                          <a:tailEnd type="none" w="med" len="med"/>
                        </a:lnR>
                      </a:tcPr>
                    </a:tc>
                    <a:tc>
                      <a:txBody>
                        <a:bodyPr/>
                        <a:lstStyle/>
                        <a:p>
                          <a:pPr algn="ctr">
                            <a:spcAft>
                              <a:spcPts val="0"/>
                            </a:spcAft>
                          </a:pPr>
                          <a:r>
                            <a:rPr lang="en-US" sz="1800" b="1" kern="0">
                              <a:effectLst/>
                              <a:latin typeface="Times New Roman" panose="02020603050405020304" pitchFamily="18" charset="0"/>
                              <a:ea typeface="微软雅黑" panose="020B0503020204020204" pitchFamily="34" charset="-122"/>
                              <a:cs typeface="Times New Roman" panose="02020603050405020304" pitchFamily="18" charset="0"/>
                            </a:rPr>
                            <a:t>D</a:t>
                          </a:r>
                          <a:r>
                            <a:rPr lang="en-US" sz="1800" b="1" kern="0" baseline="-25000">
                              <a:effectLst/>
                              <a:latin typeface="Times New Roman" panose="02020603050405020304" pitchFamily="18" charset="0"/>
                              <a:ea typeface="微软雅黑" panose="020B0503020204020204" pitchFamily="34" charset="-122"/>
                              <a:cs typeface="Times New Roman" panose="02020603050405020304" pitchFamily="18" charset="0"/>
                            </a:rPr>
                            <a:t>3</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3956" marR="103956" marT="0" marB="0" anchor="ctr">
                        <a:lnL w="19050" cap="flat" cmpd="sng" algn="ctr">
                          <a:solidFill>
                            <a:srgbClr val="FF0000"/>
                          </a:solidFill>
                          <a:prstDash val="solid"/>
                          <a:round/>
                          <a:headEnd type="none" w="med" len="med"/>
                          <a:tailEnd type="none" w="med" len="med"/>
                        </a:lnL>
                      </a:tcPr>
                    </a:tc>
                    <a:tc>
                      <a:txBody>
                        <a:bodyPr/>
                        <a:lstStyle/>
                        <a:p>
                          <a:pPr algn="ctr">
                            <a:spcAft>
                              <a:spcPts val="0"/>
                            </a:spcAft>
                          </a:pPr>
                          <a:r>
                            <a:rPr lang="en-US" sz="1800" b="1" kern="0">
                              <a:effectLst/>
                              <a:latin typeface="Times New Roman" panose="02020603050405020304" pitchFamily="18" charset="0"/>
                              <a:ea typeface="微软雅黑" panose="020B0503020204020204" pitchFamily="34" charset="-122"/>
                              <a:cs typeface="Times New Roman" panose="02020603050405020304" pitchFamily="18" charset="0"/>
                            </a:rPr>
                            <a:t>D</a:t>
                          </a:r>
                          <a:r>
                            <a:rPr lang="en-US" sz="1800" b="1" kern="0" baseline="-25000">
                              <a:effectLst/>
                              <a:latin typeface="Times New Roman" panose="02020603050405020304" pitchFamily="18" charset="0"/>
                              <a:ea typeface="微软雅黑" panose="020B0503020204020204" pitchFamily="34" charset="-122"/>
                              <a:cs typeface="Times New Roman" panose="02020603050405020304" pitchFamily="18" charset="0"/>
                            </a:rPr>
                            <a:t>2</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3956" marR="103956" marT="0" marB="0" anchor="ctr"/>
                    </a:tc>
                    <a:tc>
                      <a:txBody>
                        <a:bodyPr/>
                        <a:lstStyle/>
                        <a:p>
                          <a:pPr algn="ctr">
                            <a:spcAft>
                              <a:spcPts val="0"/>
                            </a:spcAft>
                          </a:pPr>
                          <a:r>
                            <a:rPr lang="en-US" sz="1800" b="1" kern="0">
                              <a:effectLst/>
                              <a:latin typeface="Times New Roman" panose="02020603050405020304" pitchFamily="18" charset="0"/>
                              <a:ea typeface="微软雅黑" panose="020B0503020204020204" pitchFamily="34" charset="-122"/>
                              <a:cs typeface="Times New Roman" panose="02020603050405020304" pitchFamily="18" charset="0"/>
                            </a:rPr>
                            <a:t>D</a:t>
                          </a:r>
                          <a:r>
                            <a:rPr lang="en-US" sz="1800" b="1" kern="0" baseline="-2500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3956" marR="103956" marT="0" marB="0" anchor="ctr"/>
                    </a:tc>
                    <a:tc>
                      <a:txBody>
                        <a:bodyPr/>
                        <a:lstStyle/>
                        <a:p>
                          <a:pPr algn="ctr">
                            <a:spcAft>
                              <a:spcPts val="0"/>
                            </a:spcAft>
                          </a:pPr>
                          <a:r>
                            <a:rPr lang="en-US" sz="1800" b="1" kern="0">
                              <a:effectLst/>
                              <a:latin typeface="Times New Roman" panose="02020603050405020304" pitchFamily="18" charset="0"/>
                              <a:ea typeface="微软雅黑" panose="020B0503020204020204" pitchFamily="34" charset="-122"/>
                              <a:cs typeface="Times New Roman" panose="02020603050405020304" pitchFamily="18" charset="0"/>
                            </a:rPr>
                            <a:t>D</a:t>
                          </a:r>
                          <a:r>
                            <a:rPr lang="en-US" sz="1800" b="1" kern="0" baseline="-2500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3956" marR="103956" marT="0" marB="0" anchor="ctr">
                        <a:lnR w="19050" cap="flat" cmpd="sng" algn="ctr">
                          <a:solidFill>
                            <a:srgbClr val="FF0000"/>
                          </a:solidFill>
                          <a:prstDash val="solid"/>
                          <a:round/>
                          <a:headEnd type="none" w="med" len="med"/>
                          <a:tailEnd type="none" w="med" len="med"/>
                        </a:lnR>
                      </a:tcPr>
                    </a:tc>
                    <a:tc>
                      <a:txBody>
                        <a:bodyPr/>
                        <a:lstStyle/>
                        <a:p>
                          <a:endParaRPr lang="zh-CN"/>
                        </a:p>
                      </a:txBody>
                      <a:tcPr marL="103956" marR="103956" marT="0" marB="0" anchor="ctr">
                        <a:lnL w="19050" cap="flat" cmpd="sng" algn="ctr">
                          <a:solidFill>
                            <a:srgbClr val="FF0000"/>
                          </a:solidFill>
                          <a:prstDash val="solid"/>
                          <a:round/>
                          <a:headEnd type="none" w="med" len="med"/>
                          <a:tailEnd type="none" w="med" len="med"/>
                        </a:lnL>
                        <a:blipFill rotWithShape="1">
                          <a:blip r:embed="rId7"/>
                          <a:stretch>
                            <a:fillRect l="-715455" t="-76289" r="-500909" b="-311340"/>
                          </a:stretch>
                        </a:blipFill>
                      </a:tcPr>
                    </a:tc>
                    <a:tc>
                      <a:txBody>
                        <a:bodyPr/>
                        <a:lstStyle/>
                        <a:p>
                          <a:endParaRPr lang="zh-CN"/>
                        </a:p>
                      </a:txBody>
                      <a:tcPr marL="103956" marR="103956" marT="0" marB="0" anchor="ctr">
                        <a:blipFill rotWithShape="1">
                          <a:blip r:embed="rId7"/>
                          <a:stretch>
                            <a:fillRect l="-808108" t="-76289" r="-396396" b="-311340"/>
                          </a:stretch>
                        </a:blipFill>
                      </a:tcPr>
                    </a:tc>
                    <a:tc>
                      <a:txBody>
                        <a:bodyPr/>
                        <a:lstStyle/>
                        <a:p>
                          <a:endParaRPr lang="zh-CN"/>
                        </a:p>
                      </a:txBody>
                      <a:tcPr marL="103956" marR="103956" marT="0" marB="0" anchor="ctr">
                        <a:blipFill rotWithShape="1">
                          <a:blip r:embed="rId7"/>
                          <a:stretch>
                            <a:fillRect l="-916364" t="-76289" r="-300000" b="-311340"/>
                          </a:stretch>
                        </a:blipFill>
                      </a:tcPr>
                    </a:tc>
                    <a:tc>
                      <a:txBody>
                        <a:bodyPr/>
                        <a:lstStyle/>
                        <a:p>
                          <a:endParaRPr lang="zh-CN"/>
                        </a:p>
                      </a:txBody>
                      <a:tcPr marL="103956" marR="103956" marT="0" marB="0" anchor="ctr">
                        <a:lnR w="19050" cap="flat" cmpd="sng" algn="ctr">
                          <a:solidFill>
                            <a:srgbClr val="FF0000"/>
                          </a:solidFill>
                          <a:prstDash val="solid"/>
                          <a:round/>
                          <a:headEnd type="none" w="med" len="med"/>
                          <a:tailEnd type="none" w="med" len="med"/>
                        </a:lnR>
                        <a:blipFill rotWithShape="1">
                          <a:blip r:embed="rId7"/>
                          <a:stretch>
                            <a:fillRect l="-1007207" t="-76289" r="-197297" b="-311340"/>
                          </a:stretch>
                        </a:blipFill>
                      </a:tcPr>
                    </a:tc>
                    <a:tc vMerge="1">
                      <a:txBody>
                        <a:bodyPr/>
                        <a:lstStyle/>
                        <a:p>
                          <a:endParaRPr lang="zh-CN" altLang="en-US"/>
                        </a:p>
                      </a:txBody>
                      <a:tcPr/>
                    </a:tc>
                    <a:extLst>
                      <a:ext uri="{0D108BD9-81ED-4DB2-BD59-A6C34878D82A}">
                        <a16:rowId xmlns:a16="http://schemas.microsoft.com/office/drawing/2014/main" xmlns="" xmlns:a14="http://schemas.microsoft.com/office/drawing/2010/main" val="568742924"/>
                      </a:ext>
                    </a:extLst>
                  </a:tr>
                  <a:tr h="445417">
                    <a:tc>
                      <a:txBody>
                        <a:bodyPr/>
                        <a:lstStyle/>
                        <a:p>
                          <a:pPr algn="ctr">
                            <a:spcAft>
                              <a:spcPts val="0"/>
                            </a:spcAft>
                          </a:pPr>
                          <a:r>
                            <a:rPr lang="en-US" sz="1800" b="1" kern="1200" dirty="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18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3956" marR="103956" marT="0" marB="0" anchor="ctr"/>
                    </a:tc>
                    <a:tc>
                      <a:txBody>
                        <a:bodyPr/>
                        <a:lstStyle/>
                        <a:p>
                          <a:pPr algn="ctr">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d</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3956" marR="103956" marT="0" marB="0" anchor="ctr">
                        <a:lnR w="19050" cap="flat" cmpd="sng" algn="ctr">
                          <a:solidFill>
                            <a:srgbClr val="FF0000"/>
                          </a:solidFill>
                          <a:prstDash val="solid"/>
                          <a:round/>
                          <a:headEnd type="none" w="med" len="med"/>
                          <a:tailEnd type="none" w="med" len="med"/>
                        </a:lnR>
                      </a:tcPr>
                    </a:tc>
                    <a:tc>
                      <a:txBody>
                        <a:bodyPr/>
                        <a:lstStyle/>
                        <a:p>
                          <a:pPr algn="ctr">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d</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3956" marR="103956" marT="0" marB="0" anchor="ctr">
                        <a:lnL w="19050" cap="flat" cmpd="sng" algn="ctr">
                          <a:solidFill>
                            <a:srgbClr val="FF0000"/>
                          </a:solidFill>
                          <a:prstDash val="solid"/>
                          <a:round/>
                          <a:headEnd type="none" w="med" len="med"/>
                          <a:tailEnd type="none" w="med" len="med"/>
                        </a:lnL>
                      </a:tcPr>
                    </a:tc>
                    <a:tc>
                      <a:txBody>
                        <a:bodyPr/>
                        <a:lstStyle/>
                        <a:p>
                          <a:pPr algn="ctr">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d</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3956" marR="103956" marT="0" marB="0" anchor="ctr">
                        <a:lnR w="19050" cap="flat" cmpd="sng" algn="ctr">
                          <a:solidFill>
                            <a:srgbClr val="FF0000"/>
                          </a:solidFill>
                          <a:prstDash val="solid"/>
                          <a:round/>
                          <a:headEnd type="none" w="med" len="med"/>
                          <a:tailEnd type="none" w="med" len="med"/>
                        </a:lnR>
                      </a:tcPr>
                    </a:tc>
                    <a:tc>
                      <a:txBody>
                        <a:bodyPr/>
                        <a:lstStyle/>
                        <a:p>
                          <a:pPr algn="ctr">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d</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3956" marR="103956" marT="0" marB="0" anchor="ctr">
                        <a:lnL w="19050" cap="flat" cmpd="sng" algn="ctr">
                          <a:solidFill>
                            <a:srgbClr val="FF0000"/>
                          </a:solidFill>
                          <a:prstDash val="solid"/>
                          <a:round/>
                          <a:headEnd type="none" w="med" len="med"/>
                          <a:tailEnd type="none" w="med" len="med"/>
                        </a:lnL>
                      </a:tcPr>
                    </a:tc>
                    <a:tc>
                      <a:txBody>
                        <a:bodyPr/>
                        <a:lstStyle/>
                        <a:p>
                          <a:pPr algn="ctr">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d</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3956" marR="103956" marT="0" marB="0" anchor="ctr"/>
                    </a:tc>
                    <a:tc>
                      <a:txBody>
                        <a:bodyPr/>
                        <a:lstStyle/>
                        <a:p>
                          <a:pPr algn="ctr">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d</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3956" marR="103956" marT="0" marB="0" anchor="ctr"/>
                    </a:tc>
                    <a:tc>
                      <a:txBody>
                        <a:bodyPr/>
                        <a:lstStyle/>
                        <a:p>
                          <a:pPr algn="ctr">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d</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3956" marR="103956" marT="0" marB="0" anchor="ctr">
                        <a:lnR w="19050" cap="flat" cmpd="sng" algn="ctr">
                          <a:solidFill>
                            <a:srgbClr val="FF0000"/>
                          </a:solidFill>
                          <a:prstDash val="solid"/>
                          <a:round/>
                          <a:headEnd type="none" w="med" len="med"/>
                          <a:tailEnd type="none" w="med" len="med"/>
                        </a:lnR>
                      </a:tcPr>
                    </a:tc>
                    <a:tc>
                      <a:txBody>
                        <a:bodyPr/>
                        <a:lstStyle/>
                        <a:p>
                          <a:pPr algn="ctr">
                            <a:spcAft>
                              <a:spcPts val="0"/>
                            </a:spcAft>
                          </a:pPr>
                          <a:r>
                            <a:rPr lang="en-US" sz="1800" b="1" kern="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3956" marR="103956" marT="0" marB="0" anchor="ctr">
                        <a:lnL w="19050" cap="flat" cmpd="sng" algn="ctr">
                          <a:solidFill>
                            <a:srgbClr val="FF0000"/>
                          </a:solidFill>
                          <a:prstDash val="solid"/>
                          <a:round/>
                          <a:headEnd type="none" w="med" len="med"/>
                          <a:tailEnd type="none" w="med" len="med"/>
                        </a:lnL>
                      </a:tcPr>
                    </a:tc>
                    <a:tc>
                      <a:txBody>
                        <a:bodyPr/>
                        <a:lstStyle/>
                        <a:p>
                          <a:pPr algn="ctr">
                            <a:spcAft>
                              <a:spcPts val="0"/>
                            </a:spcAft>
                          </a:pPr>
                          <a:r>
                            <a:rPr lang="en-US" sz="1800" b="1" kern="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3956" marR="103956" marT="0" marB="0" anchor="ctr"/>
                    </a:tc>
                    <a:tc>
                      <a:txBody>
                        <a:bodyPr/>
                        <a:lstStyle/>
                        <a:p>
                          <a:pPr algn="ctr">
                            <a:spcAft>
                              <a:spcPts val="0"/>
                            </a:spcAft>
                          </a:pPr>
                          <a:r>
                            <a:rPr lang="en-US" sz="1800" b="1" kern="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3956" marR="103956" marT="0" marB="0" anchor="ctr"/>
                    </a:tc>
                    <a:tc>
                      <a:txBody>
                        <a:bodyPr/>
                        <a:lstStyle/>
                        <a:p>
                          <a:pPr algn="ctr">
                            <a:spcAft>
                              <a:spcPts val="0"/>
                            </a:spcAft>
                          </a:pPr>
                          <a:r>
                            <a:rPr lang="en-US" sz="1800" b="1" kern="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3956" marR="103956" marT="0" marB="0" anchor="ctr">
                        <a:lnR w="19050" cap="flat" cmpd="sng" algn="ctr">
                          <a:solidFill>
                            <a:srgbClr val="FF0000"/>
                          </a:solidFill>
                          <a:prstDash val="solid"/>
                          <a:round/>
                          <a:headEnd type="none" w="med" len="med"/>
                          <a:tailEnd type="none" w="med" len="med"/>
                        </a:lnR>
                      </a:tcPr>
                    </a:tc>
                    <a:tc>
                      <a:txBody>
                        <a:bodyPr/>
                        <a:lstStyle/>
                        <a:p>
                          <a:pPr algn="ctr">
                            <a:spcAft>
                              <a:spcPts val="0"/>
                            </a:spcAft>
                          </a:pPr>
                          <a:r>
                            <a:rPr lang="zh-CN" sz="1800" b="1" kern="0">
                              <a:effectLst/>
                              <a:latin typeface="Times New Roman" panose="02020603050405020304" pitchFamily="18" charset="0"/>
                              <a:ea typeface="微软雅黑" panose="020B0503020204020204" pitchFamily="34" charset="-122"/>
                              <a:cs typeface="Times New Roman" panose="02020603050405020304" pitchFamily="18" charset="0"/>
                            </a:rPr>
                            <a:t>异步清零</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3956" marR="103956" marT="0" marB="0" anchor="ctr">
                        <a:lnL w="19050" cap="flat" cmpd="sng" algn="ctr">
                          <a:solidFill>
                            <a:srgbClr val="FF0000"/>
                          </a:solidFill>
                          <a:prstDash val="solid"/>
                          <a:round/>
                          <a:headEnd type="none" w="med" len="med"/>
                          <a:tailEnd type="none" w="med" len="med"/>
                        </a:lnL>
                      </a:tcPr>
                    </a:tc>
                    <a:extLst>
                      <a:ext uri="{0D108BD9-81ED-4DB2-BD59-A6C34878D82A}">
                        <a16:rowId xmlns:a16="http://schemas.microsoft.com/office/drawing/2014/main" xmlns="" xmlns:a14="http://schemas.microsoft.com/office/drawing/2010/main" val="3348133008"/>
                      </a:ext>
                    </a:extLst>
                  </a:tr>
                  <a:tr h="445417">
                    <a:tc>
                      <a:txBody>
                        <a:bodyPr/>
                        <a:lstStyle/>
                        <a:p>
                          <a:pPr algn="ctr">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3956" marR="103956" marT="0" marB="0" anchor="ctr"/>
                    </a:tc>
                    <a:tc>
                      <a:txBody>
                        <a:bodyPr/>
                        <a:lstStyle/>
                        <a:p>
                          <a:pPr algn="ctr">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3956" marR="103956" marT="0" marB="0" anchor="ctr">
                        <a:lnR w="19050" cap="flat" cmpd="sng" algn="ctr">
                          <a:solidFill>
                            <a:srgbClr val="FF0000"/>
                          </a:solidFill>
                          <a:prstDash val="solid"/>
                          <a:round/>
                          <a:headEnd type="none" w="med" len="med"/>
                          <a:tailEnd type="none" w="med" len="med"/>
                        </a:lnR>
                      </a:tcPr>
                    </a:tc>
                    <a:tc>
                      <a:txBody>
                        <a:bodyPr/>
                        <a:lstStyle/>
                        <a:p>
                          <a:pPr algn="ctr">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d</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3956" marR="103956" marT="0" marB="0" anchor="ctr">
                        <a:lnL w="19050" cap="flat" cmpd="sng" algn="ctr">
                          <a:solidFill>
                            <a:srgbClr val="FF0000"/>
                          </a:solidFill>
                          <a:prstDash val="solid"/>
                          <a:round/>
                          <a:headEnd type="none" w="med" len="med"/>
                          <a:tailEnd type="none" w="med" len="med"/>
                        </a:lnL>
                      </a:tcPr>
                    </a:tc>
                    <a:tc>
                      <a:txBody>
                        <a:bodyPr/>
                        <a:lstStyle/>
                        <a:p>
                          <a:pPr algn="ctr">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d</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3956" marR="103956" marT="0" marB="0" anchor="ctr">
                        <a:lnR w="19050" cap="flat" cmpd="sng" algn="ctr">
                          <a:solidFill>
                            <a:srgbClr val="FF0000"/>
                          </a:solidFill>
                          <a:prstDash val="solid"/>
                          <a:round/>
                          <a:headEnd type="none" w="med" len="med"/>
                          <a:tailEnd type="none" w="med" len="med"/>
                        </a:lnR>
                      </a:tcPr>
                    </a:tc>
                    <a:tc>
                      <a:txBody>
                        <a:bodyPr/>
                        <a:lstStyle/>
                        <a:p>
                          <a:pPr algn="ctr">
                            <a:spcAft>
                              <a:spcPts val="0"/>
                            </a:spcAft>
                          </a:pPr>
                          <a:r>
                            <a:rPr lang="en-US" sz="1800" b="1" kern="0">
                              <a:effectLst/>
                              <a:latin typeface="Times New Roman" panose="02020603050405020304" pitchFamily="18" charset="0"/>
                              <a:ea typeface="微软雅黑" panose="020B0503020204020204" pitchFamily="34" charset="-122"/>
                              <a:cs typeface="Times New Roman" panose="02020603050405020304" pitchFamily="18" charset="0"/>
                            </a:rPr>
                            <a:t>d</a:t>
                          </a:r>
                          <a:r>
                            <a:rPr lang="en-US" sz="1800" b="1" kern="0" baseline="-25000">
                              <a:effectLst/>
                              <a:latin typeface="Times New Roman" panose="02020603050405020304" pitchFamily="18" charset="0"/>
                              <a:ea typeface="微软雅黑" panose="020B0503020204020204" pitchFamily="34" charset="-122"/>
                              <a:cs typeface="Times New Roman" panose="02020603050405020304" pitchFamily="18" charset="0"/>
                            </a:rPr>
                            <a:t>3</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3956" marR="103956" marT="0" marB="0" anchor="ctr">
                        <a:lnL w="19050" cap="flat" cmpd="sng" algn="ctr">
                          <a:solidFill>
                            <a:srgbClr val="FF0000"/>
                          </a:solidFill>
                          <a:prstDash val="solid"/>
                          <a:round/>
                          <a:headEnd type="none" w="med" len="med"/>
                          <a:tailEnd type="none" w="med" len="med"/>
                        </a:lnL>
                      </a:tcPr>
                    </a:tc>
                    <a:tc>
                      <a:txBody>
                        <a:bodyPr/>
                        <a:lstStyle/>
                        <a:p>
                          <a:pPr algn="ctr">
                            <a:spcAft>
                              <a:spcPts val="0"/>
                            </a:spcAft>
                          </a:pPr>
                          <a:r>
                            <a:rPr lang="en-US" sz="1800" b="1" kern="0">
                              <a:effectLst/>
                              <a:latin typeface="Times New Roman" panose="02020603050405020304" pitchFamily="18" charset="0"/>
                              <a:ea typeface="微软雅黑" panose="020B0503020204020204" pitchFamily="34" charset="-122"/>
                              <a:cs typeface="Times New Roman" panose="02020603050405020304" pitchFamily="18" charset="0"/>
                            </a:rPr>
                            <a:t>d</a:t>
                          </a:r>
                          <a:r>
                            <a:rPr lang="en-US" sz="1800" b="1" kern="0" baseline="-25000">
                              <a:effectLst/>
                              <a:latin typeface="Times New Roman" panose="02020603050405020304" pitchFamily="18" charset="0"/>
                              <a:ea typeface="微软雅黑" panose="020B0503020204020204" pitchFamily="34" charset="-122"/>
                              <a:cs typeface="Times New Roman" panose="02020603050405020304" pitchFamily="18" charset="0"/>
                            </a:rPr>
                            <a:t>2</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3956" marR="103956" marT="0" marB="0" anchor="ctr"/>
                    </a:tc>
                    <a:tc>
                      <a:txBody>
                        <a:bodyPr/>
                        <a:lstStyle/>
                        <a:p>
                          <a:pPr algn="ctr">
                            <a:spcAft>
                              <a:spcPts val="0"/>
                            </a:spcAft>
                          </a:pPr>
                          <a:r>
                            <a:rPr lang="en-US" sz="1800" b="1" kern="0">
                              <a:effectLst/>
                              <a:latin typeface="Times New Roman" panose="02020603050405020304" pitchFamily="18" charset="0"/>
                              <a:ea typeface="微软雅黑" panose="020B0503020204020204" pitchFamily="34" charset="-122"/>
                              <a:cs typeface="Times New Roman" panose="02020603050405020304" pitchFamily="18" charset="0"/>
                            </a:rPr>
                            <a:t>d</a:t>
                          </a:r>
                          <a:r>
                            <a:rPr lang="en-US" sz="1800" b="1" kern="0" baseline="-2500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3956" marR="103956" marT="0" marB="0" anchor="ctr"/>
                    </a:tc>
                    <a:tc>
                      <a:txBody>
                        <a:bodyPr/>
                        <a:lstStyle/>
                        <a:p>
                          <a:pPr algn="ctr">
                            <a:spcAft>
                              <a:spcPts val="0"/>
                            </a:spcAft>
                          </a:pPr>
                          <a:r>
                            <a:rPr lang="en-US" sz="1800" b="1" kern="0">
                              <a:effectLst/>
                              <a:latin typeface="Times New Roman" panose="02020603050405020304" pitchFamily="18" charset="0"/>
                              <a:ea typeface="微软雅黑" panose="020B0503020204020204" pitchFamily="34" charset="-122"/>
                              <a:cs typeface="Times New Roman" panose="02020603050405020304" pitchFamily="18" charset="0"/>
                            </a:rPr>
                            <a:t>d</a:t>
                          </a:r>
                          <a:r>
                            <a:rPr lang="en-US" sz="1800" b="1" kern="0" baseline="-2500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3956" marR="103956" marT="0" marB="0" anchor="ctr">
                        <a:lnR w="19050" cap="flat" cmpd="sng" algn="ctr">
                          <a:solidFill>
                            <a:srgbClr val="FF0000"/>
                          </a:solidFill>
                          <a:prstDash val="solid"/>
                          <a:round/>
                          <a:headEnd type="none" w="med" len="med"/>
                          <a:tailEnd type="none" w="med" len="med"/>
                        </a:lnR>
                      </a:tcPr>
                    </a:tc>
                    <a:tc>
                      <a:txBody>
                        <a:bodyPr/>
                        <a:lstStyle/>
                        <a:p>
                          <a:pPr algn="ctr">
                            <a:spcAft>
                              <a:spcPts val="0"/>
                            </a:spcAft>
                          </a:pPr>
                          <a:r>
                            <a:rPr lang="en-US" sz="1800" b="1" kern="0">
                              <a:effectLst/>
                              <a:latin typeface="Times New Roman" panose="02020603050405020304" pitchFamily="18" charset="0"/>
                              <a:ea typeface="微软雅黑" panose="020B0503020204020204" pitchFamily="34" charset="-122"/>
                              <a:cs typeface="Times New Roman" panose="02020603050405020304" pitchFamily="18" charset="0"/>
                            </a:rPr>
                            <a:t>d</a:t>
                          </a:r>
                          <a:r>
                            <a:rPr lang="en-US" sz="1800" b="1" kern="0" baseline="-25000">
                              <a:effectLst/>
                              <a:latin typeface="Times New Roman" panose="02020603050405020304" pitchFamily="18" charset="0"/>
                              <a:ea typeface="微软雅黑" panose="020B0503020204020204" pitchFamily="34" charset="-122"/>
                              <a:cs typeface="Times New Roman" panose="02020603050405020304" pitchFamily="18" charset="0"/>
                            </a:rPr>
                            <a:t>3</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3956" marR="103956" marT="0" marB="0" anchor="ctr">
                        <a:lnL w="19050" cap="flat" cmpd="sng" algn="ctr">
                          <a:solidFill>
                            <a:srgbClr val="FF0000"/>
                          </a:solidFill>
                          <a:prstDash val="solid"/>
                          <a:round/>
                          <a:headEnd type="none" w="med" len="med"/>
                          <a:tailEnd type="none" w="med" len="med"/>
                        </a:lnL>
                      </a:tcPr>
                    </a:tc>
                    <a:tc>
                      <a:txBody>
                        <a:bodyPr/>
                        <a:lstStyle/>
                        <a:p>
                          <a:pPr algn="ctr">
                            <a:spcAft>
                              <a:spcPts val="0"/>
                            </a:spcAft>
                          </a:pPr>
                          <a:r>
                            <a:rPr lang="en-US" sz="1800" b="1" kern="0">
                              <a:effectLst/>
                              <a:latin typeface="Times New Roman" panose="02020603050405020304" pitchFamily="18" charset="0"/>
                              <a:ea typeface="微软雅黑" panose="020B0503020204020204" pitchFamily="34" charset="-122"/>
                              <a:cs typeface="Times New Roman" panose="02020603050405020304" pitchFamily="18" charset="0"/>
                            </a:rPr>
                            <a:t>d</a:t>
                          </a:r>
                          <a:r>
                            <a:rPr lang="en-US" sz="1800" b="1" kern="0" baseline="-25000">
                              <a:effectLst/>
                              <a:latin typeface="Times New Roman" panose="02020603050405020304" pitchFamily="18" charset="0"/>
                              <a:ea typeface="微软雅黑" panose="020B0503020204020204" pitchFamily="34" charset="-122"/>
                              <a:cs typeface="Times New Roman" panose="02020603050405020304" pitchFamily="18" charset="0"/>
                            </a:rPr>
                            <a:t>2</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3956" marR="103956" marT="0" marB="0" anchor="ctr"/>
                    </a:tc>
                    <a:tc>
                      <a:txBody>
                        <a:bodyPr/>
                        <a:lstStyle/>
                        <a:p>
                          <a:pPr algn="ctr">
                            <a:spcAft>
                              <a:spcPts val="0"/>
                            </a:spcAft>
                          </a:pPr>
                          <a:r>
                            <a:rPr lang="en-US" sz="1800" b="1" kern="0">
                              <a:effectLst/>
                              <a:latin typeface="Times New Roman" panose="02020603050405020304" pitchFamily="18" charset="0"/>
                              <a:ea typeface="微软雅黑" panose="020B0503020204020204" pitchFamily="34" charset="-122"/>
                              <a:cs typeface="Times New Roman" panose="02020603050405020304" pitchFamily="18" charset="0"/>
                            </a:rPr>
                            <a:t>d</a:t>
                          </a:r>
                          <a:r>
                            <a:rPr lang="en-US" sz="1800" b="1" kern="0" baseline="-2500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3956" marR="103956" marT="0" marB="0" anchor="ctr"/>
                    </a:tc>
                    <a:tc>
                      <a:txBody>
                        <a:bodyPr/>
                        <a:lstStyle/>
                        <a:p>
                          <a:pPr algn="ctr">
                            <a:spcAft>
                              <a:spcPts val="0"/>
                            </a:spcAft>
                          </a:pPr>
                          <a:r>
                            <a:rPr lang="en-US" sz="1800" b="1" kern="0">
                              <a:effectLst/>
                              <a:latin typeface="Times New Roman" panose="02020603050405020304" pitchFamily="18" charset="0"/>
                              <a:ea typeface="微软雅黑" panose="020B0503020204020204" pitchFamily="34" charset="-122"/>
                              <a:cs typeface="Times New Roman" panose="02020603050405020304" pitchFamily="18" charset="0"/>
                            </a:rPr>
                            <a:t>d</a:t>
                          </a:r>
                          <a:r>
                            <a:rPr lang="en-US" sz="1800" b="1" kern="0" baseline="-2500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3956" marR="103956" marT="0" marB="0" anchor="ctr">
                        <a:lnR w="19050" cap="flat" cmpd="sng" algn="ctr">
                          <a:solidFill>
                            <a:srgbClr val="FF0000"/>
                          </a:solidFill>
                          <a:prstDash val="solid"/>
                          <a:round/>
                          <a:headEnd type="none" w="med" len="med"/>
                          <a:tailEnd type="none" w="med" len="med"/>
                        </a:lnR>
                      </a:tcPr>
                    </a:tc>
                    <a:tc>
                      <a:txBody>
                        <a:bodyPr/>
                        <a:lstStyle/>
                        <a:p>
                          <a:pPr algn="ctr">
                            <a:spcAft>
                              <a:spcPts val="0"/>
                            </a:spcAft>
                          </a:pPr>
                          <a:r>
                            <a:rPr lang="zh-CN" sz="1800" b="1" kern="1200">
                              <a:effectLst/>
                              <a:latin typeface="Times New Roman" panose="02020603050405020304" pitchFamily="18" charset="0"/>
                              <a:ea typeface="微软雅黑" panose="020B0503020204020204" pitchFamily="34" charset="-122"/>
                              <a:cs typeface="Times New Roman" panose="02020603050405020304" pitchFamily="18" charset="0"/>
                            </a:rPr>
                            <a:t>异步置数</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3956" marR="103956" marT="0" marB="0" anchor="ctr">
                        <a:lnL w="19050" cap="flat" cmpd="sng" algn="ctr">
                          <a:solidFill>
                            <a:srgbClr val="FF0000"/>
                          </a:solidFill>
                          <a:prstDash val="solid"/>
                          <a:round/>
                          <a:headEnd type="none" w="med" len="med"/>
                          <a:tailEnd type="none" w="med" len="med"/>
                        </a:lnL>
                      </a:tcPr>
                    </a:tc>
                    <a:extLst>
                      <a:ext uri="{0D108BD9-81ED-4DB2-BD59-A6C34878D82A}">
                        <a16:rowId xmlns:a16="http://schemas.microsoft.com/office/drawing/2014/main" xmlns="" xmlns:a14="http://schemas.microsoft.com/office/drawing/2010/main" val="711226951"/>
                      </a:ext>
                    </a:extLst>
                  </a:tr>
                  <a:tr h="445417">
                    <a:tc>
                      <a:txBody>
                        <a:bodyPr/>
                        <a:lstStyle/>
                        <a:p>
                          <a:pPr algn="ctr">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3956" marR="103956" marT="0" marB="0" anchor="ctr"/>
                    </a:tc>
                    <a:tc>
                      <a:txBody>
                        <a:bodyPr/>
                        <a:lstStyle/>
                        <a:p>
                          <a:pPr algn="ctr">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3956" marR="103956" marT="0" marB="0" anchor="ctr">
                        <a:lnR w="19050" cap="flat" cmpd="sng" algn="ctr">
                          <a:solidFill>
                            <a:srgbClr val="FF0000"/>
                          </a:solidFill>
                          <a:prstDash val="solid"/>
                          <a:round/>
                          <a:headEnd type="none" w="med" len="med"/>
                          <a:tailEnd type="none" w="med" len="med"/>
                        </a:lnR>
                      </a:tcPr>
                    </a:tc>
                    <a:tc>
                      <a:txBody>
                        <a:bodyPr/>
                        <a:lstStyle/>
                        <a:p>
                          <a:pPr algn="ctr">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3956" marR="103956" marT="0" marB="0" anchor="ctr">
                        <a:lnL w="19050" cap="flat" cmpd="sng" algn="ctr">
                          <a:solidFill>
                            <a:srgbClr val="FF0000"/>
                          </a:solidFill>
                          <a:prstDash val="solid"/>
                          <a:round/>
                          <a:headEnd type="none" w="med" len="med"/>
                          <a:tailEnd type="none" w="med" len="med"/>
                        </a:lnL>
                      </a:tcPr>
                    </a:tc>
                    <a:tc>
                      <a:txBody>
                        <a:bodyPr/>
                        <a:lstStyle/>
                        <a:p>
                          <a:pPr algn="ctr">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3956" marR="103956" marT="0" marB="0" anchor="ctr">
                        <a:lnR w="19050" cap="flat" cmpd="sng" algn="ctr">
                          <a:solidFill>
                            <a:srgbClr val="FF0000"/>
                          </a:solidFill>
                          <a:prstDash val="solid"/>
                          <a:round/>
                          <a:headEnd type="none" w="med" len="med"/>
                          <a:tailEnd type="none" w="med" len="med"/>
                        </a:lnR>
                      </a:tcPr>
                    </a:tc>
                    <a:tc>
                      <a:txBody>
                        <a:bodyPr/>
                        <a:lstStyle/>
                        <a:p>
                          <a:pPr algn="ctr">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d</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3956" marR="103956" marT="0" marB="0" anchor="ctr">
                        <a:lnL w="19050" cap="flat" cmpd="sng" algn="ctr">
                          <a:solidFill>
                            <a:srgbClr val="FF0000"/>
                          </a:solidFill>
                          <a:prstDash val="solid"/>
                          <a:round/>
                          <a:headEnd type="none" w="med" len="med"/>
                          <a:tailEnd type="none" w="med" len="med"/>
                        </a:lnL>
                      </a:tcPr>
                    </a:tc>
                    <a:tc>
                      <a:txBody>
                        <a:bodyPr/>
                        <a:lstStyle/>
                        <a:p>
                          <a:pPr algn="ctr">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d</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3956" marR="103956" marT="0" marB="0" anchor="ctr"/>
                    </a:tc>
                    <a:tc>
                      <a:txBody>
                        <a:bodyPr/>
                        <a:lstStyle/>
                        <a:p>
                          <a:pPr algn="ctr">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d</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3956" marR="103956" marT="0" marB="0" anchor="ctr"/>
                    </a:tc>
                    <a:tc>
                      <a:txBody>
                        <a:bodyPr/>
                        <a:lstStyle/>
                        <a:p>
                          <a:pPr algn="ctr">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d</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3956" marR="103956" marT="0" marB="0" anchor="ctr">
                        <a:lnR w="19050" cap="flat" cmpd="sng" algn="ctr">
                          <a:solidFill>
                            <a:srgbClr val="FF0000"/>
                          </a:solidFill>
                          <a:prstDash val="solid"/>
                          <a:round/>
                          <a:headEnd type="none" w="med" len="med"/>
                          <a:tailEnd type="none" w="med" len="med"/>
                        </a:lnR>
                      </a:tcPr>
                    </a:tc>
                    <a:tc gridSpan="4">
                      <a:txBody>
                        <a:bodyPr/>
                        <a:lstStyle/>
                        <a:p>
                          <a:pPr algn="ctr">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+1</a:t>
                          </a:r>
                          <a:r>
                            <a:rPr lang="zh-CN" sz="1800" b="1" kern="1200">
                              <a:effectLst/>
                              <a:latin typeface="Times New Roman" panose="02020603050405020304" pitchFamily="18" charset="0"/>
                              <a:ea typeface="微软雅黑" panose="020B0503020204020204" pitchFamily="34" charset="-122"/>
                              <a:cs typeface="Times New Roman" panose="02020603050405020304" pitchFamily="18" charset="0"/>
                            </a:rPr>
                            <a:t>（</a:t>
                          </a: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0~15</a:t>
                          </a:r>
                          <a:r>
                            <a:rPr lang="zh-CN" sz="1800" b="1" kern="1200">
                              <a:effectLst/>
                              <a:latin typeface="Times New Roman" panose="02020603050405020304" pitchFamily="18" charset="0"/>
                              <a:ea typeface="微软雅黑" panose="020B0503020204020204" pitchFamily="34" charset="-122"/>
                              <a:cs typeface="Times New Roman" panose="02020603050405020304" pitchFamily="18" charset="0"/>
                            </a:rPr>
                            <a:t>）</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3956" marR="103956" marT="0" marB="0" anchor="ctr">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a:txBody>
                        <a:bodyPr/>
                        <a:lstStyle/>
                        <a:p>
                          <a:pPr algn="ctr">
                            <a:spcAft>
                              <a:spcPts val="0"/>
                            </a:spcAft>
                          </a:pPr>
                          <a:r>
                            <a:rPr lang="zh-CN" sz="1800" b="1" kern="1200">
                              <a:effectLst/>
                              <a:latin typeface="Times New Roman" panose="02020603050405020304" pitchFamily="18" charset="0"/>
                              <a:ea typeface="微软雅黑" panose="020B0503020204020204" pitchFamily="34" charset="-122"/>
                              <a:cs typeface="Times New Roman" panose="02020603050405020304" pitchFamily="18" charset="0"/>
                            </a:rPr>
                            <a:t>加法计数</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3956" marR="103956" marT="0" marB="0" anchor="ctr">
                        <a:lnL w="19050" cap="flat" cmpd="sng" algn="ctr">
                          <a:solidFill>
                            <a:srgbClr val="FF0000"/>
                          </a:solidFill>
                          <a:prstDash val="solid"/>
                          <a:round/>
                          <a:headEnd type="none" w="med" len="med"/>
                          <a:tailEnd type="none" w="med" len="med"/>
                        </a:lnL>
                      </a:tcPr>
                    </a:tc>
                    <a:extLst>
                      <a:ext uri="{0D108BD9-81ED-4DB2-BD59-A6C34878D82A}">
                        <a16:rowId xmlns:a16="http://schemas.microsoft.com/office/drawing/2014/main" xmlns="" xmlns:a14="http://schemas.microsoft.com/office/drawing/2010/main" val="1701575915"/>
                      </a:ext>
                    </a:extLst>
                  </a:tr>
                  <a:tr h="445417">
                    <a:tc>
                      <a:txBody>
                        <a:bodyPr/>
                        <a:lstStyle/>
                        <a:p>
                          <a:pPr algn="ctr">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3956" marR="103956" marT="0" marB="0" anchor="ctr"/>
                    </a:tc>
                    <a:tc>
                      <a:txBody>
                        <a:bodyPr/>
                        <a:lstStyle/>
                        <a:p>
                          <a:pPr algn="ctr">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3956" marR="103956" marT="0" marB="0" anchor="ctr">
                        <a:lnR w="19050" cap="flat" cmpd="sng" algn="ctr">
                          <a:solidFill>
                            <a:srgbClr val="FF0000"/>
                          </a:solidFill>
                          <a:prstDash val="solid"/>
                          <a:round/>
                          <a:headEnd type="none" w="med" len="med"/>
                          <a:tailEnd type="none" w="med" len="med"/>
                        </a:lnR>
                      </a:tcPr>
                    </a:tc>
                    <a:tc>
                      <a:txBody>
                        <a:bodyPr/>
                        <a:lstStyle/>
                        <a:p>
                          <a:pPr algn="ctr">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3956" marR="103956" marT="0" marB="0" anchor="ctr">
                        <a:lnL w="19050" cap="flat" cmpd="sng" algn="ctr">
                          <a:solidFill>
                            <a:srgbClr val="FF0000"/>
                          </a:solidFill>
                          <a:prstDash val="solid"/>
                          <a:round/>
                          <a:headEnd type="none" w="med" len="med"/>
                          <a:tailEnd type="none" w="med" len="med"/>
                        </a:lnL>
                      </a:tcPr>
                    </a:tc>
                    <a:tc>
                      <a:txBody>
                        <a:bodyPr/>
                        <a:lstStyle/>
                        <a:p>
                          <a:pPr algn="ctr">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3956" marR="103956" marT="0" marB="0" anchor="ctr">
                        <a:lnR w="19050" cap="flat" cmpd="sng" algn="ctr">
                          <a:solidFill>
                            <a:srgbClr val="FF0000"/>
                          </a:solidFill>
                          <a:prstDash val="solid"/>
                          <a:round/>
                          <a:headEnd type="none" w="med" len="med"/>
                          <a:tailEnd type="none" w="med" len="med"/>
                        </a:lnR>
                      </a:tcPr>
                    </a:tc>
                    <a:tc>
                      <a:txBody>
                        <a:bodyPr/>
                        <a:lstStyle/>
                        <a:p>
                          <a:pPr algn="ctr">
                            <a:spcAft>
                              <a:spcPts val="0"/>
                            </a:spcAft>
                          </a:pPr>
                          <a:r>
                            <a:rPr lang="en-US" sz="1800" b="1" kern="1200" dirty="0">
                              <a:effectLst/>
                              <a:latin typeface="Times New Roman" panose="02020603050405020304" pitchFamily="18" charset="0"/>
                              <a:ea typeface="微软雅黑" panose="020B0503020204020204" pitchFamily="34" charset="-122"/>
                              <a:cs typeface="Times New Roman" panose="02020603050405020304" pitchFamily="18" charset="0"/>
                            </a:rPr>
                            <a:t>d</a:t>
                          </a:r>
                          <a:endParaRPr lang="zh-CN" sz="18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3956" marR="103956" marT="0" marB="0" anchor="ctr">
                        <a:lnL w="19050" cap="flat" cmpd="sng" algn="ctr">
                          <a:solidFill>
                            <a:srgbClr val="FF0000"/>
                          </a:solidFill>
                          <a:prstDash val="solid"/>
                          <a:round/>
                          <a:headEnd type="none" w="med" len="med"/>
                          <a:tailEnd type="none" w="med" len="med"/>
                        </a:lnL>
                      </a:tcPr>
                    </a:tc>
                    <a:tc>
                      <a:txBody>
                        <a:bodyPr/>
                        <a:lstStyle/>
                        <a:p>
                          <a:pPr algn="ctr">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d</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3956" marR="103956" marT="0" marB="0" anchor="ctr"/>
                    </a:tc>
                    <a:tc>
                      <a:txBody>
                        <a:bodyPr/>
                        <a:lstStyle/>
                        <a:p>
                          <a:pPr algn="ctr">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d</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3956" marR="103956" marT="0" marB="0" anchor="ctr"/>
                    </a:tc>
                    <a:tc>
                      <a:txBody>
                        <a:bodyPr/>
                        <a:lstStyle/>
                        <a:p>
                          <a:pPr algn="ctr">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d</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3956" marR="103956" marT="0" marB="0" anchor="ctr">
                        <a:lnR w="19050" cap="flat" cmpd="sng" algn="ctr">
                          <a:solidFill>
                            <a:srgbClr val="FF0000"/>
                          </a:solidFill>
                          <a:prstDash val="solid"/>
                          <a:round/>
                          <a:headEnd type="none" w="med" len="med"/>
                          <a:tailEnd type="none" w="med" len="med"/>
                        </a:lnR>
                      </a:tcPr>
                    </a:tc>
                    <a:tc gridSpan="4">
                      <a:txBody>
                        <a:bodyPr/>
                        <a:lstStyle/>
                        <a:p>
                          <a:pPr algn="ctr">
                            <a:spcAft>
                              <a:spcPts val="0"/>
                            </a:spcAft>
                          </a:pPr>
                          <a:r>
                            <a:rPr lang="en-US" sz="1800" b="1" kern="100">
                              <a:effectLst/>
                              <a:latin typeface="Times New Roman" panose="02020603050405020304" pitchFamily="18" charset="0"/>
                              <a:ea typeface="微软雅黑" panose="020B0503020204020204" pitchFamily="34" charset="-122"/>
                              <a:cs typeface="Times New Roman" panose="02020603050405020304" pitchFamily="18" charset="0"/>
                            </a:rPr>
                            <a:t>-1</a:t>
                          </a:r>
                          <a:r>
                            <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rPr>
                            <a:t>（</a:t>
                          </a:r>
                          <a:r>
                            <a:rPr lang="en-US" sz="1800" b="1" kern="100">
                              <a:effectLst/>
                              <a:latin typeface="Times New Roman" panose="02020603050405020304" pitchFamily="18" charset="0"/>
                              <a:ea typeface="微软雅黑" panose="020B0503020204020204" pitchFamily="34" charset="-122"/>
                              <a:cs typeface="Times New Roman" panose="02020603050405020304" pitchFamily="18" charset="0"/>
                            </a:rPr>
                            <a:t>15~0</a:t>
                          </a:r>
                          <a:r>
                            <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rPr>
                            <a:t>）</a:t>
                          </a:r>
                        </a:p>
                      </a:txBody>
                      <a:tcPr marL="103956" marR="103956" marT="0" marB="0" anchor="ctr">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a:txBody>
                        <a:bodyPr/>
                        <a:lstStyle/>
                        <a:p>
                          <a:pPr algn="ctr">
                            <a:spcAft>
                              <a:spcPts val="0"/>
                            </a:spcAft>
                          </a:pPr>
                          <a:r>
                            <a:rPr lang="zh-CN" sz="1800" b="1" kern="1200" dirty="0">
                              <a:effectLst/>
                              <a:latin typeface="Times New Roman" panose="02020603050405020304" pitchFamily="18" charset="0"/>
                              <a:ea typeface="微软雅黑" panose="020B0503020204020204" pitchFamily="34" charset="-122"/>
                              <a:cs typeface="Times New Roman" panose="02020603050405020304" pitchFamily="18" charset="0"/>
                            </a:rPr>
                            <a:t>减法计数</a:t>
                          </a:r>
                          <a:endParaRPr lang="zh-CN" sz="18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3956" marR="103956" marT="0" marB="0" anchor="ctr">
                        <a:lnL w="19050" cap="flat" cmpd="sng" algn="ctr">
                          <a:solidFill>
                            <a:srgbClr val="FF0000"/>
                          </a:solidFill>
                          <a:prstDash val="solid"/>
                          <a:round/>
                          <a:headEnd type="none" w="med" len="med"/>
                          <a:tailEnd type="none" w="med" len="med"/>
                        </a:lnL>
                      </a:tcPr>
                    </a:tc>
                    <a:extLst>
                      <a:ext uri="{0D108BD9-81ED-4DB2-BD59-A6C34878D82A}">
                        <a16:rowId xmlns:a16="http://schemas.microsoft.com/office/drawing/2014/main" xmlns="" xmlns:a14="http://schemas.microsoft.com/office/drawing/2010/main" val="560944081"/>
                      </a:ext>
                    </a:extLst>
                  </a:tr>
                </a:tbl>
              </a:graphicData>
            </a:graphic>
          </p:graphicFrame>
        </mc:Fallback>
      </mc:AlternateContent>
    </p:spTree>
    <p:extLst>
      <p:ext uri="{BB962C8B-B14F-4D97-AF65-F5344CB8AC3E}">
        <p14:creationId xmlns:p14="http://schemas.microsoft.com/office/powerpoint/2010/main" val="3955649610"/>
      </p:ext>
    </p:extLst>
  </p:cSld>
  <p:clrMapOvr>
    <a:masterClrMapping/>
  </p:clrMapOvr>
  <mc:AlternateContent xmlns:mc="http://schemas.openxmlformats.org/markup-compatibility/2006" xmlns:p14="http://schemas.microsoft.com/office/powerpoint/2010/main">
    <mc:Choice Requires="p14">
      <p:transition spd="slow" p14:dur="1250">
        <p:randomBar dir="vert"/>
      </p:transition>
    </mc:Choice>
    <mc:Fallback xmlns="">
      <p:transition spd="slow">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circle(in)">
                                      <p:cBhvr>
                                        <p:cTn id="12" dur="2000"/>
                                        <p:tgtEl>
                                          <p:spTgt spid="2"/>
                                        </p:tgtEl>
                                      </p:cBhvr>
                                    </p:animEffect>
                                  </p:childTnLst>
                                </p:cTn>
                              </p:par>
                              <p:par>
                                <p:cTn id="13" presetID="6" presetClass="entr" presetSubtype="16"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circle(in)">
                                      <p:cBhvr>
                                        <p:cTn id="15" dur="2000"/>
                                        <p:tgtEl>
                                          <p:spTgt spid="11"/>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grpId="0" nodeType="clickEffect">
                                  <p:stCondLst>
                                    <p:cond delay="0"/>
                                  </p:stCondLst>
                                  <p:childTnLst>
                                    <p:set>
                                      <p:cBhvr>
                                        <p:cTn id="19" dur="1" fill="hold">
                                          <p:stCondLst>
                                            <p:cond delay="0"/>
                                          </p:stCondLst>
                                        </p:cTn>
                                        <p:tgtEl>
                                          <p:spTgt spid="8"/>
                                        </p:tgtEl>
                                        <p:attrNameLst>
                                          <p:attrName>style.visibility</p:attrName>
                                        </p:attrNameLst>
                                      </p:cBhvr>
                                      <p:to>
                                        <p:strVal val="visible"/>
                                      </p:to>
                                    </p:set>
                                    <p:anim calcmode="lin" valueType="num">
                                      <p:cBhvr additive="base">
                                        <p:cTn id="20" dur="500" fill="hold"/>
                                        <p:tgtEl>
                                          <p:spTgt spid="8"/>
                                        </p:tgtEl>
                                        <p:attrNameLst>
                                          <p:attrName>ppt_x</p:attrName>
                                        </p:attrNameLst>
                                      </p:cBhvr>
                                      <p:tavLst>
                                        <p:tav tm="0">
                                          <p:val>
                                            <p:strVal val="#ppt_x"/>
                                          </p:val>
                                        </p:tav>
                                        <p:tav tm="100000">
                                          <p:val>
                                            <p:strVal val="#ppt_x"/>
                                          </p:val>
                                        </p:tav>
                                      </p:tavLst>
                                    </p:anim>
                                    <p:anim calcmode="lin" valueType="num">
                                      <p:cBhvr additive="base">
                                        <p:cTn id="21"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B6D9C768-8413-45FA-BDC7-53DA68035736}" type="slidenum">
              <a:rPr lang="zh-CN" altLang="en-US" smtClean="0"/>
              <a:t>47</a:t>
            </a:fld>
            <a:endParaRPr lang="zh-CN" altLang="en-US"/>
          </a:p>
        </p:txBody>
      </p:sp>
      <p:sp>
        <p:nvSpPr>
          <p:cNvPr id="10" name="平行四边形 9"/>
          <p:cNvSpPr/>
          <p:nvPr/>
        </p:nvSpPr>
        <p:spPr>
          <a:xfrm>
            <a:off x="304512" y="129448"/>
            <a:ext cx="1739441" cy="612000"/>
          </a:xfrm>
          <a:prstGeom prst="parallelogram">
            <a:avLst/>
          </a:prstGeom>
          <a:effectLst>
            <a:glow rad="63500">
              <a:schemeClr val="accent1">
                <a:satMod val="175000"/>
                <a:alpha val="40000"/>
              </a:schemeClr>
            </a:glow>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latin typeface="微软雅黑" panose="020B0503020204020204" pitchFamily="34" charset="-122"/>
                <a:ea typeface="微软雅黑" panose="020B0503020204020204" pitchFamily="34" charset="-122"/>
                <a:cs typeface="Times New Roman" panose="02020603050405020304" pitchFamily="18" charset="0"/>
              </a:rPr>
              <a:t>6.5.2</a:t>
            </a:r>
            <a:endParaRPr lang="zh-CN" altLang="en-US" sz="36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3" name="标题 2"/>
          <p:cNvSpPr>
            <a:spLocks noGrp="1"/>
          </p:cNvSpPr>
          <p:nvPr>
            <p:ph type="title"/>
          </p:nvPr>
        </p:nvSpPr>
        <p:spPr>
          <a:xfrm>
            <a:off x="2187686" y="97943"/>
            <a:ext cx="6291295" cy="732155"/>
          </a:xfrm>
        </p:spPr>
        <p:txBody>
          <a:bodyPr>
            <a:normAutofit/>
          </a:bodyPr>
          <a:lstStyle/>
          <a:p>
            <a:r>
              <a:rPr lang="zh-CN" altLang="en-US" dirty="0">
                <a:effectLst>
                  <a:outerShdw blurRad="38100" dist="38100" dir="2700000" algn="tl">
                    <a:srgbClr val="000000">
                      <a:alpha val="43137"/>
                    </a:srgbClr>
                  </a:outerShdw>
                </a:effectLst>
              </a:rPr>
              <a:t>二进制计数器</a:t>
            </a:r>
          </a:p>
        </p:txBody>
      </p:sp>
      <p:sp>
        <p:nvSpPr>
          <p:cNvPr id="9" name="页脚占位符 3"/>
          <p:cNvSpPr>
            <a:spLocks noGrp="1"/>
          </p:cNvSpPr>
          <p:nvPr>
            <p:ph type="ftr" sz="quarter" idx="11"/>
          </p:nvPr>
        </p:nvSpPr>
        <p:spPr>
          <a:xfrm>
            <a:off x="9642764" y="0"/>
            <a:ext cx="2549236" cy="510988"/>
          </a:xfrm>
        </p:spPr>
        <p:txBody>
          <a:bodyPr/>
          <a:lstStyle/>
          <a:p>
            <a:r>
              <a:rPr lang="zh-CN" altLang="en-US"/>
              <a:t>第</a:t>
            </a:r>
            <a:r>
              <a:rPr lang="en-US" altLang="zh-CN"/>
              <a:t>6</a:t>
            </a:r>
            <a:r>
              <a:rPr lang="zh-CN" altLang="en-US"/>
              <a:t>章 同步时序逻辑电路</a:t>
            </a:r>
            <a:endParaRPr lang="zh-CN" altLang="en-US" dirty="0"/>
          </a:p>
        </p:txBody>
      </p:sp>
      <p:sp>
        <p:nvSpPr>
          <p:cNvPr id="6" name="文本框 5"/>
          <p:cNvSpPr txBox="1"/>
          <p:nvPr/>
        </p:nvSpPr>
        <p:spPr>
          <a:xfrm>
            <a:off x="466726" y="1020462"/>
            <a:ext cx="5349096" cy="4154984"/>
          </a:xfrm>
          <a:prstGeom prst="rect">
            <a:avLst/>
          </a:prstGeom>
          <a:solidFill>
            <a:schemeClr val="accent6">
              <a:lumMod val="20000"/>
              <a:lumOff val="80000"/>
            </a:schemeClr>
          </a:solidFill>
        </p:spPr>
        <p:style>
          <a:lnRef idx="2">
            <a:schemeClr val="accent2"/>
          </a:lnRef>
          <a:fillRef idx="1">
            <a:schemeClr val="lt1"/>
          </a:fillRef>
          <a:effectRef idx="0">
            <a:schemeClr val="accent2"/>
          </a:effectRef>
          <a:fontRef idx="minor">
            <a:schemeClr val="dk1"/>
          </a:fontRef>
        </p:style>
        <p:txBody>
          <a:bodyPr wrap="square" rtlCol="0">
            <a:spAutoFit/>
          </a:bodyPr>
          <a:lstStyle/>
          <a:p>
            <a:pPr defTabSz="468000">
              <a:buClr>
                <a:srgbClr val="3859CD"/>
              </a:buClr>
            </a:pP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always @(</a:t>
            </a:r>
            <a:r>
              <a:rPr lang="en-US" altLang="zh-CN" sz="2400" b="1" dirty="0" err="1">
                <a:latin typeface="Times New Roman" panose="02020603050405020304" pitchFamily="18" charset="0"/>
                <a:ea typeface="微软雅黑" panose="020B0503020204020204" pitchFamily="34" charset="-122"/>
                <a:cs typeface="Times New Roman" panose="02020603050405020304" pitchFamily="18" charset="0"/>
              </a:rPr>
              <a:t>posedge</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 CP)</a:t>
            </a:r>
          </a:p>
          <a:p>
            <a:pPr defTabSz="468000">
              <a:buClr>
                <a:srgbClr val="3859CD"/>
              </a:buClr>
            </a:pP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	begin</a:t>
            </a:r>
          </a:p>
          <a:p>
            <a:pPr defTabSz="468000">
              <a:buClr>
                <a:srgbClr val="3859CD"/>
              </a:buClr>
            </a:pP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		if (!CR_)</a:t>
            </a:r>
          </a:p>
          <a:p>
            <a:pPr defTabSz="468000">
              <a:buClr>
                <a:srgbClr val="3859CD"/>
              </a:buClr>
            </a:pP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			Q&lt;=4'b0000;</a:t>
            </a:r>
          </a:p>
          <a:p>
            <a:pPr defTabSz="468000">
              <a:buClr>
                <a:srgbClr val="3859CD"/>
              </a:buClr>
            </a:pP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		else if (!LD_)</a:t>
            </a:r>
          </a:p>
          <a:p>
            <a:pPr defTabSz="468000">
              <a:buClr>
                <a:srgbClr val="3859CD"/>
              </a:buClr>
            </a:pP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			Q&lt;=D;</a:t>
            </a:r>
          </a:p>
          <a:p>
            <a:pPr defTabSz="468000">
              <a:buClr>
                <a:srgbClr val="3859CD"/>
              </a:buClr>
            </a:pP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		else if (CET &amp;&amp; CEP)</a:t>
            </a:r>
          </a:p>
          <a:p>
            <a:pPr defTabSz="468000">
              <a:buClr>
                <a:srgbClr val="3859CD"/>
              </a:buClr>
            </a:pP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			Q&lt;= Q+1'b1;</a:t>
            </a:r>
          </a:p>
          <a:p>
            <a:pPr defTabSz="468000">
              <a:buClr>
                <a:srgbClr val="3859CD"/>
              </a:buClr>
            </a:pP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		else </a:t>
            </a:r>
          </a:p>
          <a:p>
            <a:pPr defTabSz="468000">
              <a:buClr>
                <a:srgbClr val="3859CD"/>
              </a:buClr>
            </a:pP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			Q&lt;= Q;	</a:t>
            </a:r>
          </a:p>
          <a:p>
            <a:pPr defTabSz="468000">
              <a:buClr>
                <a:srgbClr val="3859CD"/>
              </a:buClr>
            </a:pP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	end</a:t>
            </a:r>
            <a:endPar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2" name="文本框 5"/>
          <p:cNvSpPr txBox="1"/>
          <p:nvPr/>
        </p:nvSpPr>
        <p:spPr>
          <a:xfrm>
            <a:off x="6340401" y="1020462"/>
            <a:ext cx="5349096" cy="4154984"/>
          </a:xfrm>
          <a:prstGeom prst="rect">
            <a:avLst/>
          </a:prstGeom>
          <a:solidFill>
            <a:schemeClr val="accent5">
              <a:lumMod val="20000"/>
              <a:lumOff val="80000"/>
            </a:schemeClr>
          </a:solidFill>
        </p:spPr>
        <p:style>
          <a:lnRef idx="2">
            <a:schemeClr val="accent2"/>
          </a:lnRef>
          <a:fillRef idx="1">
            <a:schemeClr val="lt1"/>
          </a:fillRef>
          <a:effectRef idx="0">
            <a:schemeClr val="accent2"/>
          </a:effectRef>
          <a:fontRef idx="minor">
            <a:schemeClr val="dk1"/>
          </a:fontRef>
        </p:style>
        <p:txBody>
          <a:bodyPr wrap="square" rtlCol="0">
            <a:spAutoFit/>
          </a:bodyPr>
          <a:lstStyle/>
          <a:p>
            <a:pPr defTabSz="468000">
              <a:buClr>
                <a:srgbClr val="3859CD"/>
              </a:buClr>
            </a:pP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always @(</a:t>
            </a:r>
            <a:r>
              <a:rPr lang="en-US" altLang="zh-CN" sz="2400" b="1" dirty="0" err="1">
                <a:latin typeface="Times New Roman" panose="02020603050405020304" pitchFamily="18" charset="0"/>
                <a:ea typeface="微软雅黑" panose="020B0503020204020204" pitchFamily="34" charset="-122"/>
                <a:cs typeface="Times New Roman" panose="02020603050405020304" pitchFamily="18" charset="0"/>
              </a:rPr>
              <a:t>posedge</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 CP or </a:t>
            </a:r>
            <a:r>
              <a:rPr lang="en-US" altLang="zh-CN" sz="2400" b="1" dirty="0" err="1">
                <a:latin typeface="Times New Roman" panose="02020603050405020304" pitchFamily="18" charset="0"/>
                <a:ea typeface="微软雅黑" panose="020B0503020204020204" pitchFamily="34" charset="-122"/>
                <a:cs typeface="Times New Roman" panose="02020603050405020304" pitchFamily="18" charset="0"/>
              </a:rPr>
              <a:t>negedge</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 CR_)</a:t>
            </a:r>
          </a:p>
          <a:p>
            <a:pPr defTabSz="468000">
              <a:buClr>
                <a:srgbClr val="3859CD"/>
              </a:buClr>
            </a:pP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	begin</a:t>
            </a:r>
          </a:p>
          <a:p>
            <a:pPr defTabSz="468000">
              <a:buClr>
                <a:srgbClr val="3859CD"/>
              </a:buClr>
            </a:pP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		if (!CR_)</a:t>
            </a:r>
          </a:p>
          <a:p>
            <a:pPr defTabSz="468000">
              <a:buClr>
                <a:srgbClr val="3859CD"/>
              </a:buClr>
            </a:pP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			Q&lt;=4'b0000;</a:t>
            </a:r>
          </a:p>
          <a:p>
            <a:pPr defTabSz="468000">
              <a:buClr>
                <a:srgbClr val="3859CD"/>
              </a:buClr>
            </a:pP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		else if (!LD_)</a:t>
            </a:r>
          </a:p>
          <a:p>
            <a:pPr defTabSz="468000">
              <a:buClr>
                <a:srgbClr val="3859CD"/>
              </a:buClr>
            </a:pP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			Q&lt;=D;</a:t>
            </a:r>
          </a:p>
          <a:p>
            <a:pPr defTabSz="468000">
              <a:buClr>
                <a:srgbClr val="3859CD"/>
              </a:buClr>
            </a:pP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		else if (CET &amp;&amp; CEP)</a:t>
            </a:r>
          </a:p>
          <a:p>
            <a:pPr defTabSz="468000">
              <a:buClr>
                <a:srgbClr val="3859CD"/>
              </a:buClr>
            </a:pP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			Q&lt;= Q+1'b1;</a:t>
            </a:r>
          </a:p>
          <a:p>
            <a:pPr defTabSz="468000">
              <a:buClr>
                <a:srgbClr val="3859CD"/>
              </a:buClr>
            </a:pP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		else </a:t>
            </a:r>
          </a:p>
          <a:p>
            <a:pPr defTabSz="468000">
              <a:buClr>
                <a:srgbClr val="3859CD"/>
              </a:buClr>
            </a:pP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			Q&lt;= Q;	</a:t>
            </a:r>
          </a:p>
          <a:p>
            <a:pPr defTabSz="468000">
              <a:buClr>
                <a:srgbClr val="3859CD"/>
              </a:buClr>
            </a:pP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	end</a:t>
            </a:r>
            <a:endPar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5" name="文本框 5"/>
          <p:cNvSpPr txBox="1"/>
          <p:nvPr/>
        </p:nvSpPr>
        <p:spPr>
          <a:xfrm>
            <a:off x="4081296" y="2203803"/>
            <a:ext cx="5349096" cy="4524315"/>
          </a:xfrm>
          <a:prstGeom prst="rect">
            <a:avLst/>
          </a:prstGeom>
          <a:solidFill>
            <a:schemeClr val="accent2">
              <a:lumMod val="20000"/>
              <a:lumOff val="80000"/>
            </a:schemeClr>
          </a:solidFill>
        </p:spPr>
        <p:style>
          <a:lnRef idx="2">
            <a:schemeClr val="accent2"/>
          </a:lnRef>
          <a:fillRef idx="1">
            <a:schemeClr val="lt1"/>
          </a:fillRef>
          <a:effectRef idx="0">
            <a:schemeClr val="accent2"/>
          </a:effectRef>
          <a:fontRef idx="minor">
            <a:schemeClr val="dk1"/>
          </a:fontRef>
        </p:style>
        <p:txBody>
          <a:bodyPr wrap="square" rtlCol="0">
            <a:spAutoFit/>
          </a:bodyPr>
          <a:lstStyle/>
          <a:p>
            <a:pPr defTabSz="468000">
              <a:buClr>
                <a:srgbClr val="3859CD"/>
              </a:buClr>
            </a:pP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always @(</a:t>
            </a:r>
            <a:r>
              <a:rPr lang="en-US" altLang="zh-CN" sz="2400" b="1" dirty="0" err="1">
                <a:latin typeface="Times New Roman" panose="02020603050405020304" pitchFamily="18" charset="0"/>
                <a:ea typeface="微软雅黑" panose="020B0503020204020204" pitchFamily="34" charset="-122"/>
                <a:cs typeface="Times New Roman" panose="02020603050405020304" pitchFamily="18" charset="0"/>
              </a:rPr>
              <a:t>posedge</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 CP or </a:t>
            </a:r>
            <a:r>
              <a:rPr lang="en-US" altLang="zh-CN" sz="2400" b="1" dirty="0" err="1">
                <a:latin typeface="Times New Roman" panose="02020603050405020304" pitchFamily="18" charset="0"/>
                <a:ea typeface="微软雅黑" panose="020B0503020204020204" pitchFamily="34" charset="-122"/>
                <a:cs typeface="Times New Roman" panose="02020603050405020304" pitchFamily="18" charset="0"/>
              </a:rPr>
              <a:t>negedge</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 CR_ or </a:t>
            </a:r>
            <a:r>
              <a:rPr lang="en-US" altLang="zh-CN" sz="2400" b="1" dirty="0" err="1">
                <a:latin typeface="Times New Roman" panose="02020603050405020304" pitchFamily="18" charset="0"/>
                <a:ea typeface="微软雅黑" panose="020B0503020204020204" pitchFamily="34" charset="-122"/>
                <a:cs typeface="Times New Roman" panose="02020603050405020304" pitchFamily="18" charset="0"/>
              </a:rPr>
              <a:t>negedge</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 LD_ )</a:t>
            </a:r>
          </a:p>
          <a:p>
            <a:pPr defTabSz="468000">
              <a:buClr>
                <a:srgbClr val="3859CD"/>
              </a:buClr>
            </a:pP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	begin</a:t>
            </a:r>
          </a:p>
          <a:p>
            <a:pPr defTabSz="468000">
              <a:buClr>
                <a:srgbClr val="3859CD"/>
              </a:buClr>
            </a:pP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		if (!CR_)</a:t>
            </a:r>
          </a:p>
          <a:p>
            <a:pPr defTabSz="468000">
              <a:buClr>
                <a:srgbClr val="3859CD"/>
              </a:buClr>
            </a:pP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			Q&lt;=4'b0000;</a:t>
            </a:r>
          </a:p>
          <a:p>
            <a:pPr defTabSz="468000">
              <a:buClr>
                <a:srgbClr val="3859CD"/>
              </a:buClr>
            </a:pP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		else if (!LD_)</a:t>
            </a:r>
          </a:p>
          <a:p>
            <a:pPr defTabSz="468000">
              <a:buClr>
                <a:srgbClr val="3859CD"/>
              </a:buClr>
            </a:pP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			Q&lt;=D;</a:t>
            </a:r>
          </a:p>
          <a:p>
            <a:pPr defTabSz="468000">
              <a:buClr>
                <a:srgbClr val="3859CD"/>
              </a:buClr>
            </a:pP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		else if (CET &amp;&amp; CEP)</a:t>
            </a:r>
          </a:p>
          <a:p>
            <a:pPr defTabSz="468000">
              <a:buClr>
                <a:srgbClr val="3859CD"/>
              </a:buClr>
            </a:pP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			Q&lt;= Q+1'b1;</a:t>
            </a:r>
          </a:p>
          <a:p>
            <a:pPr defTabSz="468000">
              <a:buClr>
                <a:srgbClr val="3859CD"/>
              </a:buClr>
            </a:pP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		else </a:t>
            </a:r>
          </a:p>
          <a:p>
            <a:pPr defTabSz="468000">
              <a:buClr>
                <a:srgbClr val="3859CD"/>
              </a:buClr>
            </a:pP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			Q&lt;= Q;	</a:t>
            </a:r>
          </a:p>
          <a:p>
            <a:pPr defTabSz="468000">
              <a:buClr>
                <a:srgbClr val="3859CD"/>
              </a:buClr>
            </a:pP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	end</a:t>
            </a:r>
            <a:endPar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16" name="图片 15">
            <a:hlinkClick r:id="rId3" action="ppaction://hlinksldjump"/>
          </p:cNvPr>
          <p:cNvPicPr>
            <a:picLocks noChangeAspect="1"/>
          </p:cNvPicPr>
          <p:nvPr/>
        </p:nvPicPr>
        <p:blipFill>
          <a:blip r:embed="rId4" cstate="print">
            <a:lum bright="70000" contrast="-70000"/>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tretch>
            <a:fillRect/>
          </a:stretch>
        </p:blipFill>
        <p:spPr>
          <a:xfrm>
            <a:off x="10203794" y="6102921"/>
            <a:ext cx="452586" cy="452586"/>
          </a:xfrm>
          <a:prstGeom prst="rect">
            <a:avLst/>
          </a:prstGeom>
          <a:solidFill>
            <a:srgbClr val="3859CD"/>
          </a:solidFill>
          <a:effectLst>
            <a:glow rad="63500">
              <a:schemeClr val="accent1">
                <a:satMod val="175000"/>
                <a:alpha val="40000"/>
              </a:schemeClr>
            </a:glow>
            <a:softEdge rad="31750"/>
          </a:effectLst>
        </p:spPr>
      </p:pic>
    </p:spTree>
    <p:extLst>
      <p:ext uri="{BB962C8B-B14F-4D97-AF65-F5344CB8AC3E}">
        <p14:creationId xmlns:p14="http://schemas.microsoft.com/office/powerpoint/2010/main" val="131534166"/>
      </p:ext>
    </p:extLst>
  </p:cSld>
  <p:clrMapOvr>
    <a:masterClrMapping/>
  </p:clrMapOvr>
  <mc:AlternateContent xmlns:mc="http://schemas.openxmlformats.org/markup-compatibility/2006" xmlns:p14="http://schemas.microsoft.com/office/powerpoint/2010/main">
    <mc:Choice Requires="p14">
      <p:transition spd="slow" p14:dur="1250">
        <p:randomBar dir="vert"/>
      </p:transition>
    </mc:Choice>
    <mc:Fallback xmlns="">
      <p:transition spd="slow">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barn(inVertical)">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barn(inVertical)">
                                      <p:cBhvr>
                                        <p:cTn id="17" dur="500"/>
                                        <p:tgtEl>
                                          <p:spTgt spid="15"/>
                                        </p:tgtEl>
                                      </p:cBhvr>
                                    </p:animEffect>
                                  </p:childTnLst>
                                </p:cTn>
                              </p:par>
                            </p:childTnLst>
                          </p:cTn>
                        </p:par>
                        <p:par>
                          <p:cTn id="18" fill="hold">
                            <p:stCondLst>
                              <p:cond delay="500"/>
                            </p:stCondLst>
                            <p:childTnLst>
                              <p:par>
                                <p:cTn id="19" presetID="10" presetClass="entr" presetSubtype="0" fill="hold" nodeType="after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2" grpId="0" animBg="1"/>
      <p:bldP spid="15"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B6D9C768-8413-45FA-BDC7-53DA68035736}" type="slidenum">
              <a:rPr lang="zh-CN" altLang="en-US" smtClean="0"/>
              <a:t>48</a:t>
            </a:fld>
            <a:endParaRPr lang="zh-CN" altLang="en-US"/>
          </a:p>
        </p:txBody>
      </p:sp>
      <p:sp>
        <p:nvSpPr>
          <p:cNvPr id="6" name="文本框 5"/>
          <p:cNvSpPr txBox="1"/>
          <p:nvPr/>
        </p:nvSpPr>
        <p:spPr>
          <a:xfrm>
            <a:off x="581025" y="1020462"/>
            <a:ext cx="11306176" cy="1754326"/>
          </a:xfrm>
          <a:prstGeom prst="rect">
            <a:avLst/>
          </a:prstGeom>
          <a:noFill/>
        </p:spPr>
        <p:txBody>
          <a:bodyPr wrap="square" rtlCol="0">
            <a:spAutoFit/>
          </a:bodyPr>
          <a:lstStyle/>
          <a:p>
            <a:pPr marL="342900" indent="-342900" defTabSz="468000">
              <a:lnSpc>
                <a:spcPct val="150000"/>
              </a:lnSpc>
              <a:buClr>
                <a:srgbClr val="3859CD"/>
              </a:buClr>
              <a:buFont typeface="Wingdings" panose="05000000000000000000" pitchFamily="2" charset="2"/>
              <a:buChar char="n"/>
            </a:pPr>
            <a:r>
              <a:rPr lang="zh-CN" altLang="en-US" sz="2400" b="1" dirty="0">
                <a:solidFill>
                  <a:srgbClr val="FF0000"/>
                </a:solidFill>
                <a:latin typeface="微软雅黑" panose="020B0503020204020204" pitchFamily="34" charset="-122"/>
                <a:ea typeface="微软雅黑" panose="020B0503020204020204" pitchFamily="34" charset="-122"/>
              </a:rPr>
              <a:t>定义：</a:t>
            </a:r>
            <a:r>
              <a:rPr lang="zh-CN" altLang="en-US" sz="2400" b="1" dirty="0">
                <a:solidFill>
                  <a:srgbClr val="0000CC"/>
                </a:solidFill>
                <a:latin typeface="微软雅黑" panose="020B0503020204020204" pitchFamily="34" charset="-122"/>
                <a:ea typeface="微软雅黑" panose="020B0503020204020204" pitchFamily="34" charset="-122"/>
              </a:rPr>
              <a:t>按</a:t>
            </a:r>
            <a:r>
              <a:rPr lang="en-US" altLang="zh-CN" sz="2400" b="1" dirty="0">
                <a:solidFill>
                  <a:srgbClr val="0000CC"/>
                </a:solidFill>
                <a:latin typeface="微软雅黑" panose="020B0503020204020204" pitchFamily="34" charset="-122"/>
                <a:ea typeface="微软雅黑" panose="020B0503020204020204" pitchFamily="34" charset="-122"/>
              </a:rPr>
              <a:t>8421BCD</a:t>
            </a:r>
            <a:r>
              <a:rPr lang="zh-CN" altLang="en-US" sz="2400" b="1" dirty="0">
                <a:solidFill>
                  <a:srgbClr val="0000CC"/>
                </a:solidFill>
                <a:latin typeface="微软雅黑" panose="020B0503020204020204" pitchFamily="34" charset="-122"/>
                <a:ea typeface="微软雅黑" panose="020B0503020204020204" pitchFamily="34" charset="-122"/>
              </a:rPr>
              <a:t>码的计数规律</a:t>
            </a:r>
            <a:r>
              <a:rPr lang="zh-CN" altLang="en-US" sz="2400" b="1" dirty="0">
                <a:latin typeface="微软雅黑" panose="020B0503020204020204" pitchFamily="34" charset="-122"/>
                <a:ea typeface="微软雅黑" panose="020B0503020204020204" pitchFamily="34" charset="-122"/>
              </a:rPr>
              <a:t>进行计数</a:t>
            </a:r>
          </a:p>
          <a:p>
            <a:pPr marL="342900" indent="-342900" defTabSz="468000">
              <a:lnSpc>
                <a:spcPct val="150000"/>
              </a:lnSpc>
              <a:buClr>
                <a:srgbClr val="3859CD"/>
              </a:buClr>
              <a:buFont typeface="Wingdings" panose="05000000000000000000" pitchFamily="2" charset="2"/>
              <a:buChar char="n"/>
            </a:pPr>
            <a:r>
              <a:rPr lang="en-US" altLang="zh-CN" sz="2400" b="1" dirty="0">
                <a:solidFill>
                  <a:srgbClr val="FF0000"/>
                </a:solidFill>
                <a:latin typeface="微软雅黑" panose="020B0503020204020204" pitchFamily="34" charset="-122"/>
                <a:ea typeface="微软雅黑" panose="020B0503020204020204" pitchFamily="34" charset="-122"/>
              </a:rPr>
              <a:t>1</a:t>
            </a:r>
            <a:r>
              <a:rPr lang="zh-CN" altLang="en-US" sz="2400" b="1" dirty="0">
                <a:solidFill>
                  <a:srgbClr val="FF0000"/>
                </a:solidFill>
                <a:latin typeface="微软雅黑" panose="020B0503020204020204" pitchFamily="34" charset="-122"/>
                <a:ea typeface="微软雅黑" panose="020B0503020204020204" pitchFamily="34" charset="-122"/>
              </a:rPr>
              <a:t>、十进制同步加法计数器</a:t>
            </a:r>
          </a:p>
          <a:p>
            <a:pPr marL="800100" lvl="1" indent="-342900" defTabSz="468000">
              <a:lnSpc>
                <a:spcPct val="150000"/>
              </a:lnSpc>
              <a:buClr>
                <a:srgbClr val="3859CD"/>
              </a:buClr>
              <a:buFont typeface="Wingdings" panose="05000000000000000000" pitchFamily="2" charset="2"/>
              <a:buChar char="n"/>
            </a:pPr>
            <a:r>
              <a:rPr lang="zh-CN" altLang="en-US" sz="2400" b="1" dirty="0">
                <a:latin typeface="微软雅黑" panose="020B0503020204020204" pitchFamily="34" charset="-122"/>
                <a:ea typeface="微软雅黑" panose="020B0503020204020204" pitchFamily="34" charset="-122"/>
              </a:rPr>
              <a:t>有</a:t>
            </a:r>
            <a:r>
              <a:rPr lang="en-US" altLang="zh-CN" sz="2400" b="1" dirty="0">
                <a:latin typeface="微软雅黑" panose="020B0503020204020204" pitchFamily="34" charset="-122"/>
                <a:ea typeface="微软雅黑" panose="020B0503020204020204" pitchFamily="34" charset="-122"/>
              </a:rPr>
              <a:t>10</a:t>
            </a:r>
            <a:r>
              <a:rPr lang="zh-CN" altLang="en-US" sz="2400" b="1" dirty="0">
                <a:latin typeface="微软雅黑" panose="020B0503020204020204" pitchFamily="34" charset="-122"/>
                <a:ea typeface="微软雅黑" panose="020B0503020204020204" pitchFamily="34" charset="-122"/>
              </a:rPr>
              <a:t>个有效状态，需要</a:t>
            </a:r>
            <a:r>
              <a:rPr lang="en-US" altLang="zh-CN" sz="2400" b="1" dirty="0">
                <a:latin typeface="微软雅黑" panose="020B0503020204020204" pitchFamily="34" charset="-122"/>
                <a:ea typeface="微软雅黑" panose="020B0503020204020204" pitchFamily="34" charset="-122"/>
              </a:rPr>
              <a:t>4</a:t>
            </a:r>
            <a:r>
              <a:rPr lang="zh-CN" altLang="en-US" sz="2400" b="1" dirty="0">
                <a:latin typeface="微软雅黑" panose="020B0503020204020204" pitchFamily="34" charset="-122"/>
                <a:ea typeface="微软雅黑" panose="020B0503020204020204" pitchFamily="34" charset="-122"/>
              </a:rPr>
              <a:t>个触发器保存状态</a:t>
            </a:r>
          </a:p>
        </p:txBody>
      </p:sp>
      <p:sp>
        <p:nvSpPr>
          <p:cNvPr id="10" name="平行四边形 9"/>
          <p:cNvSpPr/>
          <p:nvPr/>
        </p:nvSpPr>
        <p:spPr>
          <a:xfrm>
            <a:off x="304512" y="129448"/>
            <a:ext cx="1739441" cy="612000"/>
          </a:xfrm>
          <a:prstGeom prst="parallelogram">
            <a:avLst/>
          </a:prstGeom>
          <a:effectLst>
            <a:glow rad="63500">
              <a:schemeClr val="accent1">
                <a:satMod val="175000"/>
                <a:alpha val="40000"/>
              </a:schemeClr>
            </a:glow>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latin typeface="微软雅黑" panose="020B0503020204020204" pitchFamily="34" charset="-122"/>
                <a:ea typeface="微软雅黑" panose="020B0503020204020204" pitchFamily="34" charset="-122"/>
                <a:cs typeface="Times New Roman" panose="02020603050405020304" pitchFamily="18" charset="0"/>
              </a:rPr>
              <a:t>6.5.3</a:t>
            </a:r>
            <a:endParaRPr lang="zh-CN" altLang="en-US" sz="36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3" name="标题 2"/>
          <p:cNvSpPr>
            <a:spLocks noGrp="1"/>
          </p:cNvSpPr>
          <p:nvPr>
            <p:ph type="title"/>
          </p:nvPr>
        </p:nvSpPr>
        <p:spPr>
          <a:xfrm>
            <a:off x="2187686" y="97943"/>
            <a:ext cx="6291295" cy="732155"/>
          </a:xfrm>
        </p:spPr>
        <p:txBody>
          <a:bodyPr>
            <a:normAutofit/>
          </a:bodyPr>
          <a:lstStyle/>
          <a:p>
            <a:r>
              <a:rPr lang="zh-CN" altLang="en-US" dirty="0">
                <a:effectLst>
                  <a:outerShdw blurRad="38100" dist="38100" dir="2700000" algn="tl">
                    <a:srgbClr val="000000">
                      <a:alpha val="43137"/>
                    </a:srgbClr>
                  </a:outerShdw>
                </a:effectLst>
              </a:rPr>
              <a:t>十进制计数器</a:t>
            </a:r>
          </a:p>
        </p:txBody>
      </p:sp>
      <p:sp>
        <p:nvSpPr>
          <p:cNvPr id="9" name="页脚占位符 3"/>
          <p:cNvSpPr>
            <a:spLocks noGrp="1"/>
          </p:cNvSpPr>
          <p:nvPr>
            <p:ph type="ftr" sz="quarter" idx="11"/>
          </p:nvPr>
        </p:nvSpPr>
        <p:spPr>
          <a:xfrm>
            <a:off x="9642764" y="0"/>
            <a:ext cx="2549236" cy="510988"/>
          </a:xfrm>
        </p:spPr>
        <p:txBody>
          <a:bodyPr/>
          <a:lstStyle/>
          <a:p>
            <a:r>
              <a:rPr lang="zh-CN" altLang="en-US"/>
              <a:t>第</a:t>
            </a:r>
            <a:r>
              <a:rPr lang="en-US" altLang="zh-CN"/>
              <a:t>6</a:t>
            </a:r>
            <a:r>
              <a:rPr lang="zh-CN" altLang="en-US"/>
              <a:t>章 同步时序逻辑电路</a:t>
            </a:r>
            <a:endParaRPr lang="zh-CN" altLang="en-US" dirty="0"/>
          </a:p>
        </p:txBody>
      </p:sp>
      <p:graphicFrame>
        <p:nvGraphicFramePr>
          <p:cNvPr id="2" name="对象 1"/>
          <p:cNvGraphicFramePr>
            <a:graphicFrameLocks noChangeAspect="1"/>
          </p:cNvGraphicFramePr>
          <p:nvPr>
            <p:extLst>
              <p:ext uri="{D42A27DB-BD31-4B8C-83A1-F6EECF244321}">
                <p14:modId xmlns:p14="http://schemas.microsoft.com/office/powerpoint/2010/main" val="191592445"/>
              </p:ext>
            </p:extLst>
          </p:nvPr>
        </p:nvGraphicFramePr>
        <p:xfrm>
          <a:off x="1906588" y="3494088"/>
          <a:ext cx="7265987" cy="2590800"/>
        </p:xfrm>
        <a:graphic>
          <a:graphicData uri="http://schemas.openxmlformats.org/presentationml/2006/ole">
            <mc:AlternateContent xmlns:mc="http://schemas.openxmlformats.org/markup-compatibility/2006">
              <mc:Choice xmlns:v="urn:schemas-microsoft-com:vml" Requires="v">
                <p:oleObj spid="_x0000_s561193" name="Visio" r:id="rId4" imgW="4061719" imgH="1449792" progId="Visio.Drawing.11">
                  <p:embed/>
                </p:oleObj>
              </mc:Choice>
              <mc:Fallback>
                <p:oleObj name="Visio" r:id="rId4" imgW="4061719" imgH="1449792" progId="Visio.Drawing.11">
                  <p:embed/>
                  <p:pic>
                    <p:nvPicPr>
                      <p:cNvPr id="0" name="对象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06588" y="3494088"/>
                        <a:ext cx="7265987" cy="2590800"/>
                      </a:xfrm>
                      <a:prstGeom prst="rect">
                        <a:avLst/>
                      </a:prstGeom>
                      <a:solidFill>
                        <a:schemeClr val="accent5">
                          <a:lumMod val="20000"/>
                          <a:lumOff val="80000"/>
                        </a:schemeClr>
                      </a:solidFill>
                      <a:ln>
                        <a:noFill/>
                      </a:ln>
                      <a:extLst/>
                    </p:spPr>
                  </p:pic>
                </p:oleObj>
              </mc:Fallback>
            </mc:AlternateContent>
          </a:graphicData>
        </a:graphic>
      </p:graphicFrame>
    </p:spTree>
    <p:extLst>
      <p:ext uri="{BB962C8B-B14F-4D97-AF65-F5344CB8AC3E}">
        <p14:creationId xmlns:p14="http://schemas.microsoft.com/office/powerpoint/2010/main" val="2050486909"/>
      </p:ext>
    </p:extLst>
  </p:cSld>
  <p:clrMapOvr>
    <a:masterClrMapping/>
  </p:clrMapOvr>
  <mc:AlternateContent xmlns:mc="http://schemas.openxmlformats.org/markup-compatibility/2006" xmlns:p14="http://schemas.microsoft.com/office/powerpoint/2010/main">
    <mc:Choice Requires="p14">
      <p:transition spd="slow" p14:dur="1250">
        <p:randomBar dir="vert"/>
      </p:transition>
    </mc:Choice>
    <mc:Fallback xmlns="">
      <p:transition spd="slow">
        <p:randomBar dir="vert"/>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B6D9C768-8413-45FA-BDC7-53DA68035736}" type="slidenum">
              <a:rPr lang="zh-CN" altLang="en-US" smtClean="0"/>
              <a:t>49</a:t>
            </a:fld>
            <a:endParaRPr lang="zh-CN" altLang="en-US"/>
          </a:p>
        </p:txBody>
      </p:sp>
      <p:sp>
        <p:nvSpPr>
          <p:cNvPr id="10" name="平行四边形 9"/>
          <p:cNvSpPr/>
          <p:nvPr/>
        </p:nvSpPr>
        <p:spPr>
          <a:xfrm>
            <a:off x="304512" y="129448"/>
            <a:ext cx="1739441" cy="612000"/>
          </a:xfrm>
          <a:prstGeom prst="parallelogram">
            <a:avLst/>
          </a:prstGeom>
          <a:effectLst>
            <a:glow rad="63500">
              <a:schemeClr val="accent1">
                <a:satMod val="175000"/>
                <a:alpha val="40000"/>
              </a:schemeClr>
            </a:glow>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latin typeface="微软雅黑" panose="020B0503020204020204" pitchFamily="34" charset="-122"/>
                <a:ea typeface="微软雅黑" panose="020B0503020204020204" pitchFamily="34" charset="-122"/>
                <a:cs typeface="Times New Roman" panose="02020603050405020304" pitchFamily="18" charset="0"/>
              </a:rPr>
              <a:t>6.5.3</a:t>
            </a:r>
            <a:endParaRPr lang="zh-CN" altLang="en-US" sz="36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3" name="标题 2"/>
          <p:cNvSpPr>
            <a:spLocks noGrp="1"/>
          </p:cNvSpPr>
          <p:nvPr>
            <p:ph type="title"/>
          </p:nvPr>
        </p:nvSpPr>
        <p:spPr>
          <a:xfrm>
            <a:off x="2187686" y="97943"/>
            <a:ext cx="6291295" cy="732155"/>
          </a:xfrm>
        </p:spPr>
        <p:txBody>
          <a:bodyPr>
            <a:normAutofit/>
          </a:bodyPr>
          <a:lstStyle/>
          <a:p>
            <a:r>
              <a:rPr lang="zh-CN" altLang="en-US" dirty="0">
                <a:effectLst>
                  <a:outerShdw blurRad="38100" dist="38100" dir="2700000" algn="tl">
                    <a:srgbClr val="000000">
                      <a:alpha val="43137"/>
                    </a:srgbClr>
                  </a:outerShdw>
                </a:effectLst>
              </a:rPr>
              <a:t>十进制计数器</a:t>
            </a:r>
          </a:p>
        </p:txBody>
      </p:sp>
      <p:sp>
        <p:nvSpPr>
          <p:cNvPr id="9" name="页脚占位符 3"/>
          <p:cNvSpPr>
            <a:spLocks noGrp="1"/>
          </p:cNvSpPr>
          <p:nvPr>
            <p:ph type="ftr" sz="quarter" idx="11"/>
          </p:nvPr>
        </p:nvSpPr>
        <p:spPr>
          <a:xfrm>
            <a:off x="9642764" y="0"/>
            <a:ext cx="2549236" cy="510988"/>
          </a:xfrm>
        </p:spPr>
        <p:txBody>
          <a:bodyPr/>
          <a:lstStyle/>
          <a:p>
            <a:r>
              <a:rPr lang="zh-CN" altLang="en-US"/>
              <a:t>第</a:t>
            </a:r>
            <a:r>
              <a:rPr lang="en-US" altLang="zh-CN"/>
              <a:t>6</a:t>
            </a:r>
            <a:r>
              <a:rPr lang="zh-CN" altLang="en-US"/>
              <a:t>章 同步时序逻辑电路</a:t>
            </a:r>
            <a:endParaRPr lang="zh-CN" altLang="en-US" dirty="0"/>
          </a:p>
        </p:txBody>
      </p:sp>
      <p:sp>
        <p:nvSpPr>
          <p:cNvPr id="6" name="文本框 36"/>
          <p:cNvSpPr txBox="1"/>
          <p:nvPr/>
        </p:nvSpPr>
        <p:spPr>
          <a:xfrm>
            <a:off x="529909" y="1153551"/>
            <a:ext cx="8147366" cy="581057"/>
          </a:xfrm>
          <a:prstGeom prst="rect">
            <a:avLst/>
          </a:prstGeom>
          <a:noFill/>
        </p:spPr>
        <p:txBody>
          <a:bodyPr wrap="square" rtlCol="0">
            <a:spAutoFit/>
          </a:bodyPr>
          <a:lstStyle>
            <a:defPPr>
              <a:defRPr lang="zh-CN"/>
            </a:defPPr>
            <a:lvl1pPr marL="342900" indent="-342900" defTabSz="468000">
              <a:lnSpc>
                <a:spcPct val="150000"/>
              </a:lnSpc>
              <a:buClr>
                <a:srgbClr val="3859CD"/>
              </a:buClr>
              <a:buFont typeface="Wingdings" panose="05000000000000000000" pitchFamily="2" charset="2"/>
              <a:buChar char="n"/>
              <a:defRPr sz="2400" b="1">
                <a:latin typeface="微软雅黑" panose="020B0503020204020204" pitchFamily="34" charset="-122"/>
                <a:ea typeface="微软雅黑" panose="020B0503020204020204" pitchFamily="34" charset="-122"/>
              </a:defRPr>
            </a:lvl1pPr>
            <a:lvl2pPr marL="800100" lvl="1" indent="-342900" defTabSz="468000">
              <a:lnSpc>
                <a:spcPct val="150000"/>
              </a:lnSpc>
              <a:buClr>
                <a:srgbClr val="3859CD"/>
              </a:buClr>
              <a:buFont typeface="Wingdings" panose="05000000000000000000" pitchFamily="2" charset="2"/>
              <a:buChar char="n"/>
              <a:defRPr sz="2400" b="1">
                <a:latin typeface="微软雅黑" panose="020B0503020204020204" pitchFamily="34" charset="-122"/>
                <a:ea typeface="微软雅黑" panose="020B0503020204020204" pitchFamily="34" charset="-122"/>
              </a:defRPr>
            </a:lvl2pPr>
          </a:lstStyle>
          <a:p>
            <a:r>
              <a:rPr lang="zh-CN" altLang="en-US" dirty="0">
                <a:solidFill>
                  <a:srgbClr val="0000CC"/>
                </a:solidFill>
              </a:rPr>
              <a:t>十进制同步加法计数器的状态转移真值表</a:t>
            </a:r>
          </a:p>
        </p:txBody>
      </p:sp>
      <mc:AlternateContent xmlns:mc="http://schemas.openxmlformats.org/markup-compatibility/2006" xmlns:a14="http://schemas.microsoft.com/office/drawing/2010/main">
        <mc:Choice Requires="a14">
          <p:graphicFrame>
            <p:nvGraphicFramePr>
              <p:cNvPr id="7" name="表格 6"/>
              <p:cNvGraphicFramePr>
                <a:graphicFrameLocks noGrp="1"/>
              </p:cNvGraphicFramePr>
              <p:nvPr>
                <p:extLst>
                  <p:ext uri="{D42A27DB-BD31-4B8C-83A1-F6EECF244321}">
                    <p14:modId xmlns:p14="http://schemas.microsoft.com/office/powerpoint/2010/main" val="3734096537"/>
                  </p:ext>
                </p:extLst>
              </p:nvPr>
            </p:nvGraphicFramePr>
            <p:xfrm>
              <a:off x="752475" y="2018960"/>
              <a:ext cx="10991849" cy="4496139"/>
            </p:xfrm>
            <a:graphic>
              <a:graphicData uri="http://schemas.openxmlformats.org/drawingml/2006/table">
                <a:tbl>
                  <a:tblPr firstRow="1" firstCol="1" bandRow="1">
                    <a:tableStyleId>{B301B821-A1FF-4177-AEE7-76D212191A09}</a:tableStyleId>
                  </a:tblPr>
                  <a:tblGrid>
                    <a:gridCol w="547606">
                      <a:extLst>
                        <a:ext uri="{9D8B030D-6E8A-4147-A177-3AD203B41FA5}">
                          <a16:colId xmlns:a16="http://schemas.microsoft.com/office/drawing/2014/main" val="4048342869"/>
                        </a:ext>
                      </a:extLst>
                    </a:gridCol>
                    <a:gridCol w="547606">
                      <a:extLst>
                        <a:ext uri="{9D8B030D-6E8A-4147-A177-3AD203B41FA5}">
                          <a16:colId xmlns:a16="http://schemas.microsoft.com/office/drawing/2014/main" val="2178982406"/>
                        </a:ext>
                      </a:extLst>
                    </a:gridCol>
                    <a:gridCol w="547606">
                      <a:extLst>
                        <a:ext uri="{9D8B030D-6E8A-4147-A177-3AD203B41FA5}">
                          <a16:colId xmlns:a16="http://schemas.microsoft.com/office/drawing/2014/main" val="789754279"/>
                        </a:ext>
                      </a:extLst>
                    </a:gridCol>
                    <a:gridCol w="549077">
                      <a:extLst>
                        <a:ext uri="{9D8B030D-6E8A-4147-A177-3AD203B41FA5}">
                          <a16:colId xmlns:a16="http://schemas.microsoft.com/office/drawing/2014/main" val="1131024982"/>
                        </a:ext>
                      </a:extLst>
                    </a:gridCol>
                    <a:gridCol w="660953">
                      <a:extLst>
                        <a:ext uri="{9D8B030D-6E8A-4147-A177-3AD203B41FA5}">
                          <a16:colId xmlns:a16="http://schemas.microsoft.com/office/drawing/2014/main" val="469145593"/>
                        </a:ext>
                      </a:extLst>
                    </a:gridCol>
                    <a:gridCol w="660953">
                      <a:extLst>
                        <a:ext uri="{9D8B030D-6E8A-4147-A177-3AD203B41FA5}">
                          <a16:colId xmlns:a16="http://schemas.microsoft.com/office/drawing/2014/main" val="1556978294"/>
                        </a:ext>
                      </a:extLst>
                    </a:gridCol>
                    <a:gridCol w="660953">
                      <a:extLst>
                        <a:ext uri="{9D8B030D-6E8A-4147-A177-3AD203B41FA5}">
                          <a16:colId xmlns:a16="http://schemas.microsoft.com/office/drawing/2014/main" val="1229380755"/>
                        </a:ext>
                      </a:extLst>
                    </a:gridCol>
                    <a:gridCol w="660953">
                      <a:extLst>
                        <a:ext uri="{9D8B030D-6E8A-4147-A177-3AD203B41FA5}">
                          <a16:colId xmlns:a16="http://schemas.microsoft.com/office/drawing/2014/main" val="3623018192"/>
                        </a:ext>
                      </a:extLst>
                    </a:gridCol>
                    <a:gridCol w="660953">
                      <a:extLst>
                        <a:ext uri="{9D8B030D-6E8A-4147-A177-3AD203B41FA5}">
                          <a16:colId xmlns:a16="http://schemas.microsoft.com/office/drawing/2014/main" val="752492627"/>
                        </a:ext>
                      </a:extLst>
                    </a:gridCol>
                    <a:gridCol w="547606">
                      <a:extLst>
                        <a:ext uri="{9D8B030D-6E8A-4147-A177-3AD203B41FA5}">
                          <a16:colId xmlns:a16="http://schemas.microsoft.com/office/drawing/2014/main" val="1433656979"/>
                        </a:ext>
                      </a:extLst>
                    </a:gridCol>
                    <a:gridCol w="547606">
                      <a:extLst>
                        <a:ext uri="{9D8B030D-6E8A-4147-A177-3AD203B41FA5}">
                          <a16:colId xmlns:a16="http://schemas.microsoft.com/office/drawing/2014/main" val="3145396968"/>
                        </a:ext>
                      </a:extLst>
                    </a:gridCol>
                    <a:gridCol w="547606">
                      <a:extLst>
                        <a:ext uri="{9D8B030D-6E8A-4147-A177-3AD203B41FA5}">
                          <a16:colId xmlns:a16="http://schemas.microsoft.com/office/drawing/2014/main" val="652359270"/>
                        </a:ext>
                      </a:extLst>
                    </a:gridCol>
                    <a:gridCol w="547606">
                      <a:extLst>
                        <a:ext uri="{9D8B030D-6E8A-4147-A177-3AD203B41FA5}">
                          <a16:colId xmlns:a16="http://schemas.microsoft.com/office/drawing/2014/main" val="924017561"/>
                        </a:ext>
                      </a:extLst>
                    </a:gridCol>
                    <a:gridCol w="660953">
                      <a:extLst>
                        <a:ext uri="{9D8B030D-6E8A-4147-A177-3AD203B41FA5}">
                          <a16:colId xmlns:a16="http://schemas.microsoft.com/office/drawing/2014/main" val="3595992391"/>
                        </a:ext>
                      </a:extLst>
                    </a:gridCol>
                    <a:gridCol w="660953">
                      <a:extLst>
                        <a:ext uri="{9D8B030D-6E8A-4147-A177-3AD203B41FA5}">
                          <a16:colId xmlns:a16="http://schemas.microsoft.com/office/drawing/2014/main" val="4135085119"/>
                        </a:ext>
                      </a:extLst>
                    </a:gridCol>
                    <a:gridCol w="660953">
                      <a:extLst>
                        <a:ext uri="{9D8B030D-6E8A-4147-A177-3AD203B41FA5}">
                          <a16:colId xmlns:a16="http://schemas.microsoft.com/office/drawing/2014/main" val="4241268697"/>
                        </a:ext>
                      </a:extLst>
                    </a:gridCol>
                    <a:gridCol w="660953">
                      <a:extLst>
                        <a:ext uri="{9D8B030D-6E8A-4147-A177-3AD203B41FA5}">
                          <a16:colId xmlns:a16="http://schemas.microsoft.com/office/drawing/2014/main" val="1974788961"/>
                        </a:ext>
                      </a:extLst>
                    </a:gridCol>
                    <a:gridCol w="660953">
                      <a:extLst>
                        <a:ext uri="{9D8B030D-6E8A-4147-A177-3AD203B41FA5}">
                          <a16:colId xmlns:a16="http://schemas.microsoft.com/office/drawing/2014/main" val="3043631106"/>
                        </a:ext>
                      </a:extLst>
                    </a:gridCol>
                  </a:tblGrid>
                  <a:tr h="499571">
                    <a:tc>
                      <a:txBody>
                        <a:bodyPr/>
                        <a:lstStyle/>
                        <a:p>
                          <a:pPr algn="ctr">
                            <a:lnSpc>
                              <a:spcPts val="2000"/>
                            </a:lnSpc>
                            <a:spcAft>
                              <a:spcPts val="0"/>
                            </a:spcAft>
                          </a:pPr>
                          <a14:m>
                            <m:oMathPara xmlns:m="http://schemas.openxmlformats.org/officeDocument/2006/math">
                              <m:oMathParaPr>
                                <m:jc m:val="centerGroup"/>
                              </m:oMathParaPr>
                              <m:oMath xmlns:m="http://schemas.openxmlformats.org/officeDocument/2006/math">
                                <m:sSubSup>
                                  <m:sSubSupPr>
                                    <m:ctrlPr>
                                      <a:rPr lang="zh-CN" sz="1800" b="1" i="1" kern="100">
                                        <a:effectLst/>
                                        <a:latin typeface="Cambria Math" panose="02040503050406030204" pitchFamily="18" charset="0"/>
                                      </a:rPr>
                                    </m:ctrlPr>
                                  </m:sSubSupPr>
                                  <m:e>
                                    <m:r>
                                      <m:rPr>
                                        <m:nor/>
                                      </m:rPr>
                                      <a:rPr lang="en-US" sz="1800" b="1" kern="100">
                                        <a:effectLst/>
                                        <a:latin typeface="Times New Roman" panose="02020603050405020304" pitchFamily="18" charset="0"/>
                                        <a:ea typeface="微软雅黑" panose="020B0503020204020204" pitchFamily="34" charset="-122"/>
                                        <a:cs typeface="Times New Roman" panose="02020603050405020304" pitchFamily="18" charset="0"/>
                                      </a:rPr>
                                      <m:t>Q</m:t>
                                    </m:r>
                                  </m:e>
                                  <m:sub>
                                    <m:r>
                                      <m:rPr>
                                        <m:nor/>
                                      </m:rPr>
                                      <a:rPr lang="en-US" sz="1800" b="1" kern="100">
                                        <a:effectLst/>
                                        <a:latin typeface="Times New Roman" panose="02020603050405020304" pitchFamily="18" charset="0"/>
                                        <a:ea typeface="微软雅黑" panose="020B0503020204020204" pitchFamily="34" charset="-122"/>
                                        <a:cs typeface="Times New Roman" panose="02020603050405020304" pitchFamily="18" charset="0"/>
                                      </a:rPr>
                                      <m:t>3</m:t>
                                    </m:r>
                                  </m:sub>
                                  <m:sup>
                                    <m:r>
                                      <m:rPr>
                                        <m:nor/>
                                      </m:rPr>
                                      <a:rPr lang="en-US" sz="1800" b="1" kern="100">
                                        <a:effectLst/>
                                        <a:latin typeface="Times New Roman" panose="02020603050405020304" pitchFamily="18" charset="0"/>
                                        <a:ea typeface="微软雅黑" panose="020B0503020204020204" pitchFamily="34" charset="-122"/>
                                        <a:cs typeface="Times New Roman" panose="02020603050405020304" pitchFamily="18" charset="0"/>
                                      </a:rPr>
                                      <m:t>n</m:t>
                                    </m:r>
                                  </m:sup>
                                </m:sSubSup>
                              </m:oMath>
                            </m:oMathPara>
                          </a14:m>
                          <a:endParaRPr lang="zh-CN" sz="18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23800" marR="23800" marT="0" marB="0" anchor="ctr"/>
                    </a:tc>
                    <a:tc>
                      <a:txBody>
                        <a:bodyPr/>
                        <a:lstStyle/>
                        <a:p>
                          <a:pPr algn="ctr">
                            <a:lnSpc>
                              <a:spcPts val="2000"/>
                            </a:lnSpc>
                            <a:spcAft>
                              <a:spcPts val="0"/>
                            </a:spcAft>
                          </a:pPr>
                          <a14:m>
                            <m:oMathPara xmlns:m="http://schemas.openxmlformats.org/officeDocument/2006/math">
                              <m:oMathParaPr>
                                <m:jc m:val="centerGroup"/>
                              </m:oMathParaPr>
                              <m:oMath xmlns:m="http://schemas.openxmlformats.org/officeDocument/2006/math">
                                <m:sSubSup>
                                  <m:sSubSupPr>
                                    <m:ctrlPr>
                                      <a:rPr lang="zh-CN" sz="1800" b="1" i="1" kern="100">
                                        <a:effectLst/>
                                        <a:latin typeface="Cambria Math" panose="02040503050406030204" pitchFamily="18" charset="0"/>
                                      </a:rPr>
                                    </m:ctrlPr>
                                  </m:sSubSupPr>
                                  <m:e>
                                    <m:r>
                                      <m:rPr>
                                        <m:nor/>
                                      </m:rPr>
                                      <a:rPr lang="en-US" sz="1800" b="1" kern="100">
                                        <a:effectLst/>
                                        <a:latin typeface="Times New Roman" panose="02020603050405020304" pitchFamily="18" charset="0"/>
                                        <a:ea typeface="微软雅黑" panose="020B0503020204020204" pitchFamily="34" charset="-122"/>
                                        <a:cs typeface="Times New Roman" panose="02020603050405020304" pitchFamily="18" charset="0"/>
                                      </a:rPr>
                                      <m:t>Q</m:t>
                                    </m:r>
                                  </m:e>
                                  <m:sub>
                                    <m:r>
                                      <m:rPr>
                                        <m:nor/>
                                      </m:rPr>
                                      <a:rPr lang="en-US" sz="1800" b="1" kern="100">
                                        <a:effectLst/>
                                        <a:latin typeface="Times New Roman" panose="02020603050405020304" pitchFamily="18" charset="0"/>
                                        <a:ea typeface="微软雅黑" panose="020B0503020204020204" pitchFamily="34" charset="-122"/>
                                        <a:cs typeface="Times New Roman" panose="02020603050405020304" pitchFamily="18" charset="0"/>
                                      </a:rPr>
                                      <m:t>2</m:t>
                                    </m:r>
                                  </m:sub>
                                  <m:sup>
                                    <m:r>
                                      <m:rPr>
                                        <m:nor/>
                                      </m:rPr>
                                      <a:rPr lang="en-US" sz="1800" b="1" kern="100">
                                        <a:effectLst/>
                                        <a:latin typeface="Times New Roman" panose="02020603050405020304" pitchFamily="18" charset="0"/>
                                        <a:ea typeface="微软雅黑" panose="020B0503020204020204" pitchFamily="34" charset="-122"/>
                                        <a:cs typeface="Times New Roman" panose="02020603050405020304" pitchFamily="18" charset="0"/>
                                      </a:rPr>
                                      <m:t>n</m:t>
                                    </m:r>
                                  </m:sup>
                                </m:sSubSup>
                              </m:oMath>
                            </m:oMathPara>
                          </a14:m>
                          <a:endParaRPr lang="zh-CN" sz="18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23800" marR="23800" marT="0" marB="0" anchor="ctr"/>
                    </a:tc>
                    <a:tc>
                      <a:txBody>
                        <a:bodyPr/>
                        <a:lstStyle/>
                        <a:p>
                          <a:pPr algn="just">
                            <a:lnSpc>
                              <a:spcPts val="2000"/>
                            </a:lnSpc>
                            <a:spcAft>
                              <a:spcPts val="0"/>
                            </a:spcAft>
                          </a:pPr>
                          <a14:m>
                            <m:oMathPara xmlns:m="http://schemas.openxmlformats.org/officeDocument/2006/math">
                              <m:oMathParaPr>
                                <m:jc m:val="centerGroup"/>
                              </m:oMathParaPr>
                              <m:oMath xmlns:m="http://schemas.openxmlformats.org/officeDocument/2006/math">
                                <m:sSubSup>
                                  <m:sSubSupPr>
                                    <m:ctrlPr>
                                      <a:rPr lang="zh-CN" sz="1800" b="1" i="1" kern="100">
                                        <a:effectLst/>
                                        <a:latin typeface="Cambria Math" panose="02040503050406030204" pitchFamily="18" charset="0"/>
                                      </a:rPr>
                                    </m:ctrlPr>
                                  </m:sSubSupPr>
                                  <m:e>
                                    <m:r>
                                      <m:rPr>
                                        <m:nor/>
                                      </m:rPr>
                                      <a:rPr lang="en-US" sz="1800" b="1" kern="100">
                                        <a:effectLst/>
                                        <a:latin typeface="Times New Roman" panose="02020603050405020304" pitchFamily="18" charset="0"/>
                                        <a:ea typeface="微软雅黑" panose="020B0503020204020204" pitchFamily="34" charset="-122"/>
                                        <a:cs typeface="Times New Roman" panose="02020603050405020304" pitchFamily="18" charset="0"/>
                                      </a:rPr>
                                      <m:t>Q</m:t>
                                    </m:r>
                                  </m:e>
                                  <m:sub>
                                    <m:r>
                                      <m:rPr>
                                        <m:nor/>
                                      </m:rPr>
                                      <a:rPr lang="en-US" sz="1800" b="1" kern="100">
                                        <a:effectLst/>
                                        <a:latin typeface="Times New Roman" panose="02020603050405020304" pitchFamily="18" charset="0"/>
                                        <a:ea typeface="微软雅黑" panose="020B0503020204020204" pitchFamily="34" charset="-122"/>
                                        <a:cs typeface="Times New Roman" panose="02020603050405020304" pitchFamily="18" charset="0"/>
                                      </a:rPr>
                                      <m:t>1</m:t>
                                    </m:r>
                                  </m:sub>
                                  <m:sup>
                                    <m:r>
                                      <m:rPr>
                                        <m:nor/>
                                      </m:rPr>
                                      <a:rPr lang="en-US" sz="1800" b="1" kern="100">
                                        <a:effectLst/>
                                        <a:latin typeface="Times New Roman" panose="02020603050405020304" pitchFamily="18" charset="0"/>
                                        <a:ea typeface="微软雅黑" panose="020B0503020204020204" pitchFamily="34" charset="-122"/>
                                        <a:cs typeface="Times New Roman" panose="02020603050405020304" pitchFamily="18" charset="0"/>
                                      </a:rPr>
                                      <m:t>n</m:t>
                                    </m:r>
                                  </m:sup>
                                </m:sSubSup>
                              </m:oMath>
                            </m:oMathPara>
                          </a14:m>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23800" marR="23800" marT="0" marB="0" anchor="ctr"/>
                    </a:tc>
                    <a:tc>
                      <a:txBody>
                        <a:bodyPr/>
                        <a:lstStyle/>
                        <a:p>
                          <a:pPr algn="just">
                            <a:lnSpc>
                              <a:spcPts val="2000"/>
                            </a:lnSpc>
                            <a:spcAft>
                              <a:spcPts val="0"/>
                            </a:spcAft>
                          </a:pPr>
                          <a14:m>
                            <m:oMathPara xmlns:m="http://schemas.openxmlformats.org/officeDocument/2006/math">
                              <m:oMathParaPr>
                                <m:jc m:val="centerGroup"/>
                              </m:oMathParaPr>
                              <m:oMath xmlns:m="http://schemas.openxmlformats.org/officeDocument/2006/math">
                                <m:sSubSup>
                                  <m:sSubSupPr>
                                    <m:ctrlPr>
                                      <a:rPr lang="zh-CN" sz="1800" b="1" i="1" kern="100">
                                        <a:effectLst/>
                                        <a:latin typeface="Cambria Math" panose="02040503050406030204" pitchFamily="18" charset="0"/>
                                      </a:rPr>
                                    </m:ctrlPr>
                                  </m:sSubSupPr>
                                  <m:e>
                                    <m:r>
                                      <m:rPr>
                                        <m:nor/>
                                      </m:rPr>
                                      <a:rPr lang="en-US" sz="1800" b="1" kern="100">
                                        <a:effectLst/>
                                        <a:latin typeface="Times New Roman" panose="02020603050405020304" pitchFamily="18" charset="0"/>
                                        <a:ea typeface="微软雅黑" panose="020B0503020204020204" pitchFamily="34" charset="-122"/>
                                        <a:cs typeface="Times New Roman" panose="02020603050405020304" pitchFamily="18" charset="0"/>
                                      </a:rPr>
                                      <m:t>Q</m:t>
                                    </m:r>
                                  </m:e>
                                  <m:sub>
                                    <m:r>
                                      <m:rPr>
                                        <m:nor/>
                                      </m:rPr>
                                      <a:rPr lang="en-US" sz="1800" b="1" kern="100">
                                        <a:effectLst/>
                                        <a:latin typeface="Times New Roman" panose="02020603050405020304" pitchFamily="18" charset="0"/>
                                        <a:ea typeface="微软雅黑" panose="020B0503020204020204" pitchFamily="34" charset="-122"/>
                                        <a:cs typeface="Times New Roman" panose="02020603050405020304" pitchFamily="18" charset="0"/>
                                      </a:rPr>
                                      <m:t>0</m:t>
                                    </m:r>
                                  </m:sub>
                                  <m:sup>
                                    <m:r>
                                      <m:rPr>
                                        <m:nor/>
                                      </m:rPr>
                                      <a:rPr lang="en-US" sz="1800" b="1" kern="100">
                                        <a:effectLst/>
                                        <a:latin typeface="Times New Roman" panose="02020603050405020304" pitchFamily="18" charset="0"/>
                                        <a:ea typeface="微软雅黑" panose="020B0503020204020204" pitchFamily="34" charset="-122"/>
                                        <a:cs typeface="Times New Roman" panose="02020603050405020304" pitchFamily="18" charset="0"/>
                                      </a:rPr>
                                      <m:t>n</m:t>
                                    </m:r>
                                  </m:sup>
                                </m:sSubSup>
                              </m:oMath>
                            </m:oMathPara>
                          </a14:m>
                          <a:endParaRPr lang="zh-CN" sz="18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23800" marR="23800" marT="0" marB="0" anchor="ctr">
                        <a:lnR w="19050" cap="flat" cmpd="sng" algn="ctr">
                          <a:solidFill>
                            <a:srgbClr val="FF0000"/>
                          </a:solidFill>
                          <a:prstDash val="solid"/>
                          <a:round/>
                          <a:headEnd type="none" w="med" len="med"/>
                          <a:tailEnd type="none" w="med" len="med"/>
                        </a:lnR>
                      </a:tcPr>
                    </a:tc>
                    <a:tc>
                      <a:txBody>
                        <a:bodyPr/>
                        <a:lstStyle/>
                        <a:p>
                          <a:pPr algn="just">
                            <a:lnSpc>
                              <a:spcPts val="2000"/>
                            </a:lnSpc>
                            <a:spcAft>
                              <a:spcPts val="0"/>
                            </a:spcAft>
                          </a:pPr>
                          <a14:m>
                            <m:oMathPara xmlns:m="http://schemas.openxmlformats.org/officeDocument/2006/math">
                              <m:oMathParaPr>
                                <m:jc m:val="centerGroup"/>
                              </m:oMathParaPr>
                              <m:oMath xmlns:m="http://schemas.openxmlformats.org/officeDocument/2006/math">
                                <m:sSubSup>
                                  <m:sSubSupPr>
                                    <m:ctrlPr>
                                      <a:rPr lang="zh-CN" sz="1800" b="1" i="1" kern="100">
                                        <a:effectLst/>
                                        <a:latin typeface="Cambria Math" panose="02040503050406030204" pitchFamily="18" charset="0"/>
                                      </a:rPr>
                                    </m:ctrlPr>
                                  </m:sSubSupPr>
                                  <m:e>
                                    <m:r>
                                      <m:rPr>
                                        <m:nor/>
                                      </m:rPr>
                                      <a:rPr lang="en-US" sz="1800" b="1" kern="100">
                                        <a:effectLst/>
                                        <a:latin typeface="Times New Roman" panose="02020603050405020304" pitchFamily="18" charset="0"/>
                                        <a:ea typeface="微软雅黑" panose="020B0503020204020204" pitchFamily="34" charset="-122"/>
                                        <a:cs typeface="Times New Roman" panose="02020603050405020304" pitchFamily="18" charset="0"/>
                                      </a:rPr>
                                      <m:t>Q</m:t>
                                    </m:r>
                                  </m:e>
                                  <m:sub>
                                    <m:r>
                                      <m:rPr>
                                        <m:nor/>
                                      </m:rPr>
                                      <a:rPr lang="en-US" sz="1800" b="1" kern="100">
                                        <a:effectLst/>
                                        <a:latin typeface="Times New Roman" panose="02020603050405020304" pitchFamily="18" charset="0"/>
                                        <a:ea typeface="微软雅黑" panose="020B0503020204020204" pitchFamily="34" charset="-122"/>
                                        <a:cs typeface="Times New Roman" panose="02020603050405020304" pitchFamily="18" charset="0"/>
                                      </a:rPr>
                                      <m:t>3</m:t>
                                    </m:r>
                                  </m:sub>
                                  <m:sup>
                                    <m:r>
                                      <m:rPr>
                                        <m:nor/>
                                      </m:rPr>
                                      <a:rPr lang="en-US" sz="1800" b="1" kern="100">
                                        <a:effectLst/>
                                        <a:latin typeface="Times New Roman" panose="02020603050405020304" pitchFamily="18" charset="0"/>
                                        <a:ea typeface="微软雅黑" panose="020B0503020204020204" pitchFamily="34" charset="-122"/>
                                        <a:cs typeface="Times New Roman" panose="02020603050405020304" pitchFamily="18" charset="0"/>
                                      </a:rPr>
                                      <m:t>n</m:t>
                                    </m:r>
                                    <m:r>
                                      <m:rPr>
                                        <m:nor/>
                                      </m:rPr>
                                      <a:rPr lang="en-US" sz="1800" b="1" kern="100">
                                        <a:effectLst/>
                                        <a:latin typeface="Times New Roman" panose="02020603050405020304" pitchFamily="18" charset="0"/>
                                        <a:ea typeface="微软雅黑" panose="020B0503020204020204" pitchFamily="34" charset="-122"/>
                                        <a:cs typeface="Times New Roman" panose="02020603050405020304" pitchFamily="18" charset="0"/>
                                      </a:rPr>
                                      <m:t>+1</m:t>
                                    </m:r>
                                  </m:sup>
                                </m:sSubSup>
                              </m:oMath>
                            </m:oMathPara>
                          </a14:m>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23800" marR="23800" marT="0" marB="0" anchor="ctr">
                        <a:lnL w="19050" cap="flat" cmpd="sng" algn="ctr">
                          <a:solidFill>
                            <a:srgbClr val="FF0000"/>
                          </a:solidFill>
                          <a:prstDash val="solid"/>
                          <a:round/>
                          <a:headEnd type="none" w="med" len="med"/>
                          <a:tailEnd type="none" w="med" len="med"/>
                        </a:lnL>
                      </a:tcPr>
                    </a:tc>
                    <a:tc>
                      <a:txBody>
                        <a:bodyPr/>
                        <a:lstStyle/>
                        <a:p>
                          <a:pPr algn="just">
                            <a:lnSpc>
                              <a:spcPts val="2000"/>
                            </a:lnSpc>
                            <a:spcAft>
                              <a:spcPts val="0"/>
                            </a:spcAft>
                          </a:pPr>
                          <a14:m>
                            <m:oMathPara xmlns:m="http://schemas.openxmlformats.org/officeDocument/2006/math">
                              <m:oMathParaPr>
                                <m:jc m:val="centerGroup"/>
                              </m:oMathParaPr>
                              <m:oMath xmlns:m="http://schemas.openxmlformats.org/officeDocument/2006/math">
                                <m:sSubSup>
                                  <m:sSubSupPr>
                                    <m:ctrlPr>
                                      <a:rPr lang="zh-CN" sz="1800" b="1" i="1" kern="100">
                                        <a:effectLst/>
                                        <a:latin typeface="Cambria Math" panose="02040503050406030204" pitchFamily="18" charset="0"/>
                                      </a:rPr>
                                    </m:ctrlPr>
                                  </m:sSubSupPr>
                                  <m:e>
                                    <m:r>
                                      <m:rPr>
                                        <m:nor/>
                                      </m:rPr>
                                      <a:rPr lang="en-US" sz="1800" b="1" kern="100">
                                        <a:effectLst/>
                                        <a:latin typeface="Times New Roman" panose="02020603050405020304" pitchFamily="18" charset="0"/>
                                        <a:ea typeface="微软雅黑" panose="020B0503020204020204" pitchFamily="34" charset="-122"/>
                                        <a:cs typeface="Times New Roman" panose="02020603050405020304" pitchFamily="18" charset="0"/>
                                      </a:rPr>
                                      <m:t>Q</m:t>
                                    </m:r>
                                  </m:e>
                                  <m:sub>
                                    <m:r>
                                      <m:rPr>
                                        <m:nor/>
                                      </m:rPr>
                                      <a:rPr lang="en-US" sz="1800" b="1" kern="100">
                                        <a:effectLst/>
                                        <a:latin typeface="Times New Roman" panose="02020603050405020304" pitchFamily="18" charset="0"/>
                                        <a:ea typeface="微软雅黑" panose="020B0503020204020204" pitchFamily="34" charset="-122"/>
                                        <a:cs typeface="Times New Roman" panose="02020603050405020304" pitchFamily="18" charset="0"/>
                                      </a:rPr>
                                      <m:t>2</m:t>
                                    </m:r>
                                  </m:sub>
                                  <m:sup>
                                    <m:r>
                                      <m:rPr>
                                        <m:nor/>
                                      </m:rPr>
                                      <a:rPr lang="en-US" sz="1800" b="1" kern="100">
                                        <a:effectLst/>
                                        <a:latin typeface="Times New Roman" panose="02020603050405020304" pitchFamily="18" charset="0"/>
                                        <a:ea typeface="微软雅黑" panose="020B0503020204020204" pitchFamily="34" charset="-122"/>
                                        <a:cs typeface="Times New Roman" panose="02020603050405020304" pitchFamily="18" charset="0"/>
                                      </a:rPr>
                                      <m:t>n</m:t>
                                    </m:r>
                                    <m:r>
                                      <m:rPr>
                                        <m:nor/>
                                      </m:rPr>
                                      <a:rPr lang="en-US" sz="1800" b="1" kern="100">
                                        <a:effectLst/>
                                        <a:latin typeface="Times New Roman" panose="02020603050405020304" pitchFamily="18" charset="0"/>
                                        <a:ea typeface="微软雅黑" panose="020B0503020204020204" pitchFamily="34" charset="-122"/>
                                        <a:cs typeface="Times New Roman" panose="02020603050405020304" pitchFamily="18" charset="0"/>
                                      </a:rPr>
                                      <m:t>+1</m:t>
                                    </m:r>
                                  </m:sup>
                                </m:sSubSup>
                              </m:oMath>
                            </m:oMathPara>
                          </a14:m>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23800" marR="23800" marT="0" marB="0" anchor="ctr"/>
                    </a:tc>
                    <a:tc>
                      <a:txBody>
                        <a:bodyPr/>
                        <a:lstStyle/>
                        <a:p>
                          <a:pPr algn="just">
                            <a:lnSpc>
                              <a:spcPts val="2000"/>
                            </a:lnSpc>
                            <a:spcAft>
                              <a:spcPts val="0"/>
                            </a:spcAft>
                          </a:pPr>
                          <a14:m>
                            <m:oMathPara xmlns:m="http://schemas.openxmlformats.org/officeDocument/2006/math">
                              <m:oMathParaPr>
                                <m:jc m:val="centerGroup"/>
                              </m:oMathParaPr>
                              <m:oMath xmlns:m="http://schemas.openxmlformats.org/officeDocument/2006/math">
                                <m:sSubSup>
                                  <m:sSubSupPr>
                                    <m:ctrlPr>
                                      <a:rPr lang="zh-CN" sz="1800" b="1" i="1" kern="100">
                                        <a:effectLst/>
                                        <a:latin typeface="Cambria Math" panose="02040503050406030204" pitchFamily="18" charset="0"/>
                                      </a:rPr>
                                    </m:ctrlPr>
                                  </m:sSubSupPr>
                                  <m:e>
                                    <m:r>
                                      <m:rPr>
                                        <m:nor/>
                                      </m:rPr>
                                      <a:rPr lang="en-US" sz="1800" b="1" kern="100">
                                        <a:effectLst/>
                                        <a:latin typeface="Times New Roman" panose="02020603050405020304" pitchFamily="18" charset="0"/>
                                        <a:ea typeface="微软雅黑" panose="020B0503020204020204" pitchFamily="34" charset="-122"/>
                                        <a:cs typeface="Times New Roman" panose="02020603050405020304" pitchFamily="18" charset="0"/>
                                      </a:rPr>
                                      <m:t>Q</m:t>
                                    </m:r>
                                  </m:e>
                                  <m:sub>
                                    <m:r>
                                      <m:rPr>
                                        <m:nor/>
                                      </m:rPr>
                                      <a:rPr lang="en-US" sz="1800" b="1" kern="100">
                                        <a:effectLst/>
                                        <a:latin typeface="Times New Roman" panose="02020603050405020304" pitchFamily="18" charset="0"/>
                                        <a:ea typeface="微软雅黑" panose="020B0503020204020204" pitchFamily="34" charset="-122"/>
                                        <a:cs typeface="Times New Roman" panose="02020603050405020304" pitchFamily="18" charset="0"/>
                                      </a:rPr>
                                      <m:t>1</m:t>
                                    </m:r>
                                  </m:sub>
                                  <m:sup>
                                    <m:r>
                                      <m:rPr>
                                        <m:nor/>
                                      </m:rPr>
                                      <a:rPr lang="en-US" sz="1800" b="1" kern="100">
                                        <a:effectLst/>
                                        <a:latin typeface="Times New Roman" panose="02020603050405020304" pitchFamily="18" charset="0"/>
                                        <a:ea typeface="微软雅黑" panose="020B0503020204020204" pitchFamily="34" charset="-122"/>
                                        <a:cs typeface="Times New Roman" panose="02020603050405020304" pitchFamily="18" charset="0"/>
                                      </a:rPr>
                                      <m:t>n</m:t>
                                    </m:r>
                                    <m:r>
                                      <m:rPr>
                                        <m:nor/>
                                      </m:rPr>
                                      <a:rPr lang="en-US" sz="1800" b="1" kern="100">
                                        <a:effectLst/>
                                        <a:latin typeface="Times New Roman" panose="02020603050405020304" pitchFamily="18" charset="0"/>
                                        <a:ea typeface="微软雅黑" panose="020B0503020204020204" pitchFamily="34" charset="-122"/>
                                        <a:cs typeface="Times New Roman" panose="02020603050405020304" pitchFamily="18" charset="0"/>
                                      </a:rPr>
                                      <m:t>+1</m:t>
                                    </m:r>
                                  </m:sup>
                                </m:sSubSup>
                              </m:oMath>
                            </m:oMathPara>
                          </a14:m>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23800" marR="23800" marT="0" marB="0" anchor="ctr"/>
                    </a:tc>
                    <a:tc>
                      <a:txBody>
                        <a:bodyPr/>
                        <a:lstStyle/>
                        <a:p>
                          <a:pPr algn="just">
                            <a:lnSpc>
                              <a:spcPts val="2000"/>
                            </a:lnSpc>
                            <a:spcAft>
                              <a:spcPts val="0"/>
                            </a:spcAft>
                          </a:pPr>
                          <a14:m>
                            <m:oMathPara xmlns:m="http://schemas.openxmlformats.org/officeDocument/2006/math">
                              <m:oMathParaPr>
                                <m:jc m:val="centerGroup"/>
                              </m:oMathParaPr>
                              <m:oMath xmlns:m="http://schemas.openxmlformats.org/officeDocument/2006/math">
                                <m:sSubSup>
                                  <m:sSubSupPr>
                                    <m:ctrlPr>
                                      <a:rPr lang="zh-CN" sz="1800" b="1" i="1" kern="100">
                                        <a:effectLst/>
                                        <a:latin typeface="Cambria Math" panose="02040503050406030204" pitchFamily="18" charset="0"/>
                                      </a:rPr>
                                    </m:ctrlPr>
                                  </m:sSubSupPr>
                                  <m:e>
                                    <m:r>
                                      <m:rPr>
                                        <m:nor/>
                                      </m:rPr>
                                      <a:rPr lang="en-US" sz="1800" b="1" kern="100">
                                        <a:effectLst/>
                                        <a:latin typeface="Times New Roman" panose="02020603050405020304" pitchFamily="18" charset="0"/>
                                        <a:ea typeface="微软雅黑" panose="020B0503020204020204" pitchFamily="34" charset="-122"/>
                                        <a:cs typeface="Times New Roman" panose="02020603050405020304" pitchFamily="18" charset="0"/>
                                      </a:rPr>
                                      <m:t>Q</m:t>
                                    </m:r>
                                  </m:e>
                                  <m:sub>
                                    <m:r>
                                      <m:rPr>
                                        <m:nor/>
                                      </m:rPr>
                                      <a:rPr lang="en-US" sz="1800" b="1" kern="100">
                                        <a:effectLst/>
                                        <a:latin typeface="Times New Roman" panose="02020603050405020304" pitchFamily="18" charset="0"/>
                                        <a:ea typeface="微软雅黑" panose="020B0503020204020204" pitchFamily="34" charset="-122"/>
                                        <a:cs typeface="Times New Roman" panose="02020603050405020304" pitchFamily="18" charset="0"/>
                                      </a:rPr>
                                      <m:t>0</m:t>
                                    </m:r>
                                  </m:sub>
                                  <m:sup>
                                    <m:r>
                                      <m:rPr>
                                        <m:nor/>
                                      </m:rPr>
                                      <a:rPr lang="en-US" sz="1800" b="1" kern="100">
                                        <a:effectLst/>
                                        <a:latin typeface="Times New Roman" panose="02020603050405020304" pitchFamily="18" charset="0"/>
                                        <a:ea typeface="微软雅黑" panose="020B0503020204020204" pitchFamily="34" charset="-122"/>
                                        <a:cs typeface="Times New Roman" panose="02020603050405020304" pitchFamily="18" charset="0"/>
                                      </a:rPr>
                                      <m:t>n</m:t>
                                    </m:r>
                                    <m:r>
                                      <m:rPr>
                                        <m:nor/>
                                      </m:rPr>
                                      <a:rPr lang="en-US" sz="1800" b="1" kern="100">
                                        <a:effectLst/>
                                        <a:latin typeface="Times New Roman" panose="02020603050405020304" pitchFamily="18" charset="0"/>
                                        <a:ea typeface="微软雅黑" panose="020B0503020204020204" pitchFamily="34" charset="-122"/>
                                        <a:cs typeface="Times New Roman" panose="02020603050405020304" pitchFamily="18" charset="0"/>
                                      </a:rPr>
                                      <m:t>+1</m:t>
                                    </m:r>
                                  </m:sup>
                                </m:sSubSup>
                              </m:oMath>
                            </m:oMathPara>
                          </a14:m>
                          <a:endParaRPr lang="zh-CN" sz="18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23800" marR="23800" marT="0" marB="0" anchor="ctr">
                        <a:lnR w="19050"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en-US" sz="1800" b="1" kern="1200" dirty="0">
                              <a:effectLst/>
                              <a:latin typeface="Times New Roman" panose="02020603050405020304" pitchFamily="18" charset="0"/>
                              <a:ea typeface="微软雅黑" panose="020B0503020204020204" pitchFamily="34" charset="-122"/>
                              <a:cs typeface="Times New Roman" panose="02020603050405020304" pitchFamily="18" charset="0"/>
                            </a:rPr>
                            <a:t>C</a:t>
                          </a:r>
                          <a:endParaRPr lang="zh-CN" sz="18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23800" marR="23800" marT="0" marB="0" anchor="ctr">
                        <a:lnL w="19050" cap="flat" cmpd="sng" algn="ctr">
                          <a:solidFill>
                            <a:srgbClr val="FF0000"/>
                          </a:solidFill>
                          <a:prstDash val="solid"/>
                          <a:round/>
                          <a:headEnd type="none" w="med" len="med"/>
                          <a:tailEnd type="none" w="med" len="med"/>
                        </a:lnL>
                        <a:lnR w="38100" cap="flat" cmpd="sng" algn="ctr">
                          <a:solidFill>
                            <a:srgbClr val="9900FF"/>
                          </a:solidFill>
                          <a:prstDash val="solid"/>
                          <a:round/>
                          <a:headEnd type="none" w="med" len="med"/>
                          <a:tailEnd type="none" w="med" len="med"/>
                        </a:lnR>
                      </a:tcPr>
                    </a:tc>
                    <a:tc>
                      <a:txBody>
                        <a:bodyPr/>
                        <a:lstStyle/>
                        <a:p>
                          <a:pPr algn="ctr">
                            <a:lnSpc>
                              <a:spcPts val="2000"/>
                            </a:lnSpc>
                            <a:spcAft>
                              <a:spcPts val="0"/>
                            </a:spcAft>
                          </a:pPr>
                          <a14:m>
                            <m:oMathPara xmlns:m="http://schemas.openxmlformats.org/officeDocument/2006/math">
                              <m:oMathParaPr>
                                <m:jc m:val="centerGroup"/>
                              </m:oMathParaPr>
                              <m:oMath xmlns:m="http://schemas.openxmlformats.org/officeDocument/2006/math">
                                <m:sSubSup>
                                  <m:sSubSupPr>
                                    <m:ctrlPr>
                                      <a:rPr lang="zh-CN" sz="1800" b="1" i="1" kern="100">
                                        <a:effectLst/>
                                        <a:latin typeface="Cambria Math" panose="02040503050406030204" pitchFamily="18" charset="0"/>
                                      </a:rPr>
                                    </m:ctrlPr>
                                  </m:sSubSupPr>
                                  <m:e>
                                    <m:r>
                                      <m:rPr>
                                        <m:nor/>
                                      </m:rPr>
                                      <a:rPr lang="en-US" sz="1800" b="1" kern="100">
                                        <a:effectLst/>
                                        <a:latin typeface="Times New Roman" panose="02020603050405020304" pitchFamily="18" charset="0"/>
                                        <a:ea typeface="微软雅黑" panose="020B0503020204020204" pitchFamily="34" charset="-122"/>
                                        <a:cs typeface="Times New Roman" panose="02020603050405020304" pitchFamily="18" charset="0"/>
                                      </a:rPr>
                                      <m:t>Q</m:t>
                                    </m:r>
                                  </m:e>
                                  <m:sub>
                                    <m:r>
                                      <m:rPr>
                                        <m:nor/>
                                      </m:rPr>
                                      <a:rPr lang="en-US" sz="1800" b="1" kern="100">
                                        <a:effectLst/>
                                        <a:latin typeface="Times New Roman" panose="02020603050405020304" pitchFamily="18" charset="0"/>
                                        <a:ea typeface="微软雅黑" panose="020B0503020204020204" pitchFamily="34" charset="-122"/>
                                        <a:cs typeface="Times New Roman" panose="02020603050405020304" pitchFamily="18" charset="0"/>
                                      </a:rPr>
                                      <m:t>3</m:t>
                                    </m:r>
                                  </m:sub>
                                  <m:sup>
                                    <m:r>
                                      <m:rPr>
                                        <m:nor/>
                                      </m:rPr>
                                      <a:rPr lang="en-US" sz="1800" b="1" kern="100">
                                        <a:effectLst/>
                                        <a:latin typeface="Times New Roman" panose="02020603050405020304" pitchFamily="18" charset="0"/>
                                        <a:ea typeface="微软雅黑" panose="020B0503020204020204" pitchFamily="34" charset="-122"/>
                                        <a:cs typeface="Times New Roman" panose="02020603050405020304" pitchFamily="18" charset="0"/>
                                      </a:rPr>
                                      <m:t>n</m:t>
                                    </m:r>
                                  </m:sup>
                                </m:sSubSup>
                              </m:oMath>
                            </m:oMathPara>
                          </a14:m>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23800" marR="23800" marT="0" marB="0" anchor="ctr">
                        <a:lnL w="38100" cap="flat" cmpd="sng" algn="ctr">
                          <a:solidFill>
                            <a:srgbClr val="9900FF"/>
                          </a:solidFill>
                          <a:prstDash val="solid"/>
                          <a:round/>
                          <a:headEnd type="none" w="med" len="med"/>
                          <a:tailEnd type="none" w="med" len="med"/>
                        </a:lnL>
                      </a:tcPr>
                    </a:tc>
                    <a:tc>
                      <a:txBody>
                        <a:bodyPr/>
                        <a:lstStyle/>
                        <a:p>
                          <a:pPr algn="ctr">
                            <a:lnSpc>
                              <a:spcPts val="2000"/>
                            </a:lnSpc>
                            <a:spcAft>
                              <a:spcPts val="0"/>
                            </a:spcAft>
                          </a:pPr>
                          <a14:m>
                            <m:oMathPara xmlns:m="http://schemas.openxmlformats.org/officeDocument/2006/math">
                              <m:oMathParaPr>
                                <m:jc m:val="centerGroup"/>
                              </m:oMathParaPr>
                              <m:oMath xmlns:m="http://schemas.openxmlformats.org/officeDocument/2006/math">
                                <m:sSubSup>
                                  <m:sSubSupPr>
                                    <m:ctrlPr>
                                      <a:rPr lang="zh-CN" sz="1800" b="1" i="1" kern="100">
                                        <a:effectLst/>
                                        <a:latin typeface="Cambria Math" panose="02040503050406030204" pitchFamily="18" charset="0"/>
                                      </a:rPr>
                                    </m:ctrlPr>
                                  </m:sSubSupPr>
                                  <m:e>
                                    <m:r>
                                      <m:rPr>
                                        <m:nor/>
                                      </m:rPr>
                                      <a:rPr lang="en-US" sz="1800" b="1" kern="100">
                                        <a:effectLst/>
                                        <a:latin typeface="Times New Roman" panose="02020603050405020304" pitchFamily="18" charset="0"/>
                                        <a:ea typeface="微软雅黑" panose="020B0503020204020204" pitchFamily="34" charset="-122"/>
                                        <a:cs typeface="Times New Roman" panose="02020603050405020304" pitchFamily="18" charset="0"/>
                                      </a:rPr>
                                      <m:t>Q</m:t>
                                    </m:r>
                                  </m:e>
                                  <m:sub>
                                    <m:r>
                                      <m:rPr>
                                        <m:nor/>
                                      </m:rPr>
                                      <a:rPr lang="en-US" sz="1800" b="1" kern="100">
                                        <a:effectLst/>
                                        <a:latin typeface="Times New Roman" panose="02020603050405020304" pitchFamily="18" charset="0"/>
                                        <a:ea typeface="微软雅黑" panose="020B0503020204020204" pitchFamily="34" charset="-122"/>
                                        <a:cs typeface="Times New Roman" panose="02020603050405020304" pitchFamily="18" charset="0"/>
                                      </a:rPr>
                                      <m:t>2</m:t>
                                    </m:r>
                                  </m:sub>
                                  <m:sup>
                                    <m:r>
                                      <m:rPr>
                                        <m:nor/>
                                      </m:rPr>
                                      <a:rPr lang="en-US" sz="1800" b="1" kern="100">
                                        <a:effectLst/>
                                        <a:latin typeface="Times New Roman" panose="02020603050405020304" pitchFamily="18" charset="0"/>
                                        <a:ea typeface="微软雅黑" panose="020B0503020204020204" pitchFamily="34" charset="-122"/>
                                        <a:cs typeface="Times New Roman" panose="02020603050405020304" pitchFamily="18" charset="0"/>
                                      </a:rPr>
                                      <m:t>n</m:t>
                                    </m:r>
                                  </m:sup>
                                </m:sSubSup>
                              </m:oMath>
                            </m:oMathPara>
                          </a14:m>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23800" marR="23800" marT="0" marB="0" anchor="ctr"/>
                    </a:tc>
                    <a:tc>
                      <a:txBody>
                        <a:bodyPr/>
                        <a:lstStyle/>
                        <a:p>
                          <a:pPr algn="just">
                            <a:lnSpc>
                              <a:spcPts val="2000"/>
                            </a:lnSpc>
                            <a:spcAft>
                              <a:spcPts val="0"/>
                            </a:spcAft>
                          </a:pPr>
                          <a14:m>
                            <m:oMathPara xmlns:m="http://schemas.openxmlformats.org/officeDocument/2006/math">
                              <m:oMathParaPr>
                                <m:jc m:val="centerGroup"/>
                              </m:oMathParaPr>
                              <m:oMath xmlns:m="http://schemas.openxmlformats.org/officeDocument/2006/math">
                                <m:sSubSup>
                                  <m:sSubSupPr>
                                    <m:ctrlPr>
                                      <a:rPr lang="zh-CN" sz="1800" b="1" i="1" kern="100">
                                        <a:effectLst/>
                                        <a:latin typeface="Cambria Math" panose="02040503050406030204" pitchFamily="18" charset="0"/>
                                      </a:rPr>
                                    </m:ctrlPr>
                                  </m:sSubSupPr>
                                  <m:e>
                                    <m:r>
                                      <m:rPr>
                                        <m:nor/>
                                      </m:rPr>
                                      <a:rPr lang="en-US" sz="1800" b="1" kern="100">
                                        <a:effectLst/>
                                        <a:latin typeface="Times New Roman" panose="02020603050405020304" pitchFamily="18" charset="0"/>
                                        <a:ea typeface="微软雅黑" panose="020B0503020204020204" pitchFamily="34" charset="-122"/>
                                        <a:cs typeface="Times New Roman" panose="02020603050405020304" pitchFamily="18" charset="0"/>
                                      </a:rPr>
                                      <m:t>Q</m:t>
                                    </m:r>
                                  </m:e>
                                  <m:sub>
                                    <m:r>
                                      <m:rPr>
                                        <m:nor/>
                                      </m:rPr>
                                      <a:rPr lang="en-US" sz="1800" b="1" kern="100">
                                        <a:effectLst/>
                                        <a:latin typeface="Times New Roman" panose="02020603050405020304" pitchFamily="18" charset="0"/>
                                        <a:ea typeface="微软雅黑" panose="020B0503020204020204" pitchFamily="34" charset="-122"/>
                                        <a:cs typeface="Times New Roman" panose="02020603050405020304" pitchFamily="18" charset="0"/>
                                      </a:rPr>
                                      <m:t>1</m:t>
                                    </m:r>
                                  </m:sub>
                                  <m:sup>
                                    <m:r>
                                      <m:rPr>
                                        <m:nor/>
                                      </m:rPr>
                                      <a:rPr lang="en-US" sz="1800" b="1" kern="100">
                                        <a:effectLst/>
                                        <a:latin typeface="Times New Roman" panose="02020603050405020304" pitchFamily="18" charset="0"/>
                                        <a:ea typeface="微软雅黑" panose="020B0503020204020204" pitchFamily="34" charset="-122"/>
                                        <a:cs typeface="Times New Roman" panose="02020603050405020304" pitchFamily="18" charset="0"/>
                                      </a:rPr>
                                      <m:t>n</m:t>
                                    </m:r>
                                  </m:sup>
                                </m:sSubSup>
                              </m:oMath>
                            </m:oMathPara>
                          </a14:m>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23800" marR="23800" marT="0" marB="0" anchor="ctr"/>
                    </a:tc>
                    <a:tc>
                      <a:txBody>
                        <a:bodyPr/>
                        <a:lstStyle/>
                        <a:p>
                          <a:pPr algn="just">
                            <a:lnSpc>
                              <a:spcPts val="2000"/>
                            </a:lnSpc>
                            <a:spcAft>
                              <a:spcPts val="0"/>
                            </a:spcAft>
                          </a:pPr>
                          <a14:m>
                            <m:oMathPara xmlns:m="http://schemas.openxmlformats.org/officeDocument/2006/math">
                              <m:oMathParaPr>
                                <m:jc m:val="centerGroup"/>
                              </m:oMathParaPr>
                              <m:oMath xmlns:m="http://schemas.openxmlformats.org/officeDocument/2006/math">
                                <m:sSubSup>
                                  <m:sSubSupPr>
                                    <m:ctrlPr>
                                      <a:rPr lang="zh-CN" sz="1800" b="1" i="1" kern="100">
                                        <a:effectLst/>
                                        <a:latin typeface="Cambria Math" panose="02040503050406030204" pitchFamily="18" charset="0"/>
                                      </a:rPr>
                                    </m:ctrlPr>
                                  </m:sSubSupPr>
                                  <m:e>
                                    <m:r>
                                      <m:rPr>
                                        <m:nor/>
                                      </m:rPr>
                                      <a:rPr lang="en-US" sz="1800" b="1" kern="100">
                                        <a:effectLst/>
                                        <a:latin typeface="Times New Roman" panose="02020603050405020304" pitchFamily="18" charset="0"/>
                                        <a:ea typeface="微软雅黑" panose="020B0503020204020204" pitchFamily="34" charset="-122"/>
                                        <a:cs typeface="Times New Roman" panose="02020603050405020304" pitchFamily="18" charset="0"/>
                                      </a:rPr>
                                      <m:t>Q</m:t>
                                    </m:r>
                                  </m:e>
                                  <m:sub>
                                    <m:r>
                                      <m:rPr>
                                        <m:nor/>
                                      </m:rPr>
                                      <a:rPr lang="en-US" sz="1800" b="1" kern="100">
                                        <a:effectLst/>
                                        <a:latin typeface="Times New Roman" panose="02020603050405020304" pitchFamily="18" charset="0"/>
                                        <a:ea typeface="微软雅黑" panose="020B0503020204020204" pitchFamily="34" charset="-122"/>
                                        <a:cs typeface="Times New Roman" panose="02020603050405020304" pitchFamily="18" charset="0"/>
                                      </a:rPr>
                                      <m:t>0</m:t>
                                    </m:r>
                                  </m:sub>
                                  <m:sup>
                                    <m:r>
                                      <m:rPr>
                                        <m:nor/>
                                      </m:rPr>
                                      <a:rPr lang="en-US" sz="1800" b="1" kern="100">
                                        <a:effectLst/>
                                        <a:latin typeface="Times New Roman" panose="02020603050405020304" pitchFamily="18" charset="0"/>
                                        <a:ea typeface="微软雅黑" panose="020B0503020204020204" pitchFamily="34" charset="-122"/>
                                        <a:cs typeface="Times New Roman" panose="02020603050405020304" pitchFamily="18" charset="0"/>
                                      </a:rPr>
                                      <m:t>n</m:t>
                                    </m:r>
                                  </m:sup>
                                </m:sSubSup>
                              </m:oMath>
                            </m:oMathPara>
                          </a14:m>
                          <a:endParaRPr lang="zh-CN" sz="18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23800" marR="23800" marT="0" marB="0" anchor="ctr">
                        <a:lnR w="19050" cap="flat" cmpd="sng" algn="ctr">
                          <a:solidFill>
                            <a:srgbClr val="FF0000"/>
                          </a:solidFill>
                          <a:prstDash val="solid"/>
                          <a:round/>
                          <a:headEnd type="none" w="med" len="med"/>
                          <a:tailEnd type="none" w="med" len="med"/>
                        </a:lnR>
                      </a:tcPr>
                    </a:tc>
                    <a:tc>
                      <a:txBody>
                        <a:bodyPr/>
                        <a:lstStyle/>
                        <a:p>
                          <a:pPr algn="just">
                            <a:lnSpc>
                              <a:spcPts val="2000"/>
                            </a:lnSpc>
                            <a:spcAft>
                              <a:spcPts val="0"/>
                            </a:spcAft>
                          </a:pPr>
                          <a14:m>
                            <m:oMathPara xmlns:m="http://schemas.openxmlformats.org/officeDocument/2006/math">
                              <m:oMathParaPr>
                                <m:jc m:val="centerGroup"/>
                              </m:oMathParaPr>
                              <m:oMath xmlns:m="http://schemas.openxmlformats.org/officeDocument/2006/math">
                                <m:sSubSup>
                                  <m:sSubSupPr>
                                    <m:ctrlPr>
                                      <a:rPr lang="zh-CN" sz="1800" b="1" i="1" kern="100">
                                        <a:effectLst/>
                                        <a:latin typeface="Cambria Math" panose="02040503050406030204" pitchFamily="18" charset="0"/>
                                      </a:rPr>
                                    </m:ctrlPr>
                                  </m:sSubSupPr>
                                  <m:e>
                                    <m:r>
                                      <m:rPr>
                                        <m:nor/>
                                      </m:rPr>
                                      <a:rPr lang="en-US" sz="1800" b="1" kern="100">
                                        <a:effectLst/>
                                        <a:latin typeface="Times New Roman" panose="02020603050405020304" pitchFamily="18" charset="0"/>
                                        <a:ea typeface="微软雅黑" panose="020B0503020204020204" pitchFamily="34" charset="-122"/>
                                        <a:cs typeface="Times New Roman" panose="02020603050405020304" pitchFamily="18" charset="0"/>
                                      </a:rPr>
                                      <m:t>Q</m:t>
                                    </m:r>
                                  </m:e>
                                  <m:sub>
                                    <m:r>
                                      <m:rPr>
                                        <m:nor/>
                                      </m:rPr>
                                      <a:rPr lang="en-US" sz="1800" b="1" kern="100">
                                        <a:effectLst/>
                                        <a:latin typeface="Times New Roman" panose="02020603050405020304" pitchFamily="18" charset="0"/>
                                        <a:ea typeface="微软雅黑" panose="020B0503020204020204" pitchFamily="34" charset="-122"/>
                                        <a:cs typeface="Times New Roman" panose="02020603050405020304" pitchFamily="18" charset="0"/>
                                      </a:rPr>
                                      <m:t>3</m:t>
                                    </m:r>
                                  </m:sub>
                                  <m:sup>
                                    <m:r>
                                      <m:rPr>
                                        <m:nor/>
                                      </m:rPr>
                                      <a:rPr lang="en-US" sz="1800" b="1" kern="100">
                                        <a:effectLst/>
                                        <a:latin typeface="Times New Roman" panose="02020603050405020304" pitchFamily="18" charset="0"/>
                                        <a:ea typeface="微软雅黑" panose="020B0503020204020204" pitchFamily="34" charset="-122"/>
                                        <a:cs typeface="Times New Roman" panose="02020603050405020304" pitchFamily="18" charset="0"/>
                                      </a:rPr>
                                      <m:t>n</m:t>
                                    </m:r>
                                    <m:r>
                                      <m:rPr>
                                        <m:nor/>
                                      </m:rPr>
                                      <a:rPr lang="en-US" sz="1800" b="1" kern="100">
                                        <a:effectLst/>
                                        <a:latin typeface="Times New Roman" panose="02020603050405020304" pitchFamily="18" charset="0"/>
                                        <a:ea typeface="微软雅黑" panose="020B0503020204020204" pitchFamily="34" charset="-122"/>
                                        <a:cs typeface="Times New Roman" panose="02020603050405020304" pitchFamily="18" charset="0"/>
                                      </a:rPr>
                                      <m:t>+1</m:t>
                                    </m:r>
                                  </m:sup>
                                </m:sSubSup>
                              </m:oMath>
                            </m:oMathPara>
                          </a14:m>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23800" marR="23800" marT="0" marB="0" anchor="ctr">
                        <a:lnL w="19050" cap="flat" cmpd="sng" algn="ctr">
                          <a:solidFill>
                            <a:srgbClr val="FF0000"/>
                          </a:solidFill>
                          <a:prstDash val="solid"/>
                          <a:round/>
                          <a:headEnd type="none" w="med" len="med"/>
                          <a:tailEnd type="none" w="med" len="med"/>
                        </a:lnL>
                      </a:tcPr>
                    </a:tc>
                    <a:tc>
                      <a:txBody>
                        <a:bodyPr/>
                        <a:lstStyle/>
                        <a:p>
                          <a:pPr algn="just">
                            <a:lnSpc>
                              <a:spcPts val="2000"/>
                            </a:lnSpc>
                            <a:spcAft>
                              <a:spcPts val="0"/>
                            </a:spcAft>
                          </a:pPr>
                          <a14:m>
                            <m:oMathPara xmlns:m="http://schemas.openxmlformats.org/officeDocument/2006/math">
                              <m:oMathParaPr>
                                <m:jc m:val="centerGroup"/>
                              </m:oMathParaPr>
                              <m:oMath xmlns:m="http://schemas.openxmlformats.org/officeDocument/2006/math">
                                <m:sSubSup>
                                  <m:sSubSupPr>
                                    <m:ctrlPr>
                                      <a:rPr lang="zh-CN" sz="1800" b="1" i="1" kern="100">
                                        <a:effectLst/>
                                        <a:latin typeface="Cambria Math" panose="02040503050406030204" pitchFamily="18" charset="0"/>
                                      </a:rPr>
                                    </m:ctrlPr>
                                  </m:sSubSupPr>
                                  <m:e>
                                    <m:r>
                                      <m:rPr>
                                        <m:nor/>
                                      </m:rPr>
                                      <a:rPr lang="en-US" sz="1800" b="1" kern="100">
                                        <a:effectLst/>
                                        <a:latin typeface="Times New Roman" panose="02020603050405020304" pitchFamily="18" charset="0"/>
                                        <a:ea typeface="微软雅黑" panose="020B0503020204020204" pitchFamily="34" charset="-122"/>
                                        <a:cs typeface="Times New Roman" panose="02020603050405020304" pitchFamily="18" charset="0"/>
                                      </a:rPr>
                                      <m:t>Q</m:t>
                                    </m:r>
                                  </m:e>
                                  <m:sub>
                                    <m:r>
                                      <m:rPr>
                                        <m:nor/>
                                      </m:rPr>
                                      <a:rPr lang="en-US" sz="1800" b="1" kern="100">
                                        <a:effectLst/>
                                        <a:latin typeface="Times New Roman" panose="02020603050405020304" pitchFamily="18" charset="0"/>
                                        <a:ea typeface="微软雅黑" panose="020B0503020204020204" pitchFamily="34" charset="-122"/>
                                        <a:cs typeface="Times New Roman" panose="02020603050405020304" pitchFamily="18" charset="0"/>
                                      </a:rPr>
                                      <m:t>2</m:t>
                                    </m:r>
                                  </m:sub>
                                  <m:sup>
                                    <m:r>
                                      <m:rPr>
                                        <m:nor/>
                                      </m:rPr>
                                      <a:rPr lang="en-US" sz="1800" b="1" kern="100">
                                        <a:effectLst/>
                                        <a:latin typeface="Times New Roman" panose="02020603050405020304" pitchFamily="18" charset="0"/>
                                        <a:ea typeface="微软雅黑" panose="020B0503020204020204" pitchFamily="34" charset="-122"/>
                                        <a:cs typeface="Times New Roman" panose="02020603050405020304" pitchFamily="18" charset="0"/>
                                      </a:rPr>
                                      <m:t>n</m:t>
                                    </m:r>
                                    <m:r>
                                      <m:rPr>
                                        <m:nor/>
                                      </m:rPr>
                                      <a:rPr lang="en-US" sz="1800" b="1" kern="100">
                                        <a:effectLst/>
                                        <a:latin typeface="Times New Roman" panose="02020603050405020304" pitchFamily="18" charset="0"/>
                                        <a:ea typeface="微软雅黑" panose="020B0503020204020204" pitchFamily="34" charset="-122"/>
                                        <a:cs typeface="Times New Roman" panose="02020603050405020304" pitchFamily="18" charset="0"/>
                                      </a:rPr>
                                      <m:t>+1</m:t>
                                    </m:r>
                                  </m:sup>
                                </m:sSubSup>
                              </m:oMath>
                            </m:oMathPara>
                          </a14:m>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23800" marR="23800" marT="0" marB="0" anchor="ctr"/>
                    </a:tc>
                    <a:tc>
                      <a:txBody>
                        <a:bodyPr/>
                        <a:lstStyle/>
                        <a:p>
                          <a:pPr algn="just">
                            <a:lnSpc>
                              <a:spcPts val="2000"/>
                            </a:lnSpc>
                            <a:spcAft>
                              <a:spcPts val="0"/>
                            </a:spcAft>
                          </a:pPr>
                          <a14:m>
                            <m:oMathPara xmlns:m="http://schemas.openxmlformats.org/officeDocument/2006/math">
                              <m:oMathParaPr>
                                <m:jc m:val="centerGroup"/>
                              </m:oMathParaPr>
                              <m:oMath xmlns:m="http://schemas.openxmlformats.org/officeDocument/2006/math">
                                <m:sSubSup>
                                  <m:sSubSupPr>
                                    <m:ctrlPr>
                                      <a:rPr lang="zh-CN" sz="1800" b="1" i="1" kern="100">
                                        <a:effectLst/>
                                        <a:latin typeface="Cambria Math" panose="02040503050406030204" pitchFamily="18" charset="0"/>
                                      </a:rPr>
                                    </m:ctrlPr>
                                  </m:sSubSupPr>
                                  <m:e>
                                    <m:r>
                                      <m:rPr>
                                        <m:nor/>
                                      </m:rPr>
                                      <a:rPr lang="en-US" sz="1800" b="1" kern="100">
                                        <a:effectLst/>
                                        <a:latin typeface="Times New Roman" panose="02020603050405020304" pitchFamily="18" charset="0"/>
                                        <a:ea typeface="微软雅黑" panose="020B0503020204020204" pitchFamily="34" charset="-122"/>
                                        <a:cs typeface="Times New Roman" panose="02020603050405020304" pitchFamily="18" charset="0"/>
                                      </a:rPr>
                                      <m:t>Q</m:t>
                                    </m:r>
                                  </m:e>
                                  <m:sub>
                                    <m:r>
                                      <m:rPr>
                                        <m:nor/>
                                      </m:rPr>
                                      <a:rPr lang="en-US" sz="1800" b="1" kern="100">
                                        <a:effectLst/>
                                        <a:latin typeface="Times New Roman" panose="02020603050405020304" pitchFamily="18" charset="0"/>
                                        <a:ea typeface="微软雅黑" panose="020B0503020204020204" pitchFamily="34" charset="-122"/>
                                        <a:cs typeface="Times New Roman" panose="02020603050405020304" pitchFamily="18" charset="0"/>
                                      </a:rPr>
                                      <m:t>1</m:t>
                                    </m:r>
                                  </m:sub>
                                  <m:sup>
                                    <m:r>
                                      <m:rPr>
                                        <m:nor/>
                                      </m:rPr>
                                      <a:rPr lang="en-US" sz="1800" b="1" kern="100">
                                        <a:effectLst/>
                                        <a:latin typeface="Times New Roman" panose="02020603050405020304" pitchFamily="18" charset="0"/>
                                        <a:ea typeface="微软雅黑" panose="020B0503020204020204" pitchFamily="34" charset="-122"/>
                                        <a:cs typeface="Times New Roman" panose="02020603050405020304" pitchFamily="18" charset="0"/>
                                      </a:rPr>
                                      <m:t>n</m:t>
                                    </m:r>
                                    <m:r>
                                      <m:rPr>
                                        <m:nor/>
                                      </m:rPr>
                                      <a:rPr lang="en-US" sz="1800" b="1" kern="100">
                                        <a:effectLst/>
                                        <a:latin typeface="Times New Roman" panose="02020603050405020304" pitchFamily="18" charset="0"/>
                                        <a:ea typeface="微软雅黑" panose="020B0503020204020204" pitchFamily="34" charset="-122"/>
                                        <a:cs typeface="Times New Roman" panose="02020603050405020304" pitchFamily="18" charset="0"/>
                                      </a:rPr>
                                      <m:t>+1</m:t>
                                    </m:r>
                                  </m:sup>
                                </m:sSubSup>
                              </m:oMath>
                            </m:oMathPara>
                          </a14:m>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23800" marR="23800" marT="0" marB="0" anchor="ctr"/>
                    </a:tc>
                    <a:tc>
                      <a:txBody>
                        <a:bodyPr/>
                        <a:lstStyle/>
                        <a:p>
                          <a:pPr algn="just">
                            <a:lnSpc>
                              <a:spcPts val="2000"/>
                            </a:lnSpc>
                            <a:spcAft>
                              <a:spcPts val="0"/>
                            </a:spcAft>
                          </a:pPr>
                          <a14:m>
                            <m:oMathPara xmlns:m="http://schemas.openxmlformats.org/officeDocument/2006/math">
                              <m:oMathParaPr>
                                <m:jc m:val="centerGroup"/>
                              </m:oMathParaPr>
                              <m:oMath xmlns:m="http://schemas.openxmlformats.org/officeDocument/2006/math">
                                <m:sSubSup>
                                  <m:sSubSupPr>
                                    <m:ctrlPr>
                                      <a:rPr lang="zh-CN" sz="1800" b="1" i="1" kern="100">
                                        <a:effectLst/>
                                        <a:latin typeface="Cambria Math" panose="02040503050406030204" pitchFamily="18" charset="0"/>
                                      </a:rPr>
                                    </m:ctrlPr>
                                  </m:sSubSupPr>
                                  <m:e>
                                    <m:r>
                                      <m:rPr>
                                        <m:nor/>
                                      </m:rPr>
                                      <a:rPr lang="en-US" sz="1800" b="1" kern="100">
                                        <a:effectLst/>
                                        <a:latin typeface="Times New Roman" panose="02020603050405020304" pitchFamily="18" charset="0"/>
                                        <a:ea typeface="微软雅黑" panose="020B0503020204020204" pitchFamily="34" charset="-122"/>
                                        <a:cs typeface="Times New Roman" panose="02020603050405020304" pitchFamily="18" charset="0"/>
                                      </a:rPr>
                                      <m:t>Q</m:t>
                                    </m:r>
                                  </m:e>
                                  <m:sub>
                                    <m:r>
                                      <m:rPr>
                                        <m:nor/>
                                      </m:rPr>
                                      <a:rPr lang="en-US" sz="1800" b="1" kern="100">
                                        <a:effectLst/>
                                        <a:latin typeface="Times New Roman" panose="02020603050405020304" pitchFamily="18" charset="0"/>
                                        <a:ea typeface="微软雅黑" panose="020B0503020204020204" pitchFamily="34" charset="-122"/>
                                        <a:cs typeface="Times New Roman" panose="02020603050405020304" pitchFamily="18" charset="0"/>
                                      </a:rPr>
                                      <m:t>0</m:t>
                                    </m:r>
                                  </m:sub>
                                  <m:sup>
                                    <m:r>
                                      <m:rPr>
                                        <m:nor/>
                                      </m:rPr>
                                      <a:rPr lang="en-US" sz="1800" b="1" kern="100">
                                        <a:effectLst/>
                                        <a:latin typeface="Times New Roman" panose="02020603050405020304" pitchFamily="18" charset="0"/>
                                        <a:ea typeface="微软雅黑" panose="020B0503020204020204" pitchFamily="34" charset="-122"/>
                                        <a:cs typeface="Times New Roman" panose="02020603050405020304" pitchFamily="18" charset="0"/>
                                      </a:rPr>
                                      <m:t>n</m:t>
                                    </m:r>
                                    <m:r>
                                      <m:rPr>
                                        <m:nor/>
                                      </m:rPr>
                                      <a:rPr lang="en-US" sz="1800" b="1" kern="100">
                                        <a:effectLst/>
                                        <a:latin typeface="Times New Roman" panose="02020603050405020304" pitchFamily="18" charset="0"/>
                                        <a:ea typeface="微软雅黑" panose="020B0503020204020204" pitchFamily="34" charset="-122"/>
                                        <a:cs typeface="Times New Roman" panose="02020603050405020304" pitchFamily="18" charset="0"/>
                                      </a:rPr>
                                      <m:t>+1</m:t>
                                    </m:r>
                                  </m:sup>
                                </m:sSubSup>
                              </m:oMath>
                            </m:oMathPara>
                          </a14:m>
                          <a:endParaRPr lang="zh-CN" sz="18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23800" marR="23800" marT="0" marB="0" anchor="ctr">
                        <a:lnR w="19050"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C</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23800" marR="23800" marT="0" marB="0" anchor="ctr">
                        <a:lnL w="19050" cap="flat" cmpd="sng" algn="ctr">
                          <a:solidFill>
                            <a:srgbClr val="FF0000"/>
                          </a:solidFill>
                          <a:prstDash val="solid"/>
                          <a:round/>
                          <a:headEnd type="none" w="med" len="med"/>
                          <a:tailEnd type="none" w="med" len="med"/>
                        </a:lnL>
                      </a:tcPr>
                    </a:tc>
                    <a:extLst>
                      <a:ext uri="{0D108BD9-81ED-4DB2-BD59-A6C34878D82A}">
                        <a16:rowId xmlns:a16="http://schemas.microsoft.com/office/drawing/2014/main" val="1625933728"/>
                      </a:ext>
                    </a:extLst>
                  </a:tr>
                  <a:tr h="499571">
                    <a:tc>
                      <a:txBody>
                        <a:bodyPr/>
                        <a:lstStyle/>
                        <a:p>
                          <a:pPr algn="ctr">
                            <a:lnSpc>
                              <a:spcPts val="2000"/>
                            </a:lnSpc>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23800" marR="23800" marT="0" marB="0" anchor="ctr"/>
                    </a:tc>
                    <a:tc>
                      <a:txBody>
                        <a:bodyPr/>
                        <a:lstStyle/>
                        <a:p>
                          <a:pPr algn="ctr">
                            <a:lnSpc>
                              <a:spcPts val="2000"/>
                            </a:lnSpc>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23800" marR="23800" marT="0" marB="0" anchor="ctr"/>
                    </a:tc>
                    <a:tc>
                      <a:txBody>
                        <a:bodyPr/>
                        <a:lstStyle/>
                        <a:p>
                          <a:pPr algn="ctr">
                            <a:lnSpc>
                              <a:spcPts val="2000"/>
                            </a:lnSpc>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23800" marR="23800" marT="0" marB="0" anchor="ctr"/>
                    </a:tc>
                    <a:tc>
                      <a:txBody>
                        <a:bodyPr/>
                        <a:lstStyle/>
                        <a:p>
                          <a:pPr algn="ctr">
                            <a:lnSpc>
                              <a:spcPts val="2000"/>
                            </a:lnSpc>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23800" marR="23800" marT="0" marB="0" anchor="ctr">
                        <a:lnR w="19050"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en-US" sz="1800" b="1" kern="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23800" marR="23800" marT="0" marB="0" anchor="ctr">
                        <a:lnL w="19050" cap="flat" cmpd="sng" algn="ctr">
                          <a:solidFill>
                            <a:srgbClr val="FF0000"/>
                          </a:solidFill>
                          <a:prstDash val="solid"/>
                          <a:round/>
                          <a:headEnd type="none" w="med" len="med"/>
                          <a:tailEnd type="none" w="med" len="med"/>
                        </a:lnL>
                      </a:tcPr>
                    </a:tc>
                    <a:tc>
                      <a:txBody>
                        <a:bodyPr/>
                        <a:lstStyle/>
                        <a:p>
                          <a:pPr algn="ctr">
                            <a:lnSpc>
                              <a:spcPts val="2000"/>
                            </a:lnSpc>
                            <a:spcAft>
                              <a:spcPts val="0"/>
                            </a:spcAft>
                          </a:pPr>
                          <a:r>
                            <a:rPr lang="en-US" sz="1800" b="1" kern="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23800" marR="23800" marT="0" marB="0" anchor="ctr"/>
                    </a:tc>
                    <a:tc>
                      <a:txBody>
                        <a:bodyPr/>
                        <a:lstStyle/>
                        <a:p>
                          <a:pPr algn="ctr">
                            <a:lnSpc>
                              <a:spcPts val="2000"/>
                            </a:lnSpc>
                            <a:spcAft>
                              <a:spcPts val="0"/>
                            </a:spcAft>
                          </a:pPr>
                          <a:r>
                            <a:rPr lang="en-US" sz="1800" b="1" kern="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23800" marR="23800" marT="0" marB="0" anchor="ctr"/>
                    </a:tc>
                    <a:tc>
                      <a:txBody>
                        <a:bodyPr/>
                        <a:lstStyle/>
                        <a:p>
                          <a:pPr algn="ctr">
                            <a:lnSpc>
                              <a:spcPts val="2000"/>
                            </a:lnSpc>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23800" marR="23800" marT="0" marB="0" anchor="ctr">
                        <a:lnR w="19050"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23800" marR="23800" marT="0" marB="0" anchor="ctr">
                        <a:lnL w="19050" cap="flat" cmpd="sng" algn="ctr">
                          <a:solidFill>
                            <a:srgbClr val="FF0000"/>
                          </a:solidFill>
                          <a:prstDash val="solid"/>
                          <a:round/>
                          <a:headEnd type="none" w="med" len="med"/>
                          <a:tailEnd type="none" w="med" len="med"/>
                        </a:lnL>
                        <a:lnR w="38100" cap="flat" cmpd="sng" algn="ctr">
                          <a:solidFill>
                            <a:srgbClr val="9900FF"/>
                          </a:solidFill>
                          <a:prstDash val="solid"/>
                          <a:round/>
                          <a:headEnd type="none" w="med" len="med"/>
                          <a:tailEnd type="none" w="med" len="med"/>
                        </a:lnR>
                      </a:tcPr>
                    </a:tc>
                    <a:tc>
                      <a:txBody>
                        <a:bodyPr/>
                        <a:lstStyle/>
                        <a:p>
                          <a:pPr algn="ctr">
                            <a:lnSpc>
                              <a:spcPts val="2000"/>
                            </a:lnSpc>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23800" marR="23800" marT="0" marB="0" anchor="ctr">
                        <a:lnL w="38100" cap="flat" cmpd="sng" algn="ctr">
                          <a:solidFill>
                            <a:srgbClr val="9900FF"/>
                          </a:solidFill>
                          <a:prstDash val="solid"/>
                          <a:round/>
                          <a:headEnd type="none" w="med" len="med"/>
                          <a:tailEnd type="none" w="med" len="med"/>
                        </a:lnL>
                      </a:tcPr>
                    </a:tc>
                    <a:tc>
                      <a:txBody>
                        <a:bodyPr/>
                        <a:lstStyle/>
                        <a:p>
                          <a:pPr algn="ctr">
                            <a:lnSpc>
                              <a:spcPts val="2000"/>
                            </a:lnSpc>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23800" marR="23800" marT="0" marB="0" anchor="ctr"/>
                    </a:tc>
                    <a:tc>
                      <a:txBody>
                        <a:bodyPr/>
                        <a:lstStyle/>
                        <a:p>
                          <a:pPr algn="ctr">
                            <a:lnSpc>
                              <a:spcPts val="2000"/>
                            </a:lnSpc>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23800" marR="23800" marT="0" marB="0" anchor="ctr"/>
                    </a:tc>
                    <a:tc>
                      <a:txBody>
                        <a:bodyPr/>
                        <a:lstStyle/>
                        <a:p>
                          <a:pPr algn="ctr">
                            <a:lnSpc>
                              <a:spcPts val="2000"/>
                            </a:lnSpc>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23800" marR="23800" marT="0" marB="0" anchor="ctr">
                        <a:lnR w="19050"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en-US" sz="1800" b="1" kern="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23800" marR="23800" marT="0" marB="0" anchor="ctr">
                        <a:lnL w="19050" cap="flat" cmpd="sng" algn="ctr">
                          <a:solidFill>
                            <a:srgbClr val="FF0000"/>
                          </a:solidFill>
                          <a:prstDash val="solid"/>
                          <a:round/>
                          <a:headEnd type="none" w="med" len="med"/>
                          <a:tailEnd type="none" w="med" len="med"/>
                        </a:lnL>
                      </a:tcPr>
                    </a:tc>
                    <a:tc>
                      <a:txBody>
                        <a:bodyPr/>
                        <a:lstStyle/>
                        <a:p>
                          <a:pPr algn="ctr">
                            <a:lnSpc>
                              <a:spcPts val="2000"/>
                            </a:lnSpc>
                            <a:spcAft>
                              <a:spcPts val="0"/>
                            </a:spcAft>
                          </a:pPr>
                          <a:r>
                            <a:rPr lang="en-US" sz="1800" b="1" kern="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23800" marR="23800" marT="0" marB="0" anchor="ctr"/>
                    </a:tc>
                    <a:tc>
                      <a:txBody>
                        <a:bodyPr/>
                        <a:lstStyle/>
                        <a:p>
                          <a:pPr algn="ctr">
                            <a:lnSpc>
                              <a:spcPts val="2000"/>
                            </a:lnSpc>
                            <a:spcAft>
                              <a:spcPts val="0"/>
                            </a:spcAft>
                          </a:pPr>
                          <a:r>
                            <a:rPr lang="en-US" sz="1800" b="1" kern="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23800" marR="23800" marT="0" marB="0" anchor="ctr"/>
                    </a:tc>
                    <a:tc>
                      <a:txBody>
                        <a:bodyPr/>
                        <a:lstStyle/>
                        <a:p>
                          <a:pPr algn="ctr">
                            <a:lnSpc>
                              <a:spcPts val="2000"/>
                            </a:lnSpc>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23800" marR="23800" marT="0" marB="0" anchor="ctr">
                        <a:lnR w="19050"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23800" marR="23800" marT="0" marB="0" anchor="ctr">
                        <a:lnL w="19050" cap="flat" cmpd="sng" algn="ctr">
                          <a:solidFill>
                            <a:srgbClr val="FF0000"/>
                          </a:solidFill>
                          <a:prstDash val="solid"/>
                          <a:round/>
                          <a:headEnd type="none" w="med" len="med"/>
                          <a:tailEnd type="none" w="med" len="med"/>
                        </a:lnL>
                      </a:tcPr>
                    </a:tc>
                    <a:extLst>
                      <a:ext uri="{0D108BD9-81ED-4DB2-BD59-A6C34878D82A}">
                        <a16:rowId xmlns:a16="http://schemas.microsoft.com/office/drawing/2014/main" val="1825678819"/>
                      </a:ext>
                    </a:extLst>
                  </a:tr>
                  <a:tr h="499571">
                    <a:tc>
                      <a:txBody>
                        <a:bodyPr/>
                        <a:lstStyle/>
                        <a:p>
                          <a:pPr algn="ctr">
                            <a:lnSpc>
                              <a:spcPts val="2000"/>
                            </a:lnSpc>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23800" marR="23800" marT="0" marB="0" anchor="ctr"/>
                    </a:tc>
                    <a:tc>
                      <a:txBody>
                        <a:bodyPr/>
                        <a:lstStyle/>
                        <a:p>
                          <a:pPr algn="ctr">
                            <a:lnSpc>
                              <a:spcPts val="2000"/>
                            </a:lnSpc>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23800" marR="23800" marT="0" marB="0" anchor="ctr"/>
                    </a:tc>
                    <a:tc>
                      <a:txBody>
                        <a:bodyPr/>
                        <a:lstStyle/>
                        <a:p>
                          <a:pPr algn="ctr">
                            <a:lnSpc>
                              <a:spcPts val="2000"/>
                            </a:lnSpc>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23800" marR="23800" marT="0" marB="0" anchor="ctr"/>
                    </a:tc>
                    <a:tc>
                      <a:txBody>
                        <a:bodyPr/>
                        <a:lstStyle/>
                        <a:p>
                          <a:pPr algn="ctr">
                            <a:lnSpc>
                              <a:spcPts val="2000"/>
                            </a:lnSpc>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23800" marR="23800" marT="0" marB="0" anchor="ctr">
                        <a:lnR w="19050"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en-US" sz="1800" b="1" kern="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23800" marR="23800" marT="0" marB="0" anchor="ctr">
                        <a:lnL w="19050" cap="flat" cmpd="sng" algn="ctr">
                          <a:solidFill>
                            <a:srgbClr val="FF0000"/>
                          </a:solidFill>
                          <a:prstDash val="solid"/>
                          <a:round/>
                          <a:headEnd type="none" w="med" len="med"/>
                          <a:tailEnd type="none" w="med" len="med"/>
                        </a:lnL>
                      </a:tcPr>
                    </a:tc>
                    <a:tc>
                      <a:txBody>
                        <a:bodyPr/>
                        <a:lstStyle/>
                        <a:p>
                          <a:pPr algn="ctr">
                            <a:lnSpc>
                              <a:spcPts val="2000"/>
                            </a:lnSpc>
                            <a:spcAft>
                              <a:spcPts val="0"/>
                            </a:spcAft>
                          </a:pPr>
                          <a:r>
                            <a:rPr lang="en-US" sz="1800" b="1" kern="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23800" marR="23800" marT="0" marB="0" anchor="ctr"/>
                    </a:tc>
                    <a:tc>
                      <a:txBody>
                        <a:bodyPr/>
                        <a:lstStyle/>
                        <a:p>
                          <a:pPr algn="ctr">
                            <a:lnSpc>
                              <a:spcPts val="2000"/>
                            </a:lnSpc>
                            <a:spcAft>
                              <a:spcPts val="0"/>
                            </a:spcAft>
                          </a:pPr>
                          <a:r>
                            <a:rPr lang="en-US" sz="1800" b="1" kern="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23800" marR="23800" marT="0" marB="0" anchor="ctr"/>
                    </a:tc>
                    <a:tc>
                      <a:txBody>
                        <a:bodyPr/>
                        <a:lstStyle/>
                        <a:p>
                          <a:pPr algn="ctr">
                            <a:lnSpc>
                              <a:spcPts val="2000"/>
                            </a:lnSpc>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23800" marR="23800" marT="0" marB="0" anchor="ctr">
                        <a:lnR w="19050"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23800" marR="23800" marT="0" marB="0" anchor="ctr">
                        <a:lnL w="19050" cap="flat" cmpd="sng" algn="ctr">
                          <a:solidFill>
                            <a:srgbClr val="FF0000"/>
                          </a:solidFill>
                          <a:prstDash val="solid"/>
                          <a:round/>
                          <a:headEnd type="none" w="med" len="med"/>
                          <a:tailEnd type="none" w="med" len="med"/>
                        </a:lnL>
                        <a:lnR w="38100" cap="flat" cmpd="sng" algn="ctr">
                          <a:solidFill>
                            <a:srgbClr val="9900FF"/>
                          </a:solidFill>
                          <a:prstDash val="solid"/>
                          <a:round/>
                          <a:headEnd type="none" w="med" len="med"/>
                          <a:tailEnd type="none" w="med" len="med"/>
                        </a:lnR>
                      </a:tcPr>
                    </a:tc>
                    <a:tc>
                      <a:txBody>
                        <a:bodyPr/>
                        <a:lstStyle/>
                        <a:p>
                          <a:pPr algn="ctr">
                            <a:lnSpc>
                              <a:spcPts val="2000"/>
                            </a:lnSpc>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23800" marR="23800" marT="0" marB="0" anchor="ctr">
                        <a:lnL w="38100" cap="flat" cmpd="sng" algn="ctr">
                          <a:solidFill>
                            <a:srgbClr val="9900FF"/>
                          </a:solidFill>
                          <a:prstDash val="solid"/>
                          <a:round/>
                          <a:headEnd type="none" w="med" len="med"/>
                          <a:tailEnd type="none" w="med" len="med"/>
                        </a:lnL>
                      </a:tcPr>
                    </a:tc>
                    <a:tc>
                      <a:txBody>
                        <a:bodyPr/>
                        <a:lstStyle/>
                        <a:p>
                          <a:pPr algn="ctr">
                            <a:lnSpc>
                              <a:spcPts val="2000"/>
                            </a:lnSpc>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23800" marR="23800" marT="0" marB="0" anchor="ctr"/>
                    </a:tc>
                    <a:tc>
                      <a:txBody>
                        <a:bodyPr/>
                        <a:lstStyle/>
                        <a:p>
                          <a:pPr algn="ctr">
                            <a:lnSpc>
                              <a:spcPts val="2000"/>
                            </a:lnSpc>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23800" marR="23800" marT="0" marB="0" anchor="ctr"/>
                    </a:tc>
                    <a:tc>
                      <a:txBody>
                        <a:bodyPr/>
                        <a:lstStyle/>
                        <a:p>
                          <a:pPr algn="ctr">
                            <a:lnSpc>
                              <a:spcPts val="2000"/>
                            </a:lnSpc>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23800" marR="23800" marT="0" marB="0" anchor="ctr">
                        <a:lnR w="19050"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en-US" sz="1800" b="1" kern="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23800" marR="23800" marT="0" marB="0" anchor="ctr">
                        <a:lnL w="19050" cap="flat" cmpd="sng" algn="ctr">
                          <a:solidFill>
                            <a:srgbClr val="FF0000"/>
                          </a:solidFill>
                          <a:prstDash val="solid"/>
                          <a:round/>
                          <a:headEnd type="none" w="med" len="med"/>
                          <a:tailEnd type="none" w="med" len="med"/>
                        </a:lnL>
                      </a:tcPr>
                    </a:tc>
                    <a:tc>
                      <a:txBody>
                        <a:bodyPr/>
                        <a:lstStyle/>
                        <a:p>
                          <a:pPr algn="ctr">
                            <a:lnSpc>
                              <a:spcPts val="2000"/>
                            </a:lnSpc>
                            <a:spcAft>
                              <a:spcPts val="0"/>
                            </a:spcAft>
                          </a:pPr>
                          <a:r>
                            <a:rPr lang="en-US" sz="1800" b="1" kern="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23800" marR="23800" marT="0" marB="0" anchor="ctr"/>
                    </a:tc>
                    <a:tc>
                      <a:txBody>
                        <a:bodyPr/>
                        <a:lstStyle/>
                        <a:p>
                          <a:pPr algn="ctr">
                            <a:lnSpc>
                              <a:spcPts val="2000"/>
                            </a:lnSpc>
                            <a:spcAft>
                              <a:spcPts val="0"/>
                            </a:spcAft>
                          </a:pPr>
                          <a:r>
                            <a:rPr lang="en-US" sz="1800" b="1" kern="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23800" marR="23800" marT="0" marB="0" anchor="ctr"/>
                    </a:tc>
                    <a:tc>
                      <a:txBody>
                        <a:bodyPr/>
                        <a:lstStyle/>
                        <a:p>
                          <a:pPr algn="ctr">
                            <a:lnSpc>
                              <a:spcPts val="2000"/>
                            </a:lnSpc>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23800" marR="23800" marT="0" marB="0" anchor="ctr">
                        <a:lnR w="19050"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23800" marR="23800" marT="0" marB="0" anchor="ctr">
                        <a:lnL w="19050" cap="flat" cmpd="sng" algn="ctr">
                          <a:solidFill>
                            <a:srgbClr val="FF0000"/>
                          </a:solidFill>
                          <a:prstDash val="solid"/>
                          <a:round/>
                          <a:headEnd type="none" w="med" len="med"/>
                          <a:tailEnd type="none" w="med" len="med"/>
                        </a:lnL>
                      </a:tcPr>
                    </a:tc>
                    <a:extLst>
                      <a:ext uri="{0D108BD9-81ED-4DB2-BD59-A6C34878D82A}">
                        <a16:rowId xmlns:a16="http://schemas.microsoft.com/office/drawing/2014/main" val="1613044771"/>
                      </a:ext>
                    </a:extLst>
                  </a:tr>
                  <a:tr h="499571">
                    <a:tc>
                      <a:txBody>
                        <a:bodyPr/>
                        <a:lstStyle/>
                        <a:p>
                          <a:pPr algn="ctr">
                            <a:lnSpc>
                              <a:spcPts val="2000"/>
                            </a:lnSpc>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23800" marR="23800" marT="0" marB="0" anchor="ctr"/>
                    </a:tc>
                    <a:tc>
                      <a:txBody>
                        <a:bodyPr/>
                        <a:lstStyle/>
                        <a:p>
                          <a:pPr algn="ctr">
                            <a:lnSpc>
                              <a:spcPts val="2000"/>
                            </a:lnSpc>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23800" marR="23800" marT="0" marB="0" anchor="ctr"/>
                    </a:tc>
                    <a:tc>
                      <a:txBody>
                        <a:bodyPr/>
                        <a:lstStyle/>
                        <a:p>
                          <a:pPr algn="ctr">
                            <a:lnSpc>
                              <a:spcPts val="2000"/>
                            </a:lnSpc>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23800" marR="23800" marT="0" marB="0" anchor="ctr"/>
                    </a:tc>
                    <a:tc>
                      <a:txBody>
                        <a:bodyPr/>
                        <a:lstStyle/>
                        <a:p>
                          <a:pPr algn="ctr">
                            <a:lnSpc>
                              <a:spcPts val="2000"/>
                            </a:lnSpc>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23800" marR="23800" marT="0" marB="0" anchor="ctr">
                        <a:lnR w="19050"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en-US" sz="1800" b="1" kern="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23800" marR="23800" marT="0" marB="0" anchor="ctr">
                        <a:lnL w="19050" cap="flat" cmpd="sng" algn="ctr">
                          <a:solidFill>
                            <a:srgbClr val="FF0000"/>
                          </a:solidFill>
                          <a:prstDash val="solid"/>
                          <a:round/>
                          <a:headEnd type="none" w="med" len="med"/>
                          <a:tailEnd type="none" w="med" len="med"/>
                        </a:lnL>
                      </a:tcPr>
                    </a:tc>
                    <a:tc>
                      <a:txBody>
                        <a:bodyPr/>
                        <a:lstStyle/>
                        <a:p>
                          <a:pPr algn="ctr">
                            <a:lnSpc>
                              <a:spcPts val="2000"/>
                            </a:lnSpc>
                            <a:spcAft>
                              <a:spcPts val="0"/>
                            </a:spcAft>
                          </a:pPr>
                          <a:r>
                            <a:rPr lang="en-US" sz="1800" b="1" kern="0" dirty="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18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23800" marR="23800" marT="0" marB="0" anchor="ctr"/>
                    </a:tc>
                    <a:tc>
                      <a:txBody>
                        <a:bodyPr/>
                        <a:lstStyle/>
                        <a:p>
                          <a:pPr algn="ctr">
                            <a:lnSpc>
                              <a:spcPts val="2000"/>
                            </a:lnSpc>
                            <a:spcAft>
                              <a:spcPts val="0"/>
                            </a:spcAft>
                          </a:pPr>
                          <a:r>
                            <a:rPr lang="en-US" sz="1800" b="1" kern="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23800" marR="23800" marT="0" marB="0" anchor="ctr"/>
                    </a:tc>
                    <a:tc>
                      <a:txBody>
                        <a:bodyPr/>
                        <a:lstStyle/>
                        <a:p>
                          <a:pPr algn="ctr">
                            <a:lnSpc>
                              <a:spcPts val="2000"/>
                            </a:lnSpc>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23800" marR="23800" marT="0" marB="0" anchor="ctr">
                        <a:lnR w="19050"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23800" marR="23800" marT="0" marB="0" anchor="ctr">
                        <a:lnL w="19050" cap="flat" cmpd="sng" algn="ctr">
                          <a:solidFill>
                            <a:srgbClr val="FF0000"/>
                          </a:solidFill>
                          <a:prstDash val="solid"/>
                          <a:round/>
                          <a:headEnd type="none" w="med" len="med"/>
                          <a:tailEnd type="none" w="med" len="med"/>
                        </a:lnL>
                        <a:lnR w="38100" cap="flat" cmpd="sng" algn="ctr">
                          <a:solidFill>
                            <a:srgbClr val="9900FF"/>
                          </a:solidFill>
                          <a:prstDash val="solid"/>
                          <a:round/>
                          <a:headEnd type="none" w="med" len="med"/>
                          <a:tailEnd type="none" w="med" len="med"/>
                        </a:lnR>
                      </a:tcPr>
                    </a:tc>
                    <a:tc>
                      <a:txBody>
                        <a:bodyPr/>
                        <a:lstStyle/>
                        <a:p>
                          <a:pPr algn="ctr">
                            <a:lnSpc>
                              <a:spcPts val="2000"/>
                            </a:lnSpc>
                            <a:spcAft>
                              <a:spcPts val="0"/>
                            </a:spcAft>
                          </a:pPr>
                          <a:r>
                            <a:rPr lang="en-US" sz="1800" b="1" kern="1200" dirty="0">
                              <a:solidFill>
                                <a:srgbClr val="FF0000"/>
                              </a:solidFill>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1800" b="1" kern="100" dirty="0">
                            <a:solidFill>
                              <a:srgbClr val="FF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23800" marR="23800" marT="0" marB="0" anchor="ctr">
                        <a:lnL w="38100" cap="flat" cmpd="sng" algn="ctr">
                          <a:solidFill>
                            <a:srgbClr val="9900FF"/>
                          </a:solidFill>
                          <a:prstDash val="solid"/>
                          <a:round/>
                          <a:headEnd type="none" w="med" len="med"/>
                          <a:tailEnd type="none" w="med" len="med"/>
                        </a:lnL>
                      </a:tcPr>
                    </a:tc>
                    <a:tc>
                      <a:txBody>
                        <a:bodyPr/>
                        <a:lstStyle/>
                        <a:p>
                          <a:pPr algn="ctr">
                            <a:lnSpc>
                              <a:spcPts val="2000"/>
                            </a:lnSpc>
                            <a:spcAft>
                              <a:spcPts val="0"/>
                            </a:spcAft>
                          </a:pPr>
                          <a:r>
                            <a:rPr lang="en-US" sz="1800" b="1" kern="1200">
                              <a:solidFill>
                                <a:srgbClr val="FF0000"/>
                              </a:solidFill>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1800" b="1" kern="100">
                            <a:solidFill>
                              <a:srgbClr val="FF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23800" marR="23800" marT="0" marB="0" anchor="ctr"/>
                    </a:tc>
                    <a:tc>
                      <a:txBody>
                        <a:bodyPr/>
                        <a:lstStyle/>
                        <a:p>
                          <a:pPr algn="ctr">
                            <a:lnSpc>
                              <a:spcPts val="2000"/>
                            </a:lnSpc>
                            <a:spcAft>
                              <a:spcPts val="0"/>
                            </a:spcAft>
                          </a:pPr>
                          <a:r>
                            <a:rPr lang="en-US" sz="1800" b="1" kern="1200">
                              <a:solidFill>
                                <a:srgbClr val="FF0000"/>
                              </a:solidFill>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1800" b="1" kern="100">
                            <a:solidFill>
                              <a:srgbClr val="FF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23800" marR="23800" marT="0" marB="0" anchor="ctr"/>
                    </a:tc>
                    <a:tc>
                      <a:txBody>
                        <a:bodyPr/>
                        <a:lstStyle/>
                        <a:p>
                          <a:pPr algn="ctr">
                            <a:lnSpc>
                              <a:spcPts val="2000"/>
                            </a:lnSpc>
                            <a:spcAft>
                              <a:spcPts val="0"/>
                            </a:spcAft>
                          </a:pPr>
                          <a:r>
                            <a:rPr lang="en-US" sz="1800" b="1" kern="1200" dirty="0">
                              <a:solidFill>
                                <a:srgbClr val="FF0000"/>
                              </a:solidFill>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1800" b="1" kern="100" dirty="0">
                            <a:solidFill>
                              <a:srgbClr val="FF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23800" marR="23800" marT="0" marB="0" anchor="ctr">
                        <a:lnR w="19050"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en-US" sz="1800" b="1" kern="0" dirty="0">
                              <a:solidFill>
                                <a:srgbClr val="FF0000"/>
                              </a:solidFill>
                              <a:effectLst/>
                              <a:latin typeface="Times New Roman" panose="02020603050405020304" pitchFamily="18" charset="0"/>
                              <a:ea typeface="微软雅黑" panose="020B0503020204020204" pitchFamily="34" charset="-122"/>
                              <a:cs typeface="Times New Roman" panose="02020603050405020304" pitchFamily="18" charset="0"/>
                            </a:rPr>
                            <a:t>d</a:t>
                          </a:r>
                          <a:endParaRPr lang="zh-CN" sz="1800" b="1" kern="100" dirty="0">
                            <a:solidFill>
                              <a:srgbClr val="FF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23800" marR="23800" marT="0" marB="0" anchor="ctr">
                        <a:lnL w="19050" cap="flat" cmpd="sng" algn="ctr">
                          <a:solidFill>
                            <a:srgbClr val="FF0000"/>
                          </a:solidFill>
                          <a:prstDash val="solid"/>
                          <a:round/>
                          <a:headEnd type="none" w="med" len="med"/>
                          <a:tailEnd type="none" w="med" len="med"/>
                        </a:lnL>
                      </a:tcPr>
                    </a:tc>
                    <a:tc>
                      <a:txBody>
                        <a:bodyPr/>
                        <a:lstStyle/>
                        <a:p>
                          <a:pPr algn="ctr">
                            <a:lnSpc>
                              <a:spcPts val="2000"/>
                            </a:lnSpc>
                            <a:spcAft>
                              <a:spcPts val="0"/>
                            </a:spcAft>
                          </a:pPr>
                          <a:r>
                            <a:rPr lang="en-US" sz="1800" b="1" kern="0">
                              <a:solidFill>
                                <a:srgbClr val="FF0000"/>
                              </a:solidFill>
                              <a:effectLst/>
                              <a:latin typeface="Times New Roman" panose="02020603050405020304" pitchFamily="18" charset="0"/>
                              <a:ea typeface="微软雅黑" panose="020B0503020204020204" pitchFamily="34" charset="-122"/>
                              <a:cs typeface="Times New Roman" panose="02020603050405020304" pitchFamily="18" charset="0"/>
                            </a:rPr>
                            <a:t>d</a:t>
                          </a:r>
                          <a:endParaRPr lang="zh-CN" sz="1800" b="1" kern="100">
                            <a:solidFill>
                              <a:srgbClr val="FF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23800" marR="23800" marT="0" marB="0" anchor="ctr"/>
                    </a:tc>
                    <a:tc>
                      <a:txBody>
                        <a:bodyPr/>
                        <a:lstStyle/>
                        <a:p>
                          <a:pPr algn="ctr">
                            <a:lnSpc>
                              <a:spcPts val="2000"/>
                            </a:lnSpc>
                            <a:spcAft>
                              <a:spcPts val="0"/>
                            </a:spcAft>
                          </a:pPr>
                          <a:r>
                            <a:rPr lang="en-US" sz="1800" b="1" kern="0">
                              <a:solidFill>
                                <a:srgbClr val="FF0000"/>
                              </a:solidFill>
                              <a:effectLst/>
                              <a:latin typeface="Times New Roman" panose="02020603050405020304" pitchFamily="18" charset="0"/>
                              <a:ea typeface="微软雅黑" panose="020B0503020204020204" pitchFamily="34" charset="-122"/>
                              <a:cs typeface="Times New Roman" panose="02020603050405020304" pitchFamily="18" charset="0"/>
                            </a:rPr>
                            <a:t>d</a:t>
                          </a:r>
                          <a:endParaRPr lang="zh-CN" sz="1800" b="1" kern="100">
                            <a:solidFill>
                              <a:srgbClr val="FF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23800" marR="23800" marT="0" marB="0" anchor="ctr"/>
                    </a:tc>
                    <a:tc>
                      <a:txBody>
                        <a:bodyPr/>
                        <a:lstStyle/>
                        <a:p>
                          <a:pPr algn="ctr">
                            <a:lnSpc>
                              <a:spcPts val="2000"/>
                            </a:lnSpc>
                            <a:spcAft>
                              <a:spcPts val="0"/>
                            </a:spcAft>
                          </a:pPr>
                          <a:r>
                            <a:rPr lang="en-US" sz="1800" b="1" kern="1200">
                              <a:solidFill>
                                <a:srgbClr val="FF0000"/>
                              </a:solidFill>
                              <a:effectLst/>
                              <a:latin typeface="Times New Roman" panose="02020603050405020304" pitchFamily="18" charset="0"/>
                              <a:ea typeface="微软雅黑" panose="020B0503020204020204" pitchFamily="34" charset="-122"/>
                              <a:cs typeface="Times New Roman" panose="02020603050405020304" pitchFamily="18" charset="0"/>
                            </a:rPr>
                            <a:t>d</a:t>
                          </a:r>
                          <a:endParaRPr lang="zh-CN" sz="1800" b="1" kern="100">
                            <a:solidFill>
                              <a:srgbClr val="FF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23800" marR="23800" marT="0" marB="0" anchor="ctr">
                        <a:lnR w="19050"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en-US" sz="1800" b="1" kern="0">
                              <a:solidFill>
                                <a:srgbClr val="FF0000"/>
                              </a:solidFill>
                              <a:effectLst/>
                              <a:latin typeface="Times New Roman" panose="02020603050405020304" pitchFamily="18" charset="0"/>
                              <a:ea typeface="微软雅黑" panose="020B0503020204020204" pitchFamily="34" charset="-122"/>
                              <a:cs typeface="Times New Roman" panose="02020603050405020304" pitchFamily="18" charset="0"/>
                            </a:rPr>
                            <a:t>d</a:t>
                          </a:r>
                          <a:endParaRPr lang="zh-CN" sz="1800" b="1" kern="100">
                            <a:solidFill>
                              <a:srgbClr val="FF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23800" marR="23800" marT="0" marB="0" anchor="ctr">
                        <a:lnL w="19050" cap="flat" cmpd="sng" algn="ctr">
                          <a:solidFill>
                            <a:srgbClr val="FF0000"/>
                          </a:solidFill>
                          <a:prstDash val="solid"/>
                          <a:round/>
                          <a:headEnd type="none" w="med" len="med"/>
                          <a:tailEnd type="none" w="med" len="med"/>
                        </a:lnL>
                      </a:tcPr>
                    </a:tc>
                    <a:extLst>
                      <a:ext uri="{0D108BD9-81ED-4DB2-BD59-A6C34878D82A}">
                        <a16:rowId xmlns:a16="http://schemas.microsoft.com/office/drawing/2014/main" val="2017216643"/>
                      </a:ext>
                    </a:extLst>
                  </a:tr>
                  <a:tr h="499571">
                    <a:tc>
                      <a:txBody>
                        <a:bodyPr/>
                        <a:lstStyle/>
                        <a:p>
                          <a:pPr algn="ctr">
                            <a:lnSpc>
                              <a:spcPts val="2000"/>
                            </a:lnSpc>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23800" marR="23800" marT="0" marB="0" anchor="ctr"/>
                    </a:tc>
                    <a:tc>
                      <a:txBody>
                        <a:bodyPr/>
                        <a:lstStyle/>
                        <a:p>
                          <a:pPr algn="ctr">
                            <a:lnSpc>
                              <a:spcPts val="2000"/>
                            </a:lnSpc>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23800" marR="23800" marT="0" marB="0" anchor="ctr"/>
                    </a:tc>
                    <a:tc>
                      <a:txBody>
                        <a:bodyPr/>
                        <a:lstStyle/>
                        <a:p>
                          <a:pPr algn="ctr">
                            <a:lnSpc>
                              <a:spcPts val="2000"/>
                            </a:lnSpc>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23800" marR="23800" marT="0" marB="0" anchor="ctr"/>
                    </a:tc>
                    <a:tc>
                      <a:txBody>
                        <a:bodyPr/>
                        <a:lstStyle/>
                        <a:p>
                          <a:pPr algn="ctr">
                            <a:lnSpc>
                              <a:spcPts val="2000"/>
                            </a:lnSpc>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23800" marR="23800" marT="0" marB="0" anchor="ctr">
                        <a:lnR w="19050"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en-US" sz="1800" b="1" kern="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23800" marR="23800" marT="0" marB="0" anchor="ctr">
                        <a:lnL w="19050" cap="flat" cmpd="sng" algn="ctr">
                          <a:solidFill>
                            <a:srgbClr val="FF0000"/>
                          </a:solidFill>
                          <a:prstDash val="solid"/>
                          <a:round/>
                          <a:headEnd type="none" w="med" len="med"/>
                          <a:tailEnd type="none" w="med" len="med"/>
                        </a:lnL>
                      </a:tcPr>
                    </a:tc>
                    <a:tc>
                      <a:txBody>
                        <a:bodyPr/>
                        <a:lstStyle/>
                        <a:p>
                          <a:pPr algn="ctr">
                            <a:lnSpc>
                              <a:spcPts val="2000"/>
                            </a:lnSpc>
                            <a:spcAft>
                              <a:spcPts val="0"/>
                            </a:spcAft>
                          </a:pPr>
                          <a:r>
                            <a:rPr lang="en-US" sz="1800" b="1" kern="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23800" marR="23800" marT="0" marB="0" anchor="ctr"/>
                    </a:tc>
                    <a:tc>
                      <a:txBody>
                        <a:bodyPr/>
                        <a:lstStyle/>
                        <a:p>
                          <a:pPr algn="ctr">
                            <a:lnSpc>
                              <a:spcPts val="2000"/>
                            </a:lnSpc>
                            <a:spcAft>
                              <a:spcPts val="0"/>
                            </a:spcAft>
                          </a:pPr>
                          <a:r>
                            <a:rPr lang="en-US" sz="1800" b="1" kern="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23800" marR="23800" marT="0" marB="0" anchor="ctr"/>
                    </a:tc>
                    <a:tc>
                      <a:txBody>
                        <a:bodyPr/>
                        <a:lstStyle/>
                        <a:p>
                          <a:pPr algn="ctr">
                            <a:lnSpc>
                              <a:spcPts val="2000"/>
                            </a:lnSpc>
                            <a:spcAft>
                              <a:spcPts val="0"/>
                            </a:spcAft>
                          </a:pPr>
                          <a:r>
                            <a:rPr lang="en-US" sz="1800" b="1" kern="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23800" marR="23800" marT="0" marB="0" anchor="ctr">
                        <a:lnR w="19050"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23800" marR="23800" marT="0" marB="0" anchor="ctr">
                        <a:lnL w="19050" cap="flat" cmpd="sng" algn="ctr">
                          <a:solidFill>
                            <a:srgbClr val="FF0000"/>
                          </a:solidFill>
                          <a:prstDash val="solid"/>
                          <a:round/>
                          <a:headEnd type="none" w="med" len="med"/>
                          <a:tailEnd type="none" w="med" len="med"/>
                        </a:lnL>
                        <a:lnR w="38100" cap="flat" cmpd="sng" algn="ctr">
                          <a:solidFill>
                            <a:srgbClr val="9900FF"/>
                          </a:solidFill>
                          <a:prstDash val="solid"/>
                          <a:round/>
                          <a:headEnd type="none" w="med" len="med"/>
                          <a:tailEnd type="none" w="med" len="med"/>
                        </a:lnR>
                      </a:tcPr>
                    </a:tc>
                    <a:tc>
                      <a:txBody>
                        <a:bodyPr/>
                        <a:lstStyle/>
                        <a:p>
                          <a:pPr algn="ctr">
                            <a:lnSpc>
                              <a:spcPts val="2000"/>
                            </a:lnSpc>
                            <a:spcAft>
                              <a:spcPts val="0"/>
                            </a:spcAft>
                          </a:pPr>
                          <a:r>
                            <a:rPr lang="en-US" sz="1800" b="1" kern="1200">
                              <a:solidFill>
                                <a:srgbClr val="FF0000"/>
                              </a:solidFill>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1800" b="1" kern="100">
                            <a:solidFill>
                              <a:srgbClr val="FF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23800" marR="23800" marT="0" marB="0" anchor="ctr">
                        <a:lnL w="38100" cap="flat" cmpd="sng" algn="ctr">
                          <a:solidFill>
                            <a:srgbClr val="9900FF"/>
                          </a:solidFill>
                          <a:prstDash val="solid"/>
                          <a:round/>
                          <a:headEnd type="none" w="med" len="med"/>
                          <a:tailEnd type="none" w="med" len="med"/>
                        </a:lnL>
                      </a:tcPr>
                    </a:tc>
                    <a:tc>
                      <a:txBody>
                        <a:bodyPr/>
                        <a:lstStyle/>
                        <a:p>
                          <a:pPr algn="ctr">
                            <a:lnSpc>
                              <a:spcPts val="2000"/>
                            </a:lnSpc>
                            <a:spcAft>
                              <a:spcPts val="0"/>
                            </a:spcAft>
                          </a:pPr>
                          <a:r>
                            <a:rPr lang="en-US" sz="1800" b="1" kern="1200">
                              <a:solidFill>
                                <a:srgbClr val="FF0000"/>
                              </a:solidFill>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1800" b="1" kern="100">
                            <a:solidFill>
                              <a:srgbClr val="FF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23800" marR="23800" marT="0" marB="0" anchor="ctr"/>
                    </a:tc>
                    <a:tc>
                      <a:txBody>
                        <a:bodyPr/>
                        <a:lstStyle/>
                        <a:p>
                          <a:pPr algn="ctr">
                            <a:lnSpc>
                              <a:spcPts val="2000"/>
                            </a:lnSpc>
                            <a:spcAft>
                              <a:spcPts val="0"/>
                            </a:spcAft>
                          </a:pPr>
                          <a:r>
                            <a:rPr lang="en-US" sz="1800" b="1" kern="1200">
                              <a:solidFill>
                                <a:srgbClr val="FF0000"/>
                              </a:solidFill>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1800" b="1" kern="100">
                            <a:solidFill>
                              <a:srgbClr val="FF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23800" marR="23800" marT="0" marB="0" anchor="ctr"/>
                    </a:tc>
                    <a:tc>
                      <a:txBody>
                        <a:bodyPr/>
                        <a:lstStyle/>
                        <a:p>
                          <a:pPr algn="ctr">
                            <a:lnSpc>
                              <a:spcPts val="2000"/>
                            </a:lnSpc>
                            <a:spcAft>
                              <a:spcPts val="0"/>
                            </a:spcAft>
                          </a:pPr>
                          <a:r>
                            <a:rPr lang="en-US" sz="1800" b="1" kern="1200">
                              <a:solidFill>
                                <a:srgbClr val="FF0000"/>
                              </a:solidFill>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1800" b="1" kern="100">
                            <a:solidFill>
                              <a:srgbClr val="FF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23800" marR="23800" marT="0" marB="0" anchor="ctr">
                        <a:lnR w="19050"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en-US" sz="1800" b="1" kern="0">
                              <a:solidFill>
                                <a:srgbClr val="FF0000"/>
                              </a:solidFill>
                              <a:effectLst/>
                              <a:latin typeface="Times New Roman" panose="02020603050405020304" pitchFamily="18" charset="0"/>
                              <a:ea typeface="微软雅黑" panose="020B0503020204020204" pitchFamily="34" charset="-122"/>
                              <a:cs typeface="Times New Roman" panose="02020603050405020304" pitchFamily="18" charset="0"/>
                            </a:rPr>
                            <a:t>d</a:t>
                          </a:r>
                          <a:endParaRPr lang="zh-CN" sz="1800" b="1" kern="100">
                            <a:solidFill>
                              <a:srgbClr val="FF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23800" marR="23800" marT="0" marB="0" anchor="ctr">
                        <a:lnL w="19050" cap="flat" cmpd="sng" algn="ctr">
                          <a:solidFill>
                            <a:srgbClr val="FF0000"/>
                          </a:solidFill>
                          <a:prstDash val="solid"/>
                          <a:round/>
                          <a:headEnd type="none" w="med" len="med"/>
                          <a:tailEnd type="none" w="med" len="med"/>
                        </a:lnL>
                      </a:tcPr>
                    </a:tc>
                    <a:tc>
                      <a:txBody>
                        <a:bodyPr/>
                        <a:lstStyle/>
                        <a:p>
                          <a:pPr algn="ctr">
                            <a:lnSpc>
                              <a:spcPts val="2000"/>
                            </a:lnSpc>
                            <a:spcAft>
                              <a:spcPts val="0"/>
                            </a:spcAft>
                          </a:pPr>
                          <a:r>
                            <a:rPr lang="en-US" sz="1800" b="1" kern="0" dirty="0">
                              <a:solidFill>
                                <a:srgbClr val="FF0000"/>
                              </a:solidFill>
                              <a:effectLst/>
                              <a:latin typeface="Times New Roman" panose="02020603050405020304" pitchFamily="18" charset="0"/>
                              <a:ea typeface="微软雅黑" panose="020B0503020204020204" pitchFamily="34" charset="-122"/>
                              <a:cs typeface="Times New Roman" panose="02020603050405020304" pitchFamily="18" charset="0"/>
                            </a:rPr>
                            <a:t>d</a:t>
                          </a:r>
                          <a:endParaRPr lang="zh-CN" sz="1800" b="1" kern="100" dirty="0">
                            <a:solidFill>
                              <a:srgbClr val="FF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23800" marR="23800" marT="0" marB="0" anchor="ctr"/>
                    </a:tc>
                    <a:tc>
                      <a:txBody>
                        <a:bodyPr/>
                        <a:lstStyle/>
                        <a:p>
                          <a:pPr algn="ctr">
                            <a:lnSpc>
                              <a:spcPts val="2000"/>
                            </a:lnSpc>
                            <a:spcAft>
                              <a:spcPts val="0"/>
                            </a:spcAft>
                          </a:pPr>
                          <a:r>
                            <a:rPr lang="en-US" sz="1800" b="1" kern="0" dirty="0">
                              <a:solidFill>
                                <a:srgbClr val="FF0000"/>
                              </a:solidFill>
                              <a:effectLst/>
                              <a:latin typeface="Times New Roman" panose="02020603050405020304" pitchFamily="18" charset="0"/>
                              <a:ea typeface="微软雅黑" panose="020B0503020204020204" pitchFamily="34" charset="-122"/>
                              <a:cs typeface="Times New Roman" panose="02020603050405020304" pitchFamily="18" charset="0"/>
                            </a:rPr>
                            <a:t>d</a:t>
                          </a:r>
                          <a:endParaRPr lang="zh-CN" sz="1800" b="1" kern="100" dirty="0">
                            <a:solidFill>
                              <a:srgbClr val="FF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23800" marR="23800" marT="0" marB="0" anchor="ctr"/>
                    </a:tc>
                    <a:tc>
                      <a:txBody>
                        <a:bodyPr/>
                        <a:lstStyle/>
                        <a:p>
                          <a:pPr algn="ctr">
                            <a:lnSpc>
                              <a:spcPts val="2000"/>
                            </a:lnSpc>
                            <a:spcAft>
                              <a:spcPts val="0"/>
                            </a:spcAft>
                          </a:pPr>
                          <a:r>
                            <a:rPr lang="en-US" sz="1800" b="1" kern="1200">
                              <a:solidFill>
                                <a:srgbClr val="FF0000"/>
                              </a:solidFill>
                              <a:effectLst/>
                              <a:latin typeface="Times New Roman" panose="02020603050405020304" pitchFamily="18" charset="0"/>
                              <a:ea typeface="微软雅黑" panose="020B0503020204020204" pitchFamily="34" charset="-122"/>
                              <a:cs typeface="Times New Roman" panose="02020603050405020304" pitchFamily="18" charset="0"/>
                            </a:rPr>
                            <a:t>d</a:t>
                          </a:r>
                          <a:endParaRPr lang="zh-CN" sz="1800" b="1" kern="100">
                            <a:solidFill>
                              <a:srgbClr val="FF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23800" marR="23800" marT="0" marB="0" anchor="ctr">
                        <a:lnR w="19050"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en-US" sz="1800" b="1" kern="0">
                              <a:solidFill>
                                <a:srgbClr val="FF0000"/>
                              </a:solidFill>
                              <a:effectLst/>
                              <a:latin typeface="Times New Roman" panose="02020603050405020304" pitchFamily="18" charset="0"/>
                              <a:ea typeface="微软雅黑" panose="020B0503020204020204" pitchFamily="34" charset="-122"/>
                              <a:cs typeface="Times New Roman" panose="02020603050405020304" pitchFamily="18" charset="0"/>
                            </a:rPr>
                            <a:t>d</a:t>
                          </a:r>
                          <a:endParaRPr lang="zh-CN" sz="1800" b="1" kern="100">
                            <a:solidFill>
                              <a:srgbClr val="FF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23800" marR="23800" marT="0" marB="0" anchor="ctr">
                        <a:lnL w="19050" cap="flat" cmpd="sng" algn="ctr">
                          <a:solidFill>
                            <a:srgbClr val="FF0000"/>
                          </a:solidFill>
                          <a:prstDash val="solid"/>
                          <a:round/>
                          <a:headEnd type="none" w="med" len="med"/>
                          <a:tailEnd type="none" w="med" len="med"/>
                        </a:lnL>
                      </a:tcPr>
                    </a:tc>
                    <a:extLst>
                      <a:ext uri="{0D108BD9-81ED-4DB2-BD59-A6C34878D82A}">
                        <a16:rowId xmlns:a16="http://schemas.microsoft.com/office/drawing/2014/main" val="3142582036"/>
                      </a:ext>
                    </a:extLst>
                  </a:tr>
                  <a:tr h="499571">
                    <a:tc>
                      <a:txBody>
                        <a:bodyPr/>
                        <a:lstStyle/>
                        <a:p>
                          <a:pPr algn="ctr">
                            <a:lnSpc>
                              <a:spcPts val="2000"/>
                            </a:lnSpc>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23800" marR="23800" marT="0" marB="0" anchor="ctr"/>
                    </a:tc>
                    <a:tc>
                      <a:txBody>
                        <a:bodyPr/>
                        <a:lstStyle/>
                        <a:p>
                          <a:pPr algn="ctr">
                            <a:lnSpc>
                              <a:spcPts val="2000"/>
                            </a:lnSpc>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23800" marR="23800" marT="0" marB="0" anchor="ctr"/>
                    </a:tc>
                    <a:tc>
                      <a:txBody>
                        <a:bodyPr/>
                        <a:lstStyle/>
                        <a:p>
                          <a:pPr algn="ctr">
                            <a:lnSpc>
                              <a:spcPts val="2000"/>
                            </a:lnSpc>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23800" marR="23800" marT="0" marB="0" anchor="ctr"/>
                    </a:tc>
                    <a:tc>
                      <a:txBody>
                        <a:bodyPr/>
                        <a:lstStyle/>
                        <a:p>
                          <a:pPr algn="ctr">
                            <a:lnSpc>
                              <a:spcPts val="2000"/>
                            </a:lnSpc>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23800" marR="23800" marT="0" marB="0" anchor="ctr">
                        <a:lnR w="19050"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en-US" sz="1800" b="1" kern="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23800" marR="23800" marT="0" marB="0" anchor="ctr">
                        <a:lnL w="19050" cap="flat" cmpd="sng" algn="ctr">
                          <a:solidFill>
                            <a:srgbClr val="FF0000"/>
                          </a:solidFill>
                          <a:prstDash val="solid"/>
                          <a:round/>
                          <a:headEnd type="none" w="med" len="med"/>
                          <a:tailEnd type="none" w="med" len="med"/>
                        </a:lnL>
                      </a:tcPr>
                    </a:tc>
                    <a:tc>
                      <a:txBody>
                        <a:bodyPr/>
                        <a:lstStyle/>
                        <a:p>
                          <a:pPr algn="ctr">
                            <a:lnSpc>
                              <a:spcPts val="2000"/>
                            </a:lnSpc>
                            <a:spcAft>
                              <a:spcPts val="0"/>
                            </a:spcAft>
                          </a:pPr>
                          <a:r>
                            <a:rPr lang="en-US" sz="1800" b="1" kern="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23800" marR="23800" marT="0" marB="0" anchor="ctr"/>
                    </a:tc>
                    <a:tc>
                      <a:txBody>
                        <a:bodyPr/>
                        <a:lstStyle/>
                        <a:p>
                          <a:pPr algn="ctr">
                            <a:lnSpc>
                              <a:spcPts val="2000"/>
                            </a:lnSpc>
                            <a:spcAft>
                              <a:spcPts val="0"/>
                            </a:spcAft>
                          </a:pPr>
                          <a:r>
                            <a:rPr lang="en-US" sz="1800" b="1" kern="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23800" marR="23800" marT="0" marB="0" anchor="ctr"/>
                    </a:tc>
                    <a:tc>
                      <a:txBody>
                        <a:bodyPr/>
                        <a:lstStyle/>
                        <a:p>
                          <a:pPr algn="ctr">
                            <a:lnSpc>
                              <a:spcPts val="2000"/>
                            </a:lnSpc>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23800" marR="23800" marT="0" marB="0" anchor="ctr">
                        <a:lnR w="19050"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23800" marR="23800" marT="0" marB="0" anchor="ctr">
                        <a:lnL w="19050" cap="flat" cmpd="sng" algn="ctr">
                          <a:solidFill>
                            <a:srgbClr val="FF0000"/>
                          </a:solidFill>
                          <a:prstDash val="solid"/>
                          <a:round/>
                          <a:headEnd type="none" w="med" len="med"/>
                          <a:tailEnd type="none" w="med" len="med"/>
                        </a:lnL>
                        <a:lnR w="38100" cap="flat" cmpd="sng" algn="ctr">
                          <a:solidFill>
                            <a:srgbClr val="9900FF"/>
                          </a:solidFill>
                          <a:prstDash val="solid"/>
                          <a:round/>
                          <a:headEnd type="none" w="med" len="med"/>
                          <a:tailEnd type="none" w="med" len="med"/>
                        </a:lnR>
                      </a:tcPr>
                    </a:tc>
                    <a:tc>
                      <a:txBody>
                        <a:bodyPr/>
                        <a:lstStyle/>
                        <a:p>
                          <a:pPr algn="ctr">
                            <a:lnSpc>
                              <a:spcPts val="2000"/>
                            </a:lnSpc>
                            <a:spcAft>
                              <a:spcPts val="0"/>
                            </a:spcAft>
                          </a:pPr>
                          <a:r>
                            <a:rPr lang="en-US" sz="1800" b="1" kern="1200">
                              <a:solidFill>
                                <a:srgbClr val="FF0000"/>
                              </a:solidFill>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1800" b="1" kern="100">
                            <a:solidFill>
                              <a:srgbClr val="FF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23800" marR="23800" marT="0" marB="0" anchor="ctr">
                        <a:lnL w="38100" cap="flat" cmpd="sng" algn="ctr">
                          <a:solidFill>
                            <a:srgbClr val="9900FF"/>
                          </a:solidFill>
                          <a:prstDash val="solid"/>
                          <a:round/>
                          <a:headEnd type="none" w="med" len="med"/>
                          <a:tailEnd type="none" w="med" len="med"/>
                        </a:lnL>
                      </a:tcPr>
                    </a:tc>
                    <a:tc>
                      <a:txBody>
                        <a:bodyPr/>
                        <a:lstStyle/>
                        <a:p>
                          <a:pPr algn="ctr">
                            <a:lnSpc>
                              <a:spcPts val="2000"/>
                            </a:lnSpc>
                            <a:spcAft>
                              <a:spcPts val="0"/>
                            </a:spcAft>
                          </a:pPr>
                          <a:r>
                            <a:rPr lang="en-US" sz="1800" b="1" kern="1200">
                              <a:solidFill>
                                <a:srgbClr val="FF0000"/>
                              </a:solidFill>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1800" b="1" kern="100">
                            <a:solidFill>
                              <a:srgbClr val="FF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23800" marR="23800" marT="0" marB="0" anchor="ctr"/>
                    </a:tc>
                    <a:tc>
                      <a:txBody>
                        <a:bodyPr/>
                        <a:lstStyle/>
                        <a:p>
                          <a:pPr algn="ctr">
                            <a:lnSpc>
                              <a:spcPts val="2000"/>
                            </a:lnSpc>
                            <a:spcAft>
                              <a:spcPts val="0"/>
                            </a:spcAft>
                          </a:pPr>
                          <a:r>
                            <a:rPr lang="en-US" sz="1800" b="1" kern="1200">
                              <a:solidFill>
                                <a:srgbClr val="FF0000"/>
                              </a:solidFill>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1800" b="1" kern="100">
                            <a:solidFill>
                              <a:srgbClr val="FF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23800" marR="23800" marT="0" marB="0" anchor="ctr"/>
                    </a:tc>
                    <a:tc>
                      <a:txBody>
                        <a:bodyPr/>
                        <a:lstStyle/>
                        <a:p>
                          <a:pPr algn="ctr">
                            <a:lnSpc>
                              <a:spcPts val="2000"/>
                            </a:lnSpc>
                            <a:spcAft>
                              <a:spcPts val="0"/>
                            </a:spcAft>
                          </a:pPr>
                          <a:r>
                            <a:rPr lang="en-US" sz="1800" b="1" kern="1200">
                              <a:solidFill>
                                <a:srgbClr val="FF0000"/>
                              </a:solidFill>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1800" b="1" kern="100">
                            <a:solidFill>
                              <a:srgbClr val="FF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23800" marR="23800" marT="0" marB="0" anchor="ctr">
                        <a:lnR w="19050"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en-US" sz="1800" b="1" kern="0">
                              <a:solidFill>
                                <a:srgbClr val="FF0000"/>
                              </a:solidFill>
                              <a:effectLst/>
                              <a:latin typeface="Times New Roman" panose="02020603050405020304" pitchFamily="18" charset="0"/>
                              <a:ea typeface="微软雅黑" panose="020B0503020204020204" pitchFamily="34" charset="-122"/>
                              <a:cs typeface="Times New Roman" panose="02020603050405020304" pitchFamily="18" charset="0"/>
                            </a:rPr>
                            <a:t>d</a:t>
                          </a:r>
                          <a:endParaRPr lang="zh-CN" sz="1800" b="1" kern="100">
                            <a:solidFill>
                              <a:srgbClr val="FF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23800" marR="23800" marT="0" marB="0" anchor="ctr">
                        <a:lnL w="19050" cap="flat" cmpd="sng" algn="ctr">
                          <a:solidFill>
                            <a:srgbClr val="FF0000"/>
                          </a:solidFill>
                          <a:prstDash val="solid"/>
                          <a:round/>
                          <a:headEnd type="none" w="med" len="med"/>
                          <a:tailEnd type="none" w="med" len="med"/>
                        </a:lnL>
                      </a:tcPr>
                    </a:tc>
                    <a:tc>
                      <a:txBody>
                        <a:bodyPr/>
                        <a:lstStyle/>
                        <a:p>
                          <a:pPr algn="ctr">
                            <a:lnSpc>
                              <a:spcPts val="2000"/>
                            </a:lnSpc>
                            <a:spcAft>
                              <a:spcPts val="0"/>
                            </a:spcAft>
                          </a:pPr>
                          <a:r>
                            <a:rPr lang="en-US" sz="1800" b="1" kern="0">
                              <a:solidFill>
                                <a:srgbClr val="FF0000"/>
                              </a:solidFill>
                              <a:effectLst/>
                              <a:latin typeface="Times New Roman" panose="02020603050405020304" pitchFamily="18" charset="0"/>
                              <a:ea typeface="微软雅黑" panose="020B0503020204020204" pitchFamily="34" charset="-122"/>
                              <a:cs typeface="Times New Roman" panose="02020603050405020304" pitchFamily="18" charset="0"/>
                            </a:rPr>
                            <a:t>d</a:t>
                          </a:r>
                          <a:endParaRPr lang="zh-CN" sz="1800" b="1" kern="100">
                            <a:solidFill>
                              <a:srgbClr val="FF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23800" marR="23800" marT="0" marB="0" anchor="ctr"/>
                    </a:tc>
                    <a:tc>
                      <a:txBody>
                        <a:bodyPr/>
                        <a:lstStyle/>
                        <a:p>
                          <a:pPr algn="ctr">
                            <a:lnSpc>
                              <a:spcPts val="2000"/>
                            </a:lnSpc>
                            <a:spcAft>
                              <a:spcPts val="0"/>
                            </a:spcAft>
                          </a:pPr>
                          <a:r>
                            <a:rPr lang="en-US" sz="1800" b="1" kern="0" dirty="0">
                              <a:solidFill>
                                <a:srgbClr val="FF0000"/>
                              </a:solidFill>
                              <a:effectLst/>
                              <a:latin typeface="Times New Roman" panose="02020603050405020304" pitchFamily="18" charset="0"/>
                              <a:ea typeface="微软雅黑" panose="020B0503020204020204" pitchFamily="34" charset="-122"/>
                              <a:cs typeface="Times New Roman" panose="02020603050405020304" pitchFamily="18" charset="0"/>
                            </a:rPr>
                            <a:t>d</a:t>
                          </a:r>
                          <a:endParaRPr lang="zh-CN" sz="1800" b="1" kern="100" dirty="0">
                            <a:solidFill>
                              <a:srgbClr val="FF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23800" marR="23800" marT="0" marB="0" anchor="ctr"/>
                    </a:tc>
                    <a:tc>
                      <a:txBody>
                        <a:bodyPr/>
                        <a:lstStyle/>
                        <a:p>
                          <a:pPr algn="ctr">
                            <a:lnSpc>
                              <a:spcPts val="2000"/>
                            </a:lnSpc>
                            <a:spcAft>
                              <a:spcPts val="0"/>
                            </a:spcAft>
                          </a:pPr>
                          <a:r>
                            <a:rPr lang="en-US" sz="1800" b="1" kern="1200" dirty="0">
                              <a:solidFill>
                                <a:srgbClr val="FF0000"/>
                              </a:solidFill>
                              <a:effectLst/>
                              <a:latin typeface="Times New Roman" panose="02020603050405020304" pitchFamily="18" charset="0"/>
                              <a:ea typeface="微软雅黑" panose="020B0503020204020204" pitchFamily="34" charset="-122"/>
                              <a:cs typeface="Times New Roman" panose="02020603050405020304" pitchFamily="18" charset="0"/>
                            </a:rPr>
                            <a:t>d</a:t>
                          </a:r>
                          <a:endParaRPr lang="zh-CN" sz="1800" b="1" kern="100" dirty="0">
                            <a:solidFill>
                              <a:srgbClr val="FF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23800" marR="23800" marT="0" marB="0" anchor="ctr">
                        <a:lnR w="19050"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en-US" sz="1800" b="1" kern="0" dirty="0">
                              <a:solidFill>
                                <a:srgbClr val="FF0000"/>
                              </a:solidFill>
                              <a:effectLst/>
                              <a:latin typeface="Times New Roman" panose="02020603050405020304" pitchFamily="18" charset="0"/>
                              <a:ea typeface="微软雅黑" panose="020B0503020204020204" pitchFamily="34" charset="-122"/>
                              <a:cs typeface="Times New Roman" panose="02020603050405020304" pitchFamily="18" charset="0"/>
                            </a:rPr>
                            <a:t>d</a:t>
                          </a:r>
                          <a:endParaRPr lang="zh-CN" sz="1800" b="1" kern="100" dirty="0">
                            <a:solidFill>
                              <a:srgbClr val="FF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23800" marR="23800" marT="0" marB="0" anchor="ctr">
                        <a:lnL w="19050" cap="flat" cmpd="sng" algn="ctr">
                          <a:solidFill>
                            <a:srgbClr val="FF0000"/>
                          </a:solidFill>
                          <a:prstDash val="solid"/>
                          <a:round/>
                          <a:headEnd type="none" w="med" len="med"/>
                          <a:tailEnd type="none" w="med" len="med"/>
                        </a:lnL>
                      </a:tcPr>
                    </a:tc>
                    <a:extLst>
                      <a:ext uri="{0D108BD9-81ED-4DB2-BD59-A6C34878D82A}">
                        <a16:rowId xmlns:a16="http://schemas.microsoft.com/office/drawing/2014/main" val="4254633000"/>
                      </a:ext>
                    </a:extLst>
                  </a:tr>
                  <a:tr h="499571">
                    <a:tc>
                      <a:txBody>
                        <a:bodyPr/>
                        <a:lstStyle/>
                        <a:p>
                          <a:pPr algn="ctr">
                            <a:lnSpc>
                              <a:spcPts val="2000"/>
                            </a:lnSpc>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23800" marR="23800" marT="0" marB="0" anchor="ctr"/>
                    </a:tc>
                    <a:tc>
                      <a:txBody>
                        <a:bodyPr/>
                        <a:lstStyle/>
                        <a:p>
                          <a:pPr algn="ctr">
                            <a:lnSpc>
                              <a:spcPts val="2000"/>
                            </a:lnSpc>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23800" marR="23800" marT="0" marB="0" anchor="ctr"/>
                    </a:tc>
                    <a:tc>
                      <a:txBody>
                        <a:bodyPr/>
                        <a:lstStyle/>
                        <a:p>
                          <a:pPr algn="ctr">
                            <a:lnSpc>
                              <a:spcPts val="2000"/>
                            </a:lnSpc>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23800" marR="23800" marT="0" marB="0" anchor="ctr"/>
                    </a:tc>
                    <a:tc>
                      <a:txBody>
                        <a:bodyPr/>
                        <a:lstStyle/>
                        <a:p>
                          <a:pPr algn="ctr">
                            <a:lnSpc>
                              <a:spcPts val="2000"/>
                            </a:lnSpc>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23800" marR="23800" marT="0" marB="0" anchor="ctr">
                        <a:lnR w="19050"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23800" marR="23800" marT="0" marB="0" anchor="ctr">
                        <a:lnL w="19050" cap="flat" cmpd="sng" algn="ctr">
                          <a:solidFill>
                            <a:srgbClr val="FF0000"/>
                          </a:solidFill>
                          <a:prstDash val="solid"/>
                          <a:round/>
                          <a:headEnd type="none" w="med" len="med"/>
                          <a:tailEnd type="none" w="med" len="med"/>
                        </a:lnL>
                      </a:tcPr>
                    </a:tc>
                    <a:tc>
                      <a:txBody>
                        <a:bodyPr/>
                        <a:lstStyle/>
                        <a:p>
                          <a:pPr algn="ctr">
                            <a:lnSpc>
                              <a:spcPts val="2000"/>
                            </a:lnSpc>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23800" marR="23800" marT="0" marB="0" anchor="ctr"/>
                    </a:tc>
                    <a:tc>
                      <a:txBody>
                        <a:bodyPr/>
                        <a:lstStyle/>
                        <a:p>
                          <a:pPr algn="ctr">
                            <a:lnSpc>
                              <a:spcPts val="2000"/>
                            </a:lnSpc>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23800" marR="23800" marT="0" marB="0" anchor="ctr"/>
                    </a:tc>
                    <a:tc>
                      <a:txBody>
                        <a:bodyPr/>
                        <a:lstStyle/>
                        <a:p>
                          <a:pPr algn="ctr">
                            <a:lnSpc>
                              <a:spcPts val="2000"/>
                            </a:lnSpc>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23800" marR="23800" marT="0" marB="0" anchor="ctr">
                        <a:lnR w="19050"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23800" marR="23800" marT="0" marB="0" anchor="ctr">
                        <a:lnL w="19050" cap="flat" cmpd="sng" algn="ctr">
                          <a:solidFill>
                            <a:srgbClr val="FF0000"/>
                          </a:solidFill>
                          <a:prstDash val="solid"/>
                          <a:round/>
                          <a:headEnd type="none" w="med" len="med"/>
                          <a:tailEnd type="none" w="med" len="med"/>
                        </a:lnL>
                        <a:lnR w="38100" cap="flat" cmpd="sng" algn="ctr">
                          <a:solidFill>
                            <a:srgbClr val="9900FF"/>
                          </a:solidFill>
                          <a:prstDash val="solid"/>
                          <a:round/>
                          <a:headEnd type="none" w="med" len="med"/>
                          <a:tailEnd type="none" w="med" len="med"/>
                        </a:lnR>
                      </a:tcPr>
                    </a:tc>
                    <a:tc>
                      <a:txBody>
                        <a:bodyPr/>
                        <a:lstStyle/>
                        <a:p>
                          <a:pPr algn="ctr">
                            <a:lnSpc>
                              <a:spcPts val="2000"/>
                            </a:lnSpc>
                            <a:spcAft>
                              <a:spcPts val="0"/>
                            </a:spcAft>
                          </a:pPr>
                          <a:r>
                            <a:rPr lang="en-US" sz="1800" b="1" kern="1200">
                              <a:solidFill>
                                <a:srgbClr val="FF0000"/>
                              </a:solidFill>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1800" b="1" kern="100">
                            <a:solidFill>
                              <a:srgbClr val="FF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23800" marR="23800" marT="0" marB="0" anchor="ctr">
                        <a:lnL w="38100" cap="flat" cmpd="sng" algn="ctr">
                          <a:solidFill>
                            <a:srgbClr val="9900FF"/>
                          </a:solidFill>
                          <a:prstDash val="solid"/>
                          <a:round/>
                          <a:headEnd type="none" w="med" len="med"/>
                          <a:tailEnd type="none" w="med" len="med"/>
                        </a:lnL>
                      </a:tcPr>
                    </a:tc>
                    <a:tc>
                      <a:txBody>
                        <a:bodyPr/>
                        <a:lstStyle/>
                        <a:p>
                          <a:pPr algn="ctr">
                            <a:lnSpc>
                              <a:spcPts val="2000"/>
                            </a:lnSpc>
                            <a:spcAft>
                              <a:spcPts val="0"/>
                            </a:spcAft>
                          </a:pPr>
                          <a:r>
                            <a:rPr lang="en-US" sz="1800" b="1" kern="1200">
                              <a:solidFill>
                                <a:srgbClr val="FF0000"/>
                              </a:solidFill>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1800" b="1" kern="100">
                            <a:solidFill>
                              <a:srgbClr val="FF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23800" marR="23800" marT="0" marB="0" anchor="ctr"/>
                    </a:tc>
                    <a:tc>
                      <a:txBody>
                        <a:bodyPr/>
                        <a:lstStyle/>
                        <a:p>
                          <a:pPr algn="ctr">
                            <a:lnSpc>
                              <a:spcPts val="2000"/>
                            </a:lnSpc>
                            <a:spcAft>
                              <a:spcPts val="0"/>
                            </a:spcAft>
                          </a:pPr>
                          <a:r>
                            <a:rPr lang="en-US" sz="1800" b="1" kern="1200">
                              <a:solidFill>
                                <a:srgbClr val="FF0000"/>
                              </a:solidFill>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1800" b="1" kern="100">
                            <a:solidFill>
                              <a:srgbClr val="FF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23800" marR="23800" marT="0" marB="0" anchor="ctr"/>
                    </a:tc>
                    <a:tc>
                      <a:txBody>
                        <a:bodyPr/>
                        <a:lstStyle/>
                        <a:p>
                          <a:pPr algn="ctr">
                            <a:lnSpc>
                              <a:spcPts val="2000"/>
                            </a:lnSpc>
                            <a:spcAft>
                              <a:spcPts val="0"/>
                            </a:spcAft>
                          </a:pPr>
                          <a:r>
                            <a:rPr lang="en-US" sz="1800" b="1" kern="1200">
                              <a:solidFill>
                                <a:srgbClr val="FF0000"/>
                              </a:solidFill>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1800" b="1" kern="100">
                            <a:solidFill>
                              <a:srgbClr val="FF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23800" marR="23800" marT="0" marB="0" anchor="ctr">
                        <a:lnR w="19050"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en-US" sz="1800" b="1" kern="0">
                              <a:solidFill>
                                <a:srgbClr val="FF0000"/>
                              </a:solidFill>
                              <a:effectLst/>
                              <a:latin typeface="Times New Roman" panose="02020603050405020304" pitchFamily="18" charset="0"/>
                              <a:ea typeface="微软雅黑" panose="020B0503020204020204" pitchFamily="34" charset="-122"/>
                              <a:cs typeface="Times New Roman" panose="02020603050405020304" pitchFamily="18" charset="0"/>
                            </a:rPr>
                            <a:t>d</a:t>
                          </a:r>
                          <a:endParaRPr lang="zh-CN" sz="1800" b="1" kern="100">
                            <a:solidFill>
                              <a:srgbClr val="FF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23800" marR="23800" marT="0" marB="0" anchor="ctr">
                        <a:lnL w="19050" cap="flat" cmpd="sng" algn="ctr">
                          <a:solidFill>
                            <a:srgbClr val="FF0000"/>
                          </a:solidFill>
                          <a:prstDash val="solid"/>
                          <a:round/>
                          <a:headEnd type="none" w="med" len="med"/>
                          <a:tailEnd type="none" w="med" len="med"/>
                        </a:lnL>
                      </a:tcPr>
                    </a:tc>
                    <a:tc>
                      <a:txBody>
                        <a:bodyPr/>
                        <a:lstStyle/>
                        <a:p>
                          <a:pPr algn="ctr">
                            <a:lnSpc>
                              <a:spcPts val="2000"/>
                            </a:lnSpc>
                            <a:spcAft>
                              <a:spcPts val="0"/>
                            </a:spcAft>
                          </a:pPr>
                          <a:r>
                            <a:rPr lang="en-US" sz="1800" b="1" kern="0">
                              <a:solidFill>
                                <a:srgbClr val="FF0000"/>
                              </a:solidFill>
                              <a:effectLst/>
                              <a:latin typeface="Times New Roman" panose="02020603050405020304" pitchFamily="18" charset="0"/>
                              <a:ea typeface="微软雅黑" panose="020B0503020204020204" pitchFamily="34" charset="-122"/>
                              <a:cs typeface="Times New Roman" panose="02020603050405020304" pitchFamily="18" charset="0"/>
                            </a:rPr>
                            <a:t>d</a:t>
                          </a:r>
                          <a:endParaRPr lang="zh-CN" sz="1800" b="1" kern="100">
                            <a:solidFill>
                              <a:srgbClr val="FF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23800" marR="23800" marT="0" marB="0" anchor="ctr"/>
                    </a:tc>
                    <a:tc>
                      <a:txBody>
                        <a:bodyPr/>
                        <a:lstStyle/>
                        <a:p>
                          <a:pPr algn="ctr">
                            <a:lnSpc>
                              <a:spcPts val="2000"/>
                            </a:lnSpc>
                            <a:spcAft>
                              <a:spcPts val="0"/>
                            </a:spcAft>
                          </a:pPr>
                          <a:r>
                            <a:rPr lang="en-US" sz="1800" b="1" kern="0">
                              <a:solidFill>
                                <a:srgbClr val="FF0000"/>
                              </a:solidFill>
                              <a:effectLst/>
                              <a:latin typeface="Times New Roman" panose="02020603050405020304" pitchFamily="18" charset="0"/>
                              <a:ea typeface="微软雅黑" panose="020B0503020204020204" pitchFamily="34" charset="-122"/>
                              <a:cs typeface="Times New Roman" panose="02020603050405020304" pitchFamily="18" charset="0"/>
                            </a:rPr>
                            <a:t>d</a:t>
                          </a:r>
                          <a:endParaRPr lang="zh-CN" sz="1800" b="1" kern="100">
                            <a:solidFill>
                              <a:srgbClr val="FF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23800" marR="23800" marT="0" marB="0" anchor="ctr"/>
                    </a:tc>
                    <a:tc>
                      <a:txBody>
                        <a:bodyPr/>
                        <a:lstStyle/>
                        <a:p>
                          <a:pPr algn="ctr">
                            <a:lnSpc>
                              <a:spcPts val="2000"/>
                            </a:lnSpc>
                            <a:spcAft>
                              <a:spcPts val="0"/>
                            </a:spcAft>
                          </a:pPr>
                          <a:r>
                            <a:rPr lang="en-US" sz="1800" b="1" kern="1200" dirty="0">
                              <a:solidFill>
                                <a:srgbClr val="FF0000"/>
                              </a:solidFill>
                              <a:effectLst/>
                              <a:latin typeface="Times New Roman" panose="02020603050405020304" pitchFamily="18" charset="0"/>
                              <a:ea typeface="微软雅黑" panose="020B0503020204020204" pitchFamily="34" charset="-122"/>
                              <a:cs typeface="Times New Roman" panose="02020603050405020304" pitchFamily="18" charset="0"/>
                            </a:rPr>
                            <a:t>d</a:t>
                          </a:r>
                          <a:endParaRPr lang="zh-CN" sz="1800" b="1" kern="100" dirty="0">
                            <a:solidFill>
                              <a:srgbClr val="FF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23800" marR="23800" marT="0" marB="0" anchor="ctr">
                        <a:lnR w="19050"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en-US" sz="1800" b="1" kern="0" dirty="0">
                              <a:solidFill>
                                <a:srgbClr val="FF0000"/>
                              </a:solidFill>
                              <a:effectLst/>
                              <a:latin typeface="Times New Roman" panose="02020603050405020304" pitchFamily="18" charset="0"/>
                              <a:ea typeface="微软雅黑" panose="020B0503020204020204" pitchFamily="34" charset="-122"/>
                              <a:cs typeface="Times New Roman" panose="02020603050405020304" pitchFamily="18" charset="0"/>
                            </a:rPr>
                            <a:t>d</a:t>
                          </a:r>
                          <a:endParaRPr lang="zh-CN" sz="1800" b="1" kern="100" dirty="0">
                            <a:solidFill>
                              <a:srgbClr val="FF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23800" marR="23800" marT="0" marB="0" anchor="ctr">
                        <a:lnL w="19050" cap="flat" cmpd="sng" algn="ctr">
                          <a:solidFill>
                            <a:srgbClr val="FF0000"/>
                          </a:solidFill>
                          <a:prstDash val="solid"/>
                          <a:round/>
                          <a:headEnd type="none" w="med" len="med"/>
                          <a:tailEnd type="none" w="med" len="med"/>
                        </a:lnL>
                      </a:tcPr>
                    </a:tc>
                    <a:extLst>
                      <a:ext uri="{0D108BD9-81ED-4DB2-BD59-A6C34878D82A}">
                        <a16:rowId xmlns:a16="http://schemas.microsoft.com/office/drawing/2014/main" val="156197401"/>
                      </a:ext>
                    </a:extLst>
                  </a:tr>
                  <a:tr h="499571">
                    <a:tc>
                      <a:txBody>
                        <a:bodyPr/>
                        <a:lstStyle/>
                        <a:p>
                          <a:pPr algn="ctr">
                            <a:lnSpc>
                              <a:spcPts val="2000"/>
                            </a:lnSpc>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23800" marR="23800" marT="0" marB="0" anchor="ctr"/>
                    </a:tc>
                    <a:tc>
                      <a:txBody>
                        <a:bodyPr/>
                        <a:lstStyle/>
                        <a:p>
                          <a:pPr algn="ctr">
                            <a:lnSpc>
                              <a:spcPts val="2000"/>
                            </a:lnSpc>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23800" marR="23800" marT="0" marB="0" anchor="ctr"/>
                    </a:tc>
                    <a:tc>
                      <a:txBody>
                        <a:bodyPr/>
                        <a:lstStyle/>
                        <a:p>
                          <a:pPr algn="ctr">
                            <a:lnSpc>
                              <a:spcPts val="2000"/>
                            </a:lnSpc>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23800" marR="23800" marT="0" marB="0" anchor="ctr"/>
                    </a:tc>
                    <a:tc>
                      <a:txBody>
                        <a:bodyPr/>
                        <a:lstStyle/>
                        <a:p>
                          <a:pPr algn="ctr">
                            <a:lnSpc>
                              <a:spcPts val="2000"/>
                            </a:lnSpc>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23800" marR="23800" marT="0" marB="0" anchor="ctr">
                        <a:lnR w="19050"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en-US" sz="1800" b="1" kern="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23800" marR="23800" marT="0" marB="0" anchor="ctr">
                        <a:lnL w="19050" cap="flat" cmpd="sng" algn="ctr">
                          <a:solidFill>
                            <a:srgbClr val="FF0000"/>
                          </a:solidFill>
                          <a:prstDash val="solid"/>
                          <a:round/>
                          <a:headEnd type="none" w="med" len="med"/>
                          <a:tailEnd type="none" w="med" len="med"/>
                        </a:lnL>
                      </a:tcPr>
                    </a:tc>
                    <a:tc>
                      <a:txBody>
                        <a:bodyPr/>
                        <a:lstStyle/>
                        <a:p>
                          <a:pPr algn="ctr">
                            <a:lnSpc>
                              <a:spcPts val="2000"/>
                            </a:lnSpc>
                            <a:spcAft>
                              <a:spcPts val="0"/>
                            </a:spcAft>
                          </a:pPr>
                          <a:r>
                            <a:rPr lang="en-US" sz="1800" b="1" kern="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23800" marR="23800" marT="0" marB="0" anchor="ctr"/>
                    </a:tc>
                    <a:tc>
                      <a:txBody>
                        <a:bodyPr/>
                        <a:lstStyle/>
                        <a:p>
                          <a:pPr algn="ctr">
                            <a:lnSpc>
                              <a:spcPts val="2000"/>
                            </a:lnSpc>
                            <a:spcAft>
                              <a:spcPts val="0"/>
                            </a:spcAft>
                          </a:pPr>
                          <a:r>
                            <a:rPr lang="en-US" sz="1800" b="1" kern="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23800" marR="23800" marT="0" marB="0" anchor="ctr"/>
                    </a:tc>
                    <a:tc>
                      <a:txBody>
                        <a:bodyPr/>
                        <a:lstStyle/>
                        <a:p>
                          <a:pPr algn="ctr">
                            <a:lnSpc>
                              <a:spcPts val="2000"/>
                            </a:lnSpc>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23800" marR="23800" marT="0" marB="0" anchor="ctr">
                        <a:lnR w="19050"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23800" marR="23800" marT="0" marB="0" anchor="ctr">
                        <a:lnL w="19050" cap="flat" cmpd="sng" algn="ctr">
                          <a:solidFill>
                            <a:srgbClr val="FF0000"/>
                          </a:solidFill>
                          <a:prstDash val="solid"/>
                          <a:round/>
                          <a:headEnd type="none" w="med" len="med"/>
                          <a:tailEnd type="none" w="med" len="med"/>
                        </a:lnL>
                        <a:lnR w="38100" cap="flat" cmpd="sng" algn="ctr">
                          <a:solidFill>
                            <a:srgbClr val="9900FF"/>
                          </a:solidFill>
                          <a:prstDash val="solid"/>
                          <a:round/>
                          <a:headEnd type="none" w="med" len="med"/>
                          <a:tailEnd type="none" w="med" len="med"/>
                        </a:lnR>
                      </a:tcPr>
                    </a:tc>
                    <a:tc>
                      <a:txBody>
                        <a:bodyPr/>
                        <a:lstStyle/>
                        <a:p>
                          <a:pPr algn="ctr">
                            <a:lnSpc>
                              <a:spcPts val="2000"/>
                            </a:lnSpc>
                            <a:spcAft>
                              <a:spcPts val="0"/>
                            </a:spcAft>
                          </a:pPr>
                          <a:r>
                            <a:rPr lang="en-US" sz="1800" b="1" kern="1200">
                              <a:solidFill>
                                <a:srgbClr val="FF0000"/>
                              </a:solidFill>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1800" b="1" kern="100">
                            <a:solidFill>
                              <a:srgbClr val="FF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23800" marR="23800" marT="0" marB="0" anchor="ctr">
                        <a:lnL w="38100" cap="flat" cmpd="sng" algn="ctr">
                          <a:solidFill>
                            <a:srgbClr val="9900FF"/>
                          </a:solidFill>
                          <a:prstDash val="solid"/>
                          <a:round/>
                          <a:headEnd type="none" w="med" len="med"/>
                          <a:tailEnd type="none" w="med" len="med"/>
                        </a:lnL>
                      </a:tcPr>
                    </a:tc>
                    <a:tc>
                      <a:txBody>
                        <a:bodyPr/>
                        <a:lstStyle/>
                        <a:p>
                          <a:pPr algn="ctr">
                            <a:lnSpc>
                              <a:spcPts val="2000"/>
                            </a:lnSpc>
                            <a:spcAft>
                              <a:spcPts val="0"/>
                            </a:spcAft>
                          </a:pPr>
                          <a:r>
                            <a:rPr lang="en-US" sz="1800" b="1" kern="1200">
                              <a:solidFill>
                                <a:srgbClr val="FF0000"/>
                              </a:solidFill>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1800" b="1" kern="100">
                            <a:solidFill>
                              <a:srgbClr val="FF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23800" marR="23800" marT="0" marB="0" anchor="ctr"/>
                    </a:tc>
                    <a:tc>
                      <a:txBody>
                        <a:bodyPr/>
                        <a:lstStyle/>
                        <a:p>
                          <a:pPr algn="ctr">
                            <a:lnSpc>
                              <a:spcPts val="2000"/>
                            </a:lnSpc>
                            <a:spcAft>
                              <a:spcPts val="0"/>
                            </a:spcAft>
                          </a:pPr>
                          <a:r>
                            <a:rPr lang="en-US" sz="1800" b="1" kern="1200">
                              <a:solidFill>
                                <a:srgbClr val="FF0000"/>
                              </a:solidFill>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1800" b="1" kern="100">
                            <a:solidFill>
                              <a:srgbClr val="FF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23800" marR="23800" marT="0" marB="0" anchor="ctr"/>
                    </a:tc>
                    <a:tc>
                      <a:txBody>
                        <a:bodyPr/>
                        <a:lstStyle/>
                        <a:p>
                          <a:pPr algn="ctr">
                            <a:lnSpc>
                              <a:spcPts val="2000"/>
                            </a:lnSpc>
                            <a:spcAft>
                              <a:spcPts val="0"/>
                            </a:spcAft>
                          </a:pPr>
                          <a:r>
                            <a:rPr lang="en-US" sz="1800" b="1" kern="1200">
                              <a:solidFill>
                                <a:srgbClr val="FF0000"/>
                              </a:solidFill>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1800" b="1" kern="100">
                            <a:solidFill>
                              <a:srgbClr val="FF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23800" marR="23800" marT="0" marB="0" anchor="ctr">
                        <a:lnR w="19050"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en-US" sz="1800" b="1" kern="0">
                              <a:solidFill>
                                <a:srgbClr val="FF0000"/>
                              </a:solidFill>
                              <a:effectLst/>
                              <a:latin typeface="Times New Roman" panose="02020603050405020304" pitchFamily="18" charset="0"/>
                              <a:ea typeface="微软雅黑" panose="020B0503020204020204" pitchFamily="34" charset="-122"/>
                              <a:cs typeface="Times New Roman" panose="02020603050405020304" pitchFamily="18" charset="0"/>
                            </a:rPr>
                            <a:t>d</a:t>
                          </a:r>
                          <a:endParaRPr lang="zh-CN" sz="1800" b="1" kern="100">
                            <a:solidFill>
                              <a:srgbClr val="FF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23800" marR="23800" marT="0" marB="0" anchor="ctr">
                        <a:lnL w="19050" cap="flat" cmpd="sng" algn="ctr">
                          <a:solidFill>
                            <a:srgbClr val="FF0000"/>
                          </a:solidFill>
                          <a:prstDash val="solid"/>
                          <a:round/>
                          <a:headEnd type="none" w="med" len="med"/>
                          <a:tailEnd type="none" w="med" len="med"/>
                        </a:lnL>
                      </a:tcPr>
                    </a:tc>
                    <a:tc>
                      <a:txBody>
                        <a:bodyPr/>
                        <a:lstStyle/>
                        <a:p>
                          <a:pPr algn="ctr">
                            <a:lnSpc>
                              <a:spcPts val="2000"/>
                            </a:lnSpc>
                            <a:spcAft>
                              <a:spcPts val="0"/>
                            </a:spcAft>
                          </a:pPr>
                          <a:r>
                            <a:rPr lang="en-US" sz="1800" b="1" kern="0">
                              <a:solidFill>
                                <a:srgbClr val="FF0000"/>
                              </a:solidFill>
                              <a:effectLst/>
                              <a:latin typeface="Times New Roman" panose="02020603050405020304" pitchFamily="18" charset="0"/>
                              <a:ea typeface="微软雅黑" panose="020B0503020204020204" pitchFamily="34" charset="-122"/>
                              <a:cs typeface="Times New Roman" panose="02020603050405020304" pitchFamily="18" charset="0"/>
                            </a:rPr>
                            <a:t>d</a:t>
                          </a:r>
                          <a:endParaRPr lang="zh-CN" sz="1800" b="1" kern="100">
                            <a:solidFill>
                              <a:srgbClr val="FF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23800" marR="23800" marT="0" marB="0" anchor="ctr"/>
                    </a:tc>
                    <a:tc>
                      <a:txBody>
                        <a:bodyPr/>
                        <a:lstStyle/>
                        <a:p>
                          <a:pPr algn="ctr">
                            <a:lnSpc>
                              <a:spcPts val="2000"/>
                            </a:lnSpc>
                            <a:spcAft>
                              <a:spcPts val="0"/>
                            </a:spcAft>
                          </a:pPr>
                          <a:r>
                            <a:rPr lang="en-US" sz="1800" b="1" kern="0">
                              <a:solidFill>
                                <a:srgbClr val="FF0000"/>
                              </a:solidFill>
                              <a:effectLst/>
                              <a:latin typeface="Times New Roman" panose="02020603050405020304" pitchFamily="18" charset="0"/>
                              <a:ea typeface="微软雅黑" panose="020B0503020204020204" pitchFamily="34" charset="-122"/>
                              <a:cs typeface="Times New Roman" panose="02020603050405020304" pitchFamily="18" charset="0"/>
                            </a:rPr>
                            <a:t>d</a:t>
                          </a:r>
                          <a:endParaRPr lang="zh-CN" sz="1800" b="1" kern="100">
                            <a:solidFill>
                              <a:srgbClr val="FF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23800" marR="23800" marT="0" marB="0" anchor="ctr"/>
                    </a:tc>
                    <a:tc>
                      <a:txBody>
                        <a:bodyPr/>
                        <a:lstStyle/>
                        <a:p>
                          <a:pPr algn="ctr">
                            <a:lnSpc>
                              <a:spcPts val="2000"/>
                            </a:lnSpc>
                            <a:spcAft>
                              <a:spcPts val="0"/>
                            </a:spcAft>
                          </a:pPr>
                          <a:r>
                            <a:rPr lang="en-US" sz="1800" b="1" kern="1200">
                              <a:solidFill>
                                <a:srgbClr val="FF0000"/>
                              </a:solidFill>
                              <a:effectLst/>
                              <a:latin typeface="Times New Roman" panose="02020603050405020304" pitchFamily="18" charset="0"/>
                              <a:ea typeface="微软雅黑" panose="020B0503020204020204" pitchFamily="34" charset="-122"/>
                              <a:cs typeface="Times New Roman" panose="02020603050405020304" pitchFamily="18" charset="0"/>
                            </a:rPr>
                            <a:t>d</a:t>
                          </a:r>
                          <a:endParaRPr lang="zh-CN" sz="1800" b="1" kern="100">
                            <a:solidFill>
                              <a:srgbClr val="FF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23800" marR="23800" marT="0" marB="0" anchor="ctr">
                        <a:lnR w="19050"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en-US" sz="1800" b="1" kern="0" dirty="0">
                              <a:solidFill>
                                <a:srgbClr val="FF0000"/>
                              </a:solidFill>
                              <a:effectLst/>
                              <a:latin typeface="Times New Roman" panose="02020603050405020304" pitchFamily="18" charset="0"/>
                              <a:ea typeface="微软雅黑" panose="020B0503020204020204" pitchFamily="34" charset="-122"/>
                              <a:cs typeface="Times New Roman" panose="02020603050405020304" pitchFamily="18" charset="0"/>
                            </a:rPr>
                            <a:t>d</a:t>
                          </a:r>
                          <a:endParaRPr lang="zh-CN" sz="1800" b="1" kern="100" dirty="0">
                            <a:solidFill>
                              <a:srgbClr val="FF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23800" marR="23800" marT="0" marB="0" anchor="ctr">
                        <a:lnL w="19050" cap="flat" cmpd="sng" algn="ctr">
                          <a:solidFill>
                            <a:srgbClr val="FF0000"/>
                          </a:solidFill>
                          <a:prstDash val="solid"/>
                          <a:round/>
                          <a:headEnd type="none" w="med" len="med"/>
                          <a:tailEnd type="none" w="med" len="med"/>
                        </a:lnL>
                      </a:tcPr>
                    </a:tc>
                    <a:extLst>
                      <a:ext uri="{0D108BD9-81ED-4DB2-BD59-A6C34878D82A}">
                        <a16:rowId xmlns:a16="http://schemas.microsoft.com/office/drawing/2014/main" val="1349445050"/>
                      </a:ext>
                    </a:extLst>
                  </a:tr>
                  <a:tr h="499571">
                    <a:tc>
                      <a:txBody>
                        <a:bodyPr/>
                        <a:lstStyle/>
                        <a:p>
                          <a:pPr algn="ctr">
                            <a:lnSpc>
                              <a:spcPts val="2000"/>
                            </a:lnSpc>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23800" marR="23800" marT="0" marB="0" anchor="ctr"/>
                    </a:tc>
                    <a:tc>
                      <a:txBody>
                        <a:bodyPr/>
                        <a:lstStyle/>
                        <a:p>
                          <a:pPr algn="ctr">
                            <a:lnSpc>
                              <a:spcPts val="2000"/>
                            </a:lnSpc>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23800" marR="23800" marT="0" marB="0" anchor="ctr"/>
                    </a:tc>
                    <a:tc>
                      <a:txBody>
                        <a:bodyPr/>
                        <a:lstStyle/>
                        <a:p>
                          <a:pPr algn="ctr">
                            <a:lnSpc>
                              <a:spcPts val="2000"/>
                            </a:lnSpc>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23800" marR="23800" marT="0" marB="0" anchor="ctr"/>
                    </a:tc>
                    <a:tc>
                      <a:txBody>
                        <a:bodyPr/>
                        <a:lstStyle/>
                        <a:p>
                          <a:pPr algn="ctr">
                            <a:lnSpc>
                              <a:spcPts val="2000"/>
                            </a:lnSpc>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23800" marR="23800" marT="0" marB="0" anchor="ctr">
                        <a:lnR w="19050"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en-US" sz="1800" b="1" kern="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23800" marR="23800" marT="0" marB="0" anchor="ctr">
                        <a:lnL w="19050" cap="flat" cmpd="sng" algn="ctr">
                          <a:solidFill>
                            <a:srgbClr val="FF0000"/>
                          </a:solidFill>
                          <a:prstDash val="solid"/>
                          <a:round/>
                          <a:headEnd type="none" w="med" len="med"/>
                          <a:tailEnd type="none" w="med" len="med"/>
                        </a:lnL>
                      </a:tcPr>
                    </a:tc>
                    <a:tc>
                      <a:txBody>
                        <a:bodyPr/>
                        <a:lstStyle/>
                        <a:p>
                          <a:pPr algn="ctr">
                            <a:lnSpc>
                              <a:spcPts val="2000"/>
                            </a:lnSpc>
                            <a:spcAft>
                              <a:spcPts val="0"/>
                            </a:spcAft>
                          </a:pPr>
                          <a:r>
                            <a:rPr lang="en-US" sz="1800" b="1" kern="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23800" marR="23800" marT="0" marB="0" anchor="ctr"/>
                    </a:tc>
                    <a:tc>
                      <a:txBody>
                        <a:bodyPr/>
                        <a:lstStyle/>
                        <a:p>
                          <a:pPr algn="ctr">
                            <a:lnSpc>
                              <a:spcPts val="2000"/>
                            </a:lnSpc>
                            <a:spcAft>
                              <a:spcPts val="0"/>
                            </a:spcAft>
                          </a:pPr>
                          <a:r>
                            <a:rPr lang="en-US" sz="1800" b="1" kern="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23800" marR="23800" marT="0" marB="0" anchor="ctr"/>
                    </a:tc>
                    <a:tc>
                      <a:txBody>
                        <a:bodyPr/>
                        <a:lstStyle/>
                        <a:p>
                          <a:pPr algn="ctr">
                            <a:lnSpc>
                              <a:spcPts val="2000"/>
                            </a:lnSpc>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23800" marR="23800" marT="0" marB="0" anchor="ctr">
                        <a:lnR w="19050"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23800" marR="23800" marT="0" marB="0" anchor="ctr">
                        <a:lnL w="19050" cap="flat" cmpd="sng" algn="ctr">
                          <a:solidFill>
                            <a:srgbClr val="FF0000"/>
                          </a:solidFill>
                          <a:prstDash val="solid"/>
                          <a:round/>
                          <a:headEnd type="none" w="med" len="med"/>
                          <a:tailEnd type="none" w="med" len="med"/>
                        </a:lnL>
                        <a:lnR w="38100" cap="flat" cmpd="sng" algn="ctr">
                          <a:solidFill>
                            <a:srgbClr val="9900FF"/>
                          </a:solidFill>
                          <a:prstDash val="solid"/>
                          <a:round/>
                          <a:headEnd type="none" w="med" len="med"/>
                          <a:tailEnd type="none" w="med" len="med"/>
                        </a:lnR>
                      </a:tcPr>
                    </a:tc>
                    <a:tc>
                      <a:txBody>
                        <a:bodyPr/>
                        <a:lstStyle/>
                        <a:p>
                          <a:pPr algn="ctr">
                            <a:lnSpc>
                              <a:spcPts val="2000"/>
                            </a:lnSpc>
                            <a:spcAft>
                              <a:spcPts val="0"/>
                            </a:spcAft>
                          </a:pPr>
                          <a:r>
                            <a:rPr lang="en-US" sz="1800" b="1" kern="1200">
                              <a:solidFill>
                                <a:srgbClr val="FF0000"/>
                              </a:solidFill>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1800" b="1" kern="100">
                            <a:solidFill>
                              <a:srgbClr val="FF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23800" marR="23800" marT="0" marB="0" anchor="ctr">
                        <a:lnL w="38100" cap="flat" cmpd="sng" algn="ctr">
                          <a:solidFill>
                            <a:srgbClr val="9900FF"/>
                          </a:solidFill>
                          <a:prstDash val="solid"/>
                          <a:round/>
                          <a:headEnd type="none" w="med" len="med"/>
                          <a:tailEnd type="none" w="med" len="med"/>
                        </a:lnL>
                      </a:tcPr>
                    </a:tc>
                    <a:tc>
                      <a:txBody>
                        <a:bodyPr/>
                        <a:lstStyle/>
                        <a:p>
                          <a:pPr algn="ctr">
                            <a:lnSpc>
                              <a:spcPts val="2000"/>
                            </a:lnSpc>
                            <a:spcAft>
                              <a:spcPts val="0"/>
                            </a:spcAft>
                          </a:pPr>
                          <a:r>
                            <a:rPr lang="en-US" sz="1800" b="1" kern="1200">
                              <a:solidFill>
                                <a:srgbClr val="FF0000"/>
                              </a:solidFill>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1800" b="1" kern="100">
                            <a:solidFill>
                              <a:srgbClr val="FF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23800" marR="23800" marT="0" marB="0" anchor="ctr"/>
                    </a:tc>
                    <a:tc>
                      <a:txBody>
                        <a:bodyPr/>
                        <a:lstStyle/>
                        <a:p>
                          <a:pPr algn="ctr">
                            <a:lnSpc>
                              <a:spcPts val="2000"/>
                            </a:lnSpc>
                            <a:spcAft>
                              <a:spcPts val="0"/>
                            </a:spcAft>
                          </a:pPr>
                          <a:r>
                            <a:rPr lang="en-US" sz="1800" b="1" kern="1200">
                              <a:solidFill>
                                <a:srgbClr val="FF0000"/>
                              </a:solidFill>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1800" b="1" kern="100">
                            <a:solidFill>
                              <a:srgbClr val="FF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23800" marR="23800" marT="0" marB="0" anchor="ctr"/>
                    </a:tc>
                    <a:tc>
                      <a:txBody>
                        <a:bodyPr/>
                        <a:lstStyle/>
                        <a:p>
                          <a:pPr algn="ctr">
                            <a:lnSpc>
                              <a:spcPts val="2000"/>
                            </a:lnSpc>
                            <a:spcAft>
                              <a:spcPts val="0"/>
                            </a:spcAft>
                          </a:pPr>
                          <a:r>
                            <a:rPr lang="en-US" sz="1800" b="1" kern="1200">
                              <a:solidFill>
                                <a:srgbClr val="FF0000"/>
                              </a:solidFill>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1800" b="1" kern="100">
                            <a:solidFill>
                              <a:srgbClr val="FF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23800" marR="23800" marT="0" marB="0" anchor="ctr">
                        <a:lnR w="19050"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en-US" sz="1800" b="1" kern="0">
                              <a:solidFill>
                                <a:srgbClr val="FF0000"/>
                              </a:solidFill>
                              <a:effectLst/>
                              <a:latin typeface="Times New Roman" panose="02020603050405020304" pitchFamily="18" charset="0"/>
                              <a:ea typeface="微软雅黑" panose="020B0503020204020204" pitchFamily="34" charset="-122"/>
                              <a:cs typeface="Times New Roman" panose="02020603050405020304" pitchFamily="18" charset="0"/>
                            </a:rPr>
                            <a:t>d</a:t>
                          </a:r>
                          <a:endParaRPr lang="zh-CN" sz="1800" b="1" kern="100">
                            <a:solidFill>
                              <a:srgbClr val="FF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23800" marR="23800" marT="0" marB="0" anchor="ctr">
                        <a:lnL w="19050" cap="flat" cmpd="sng" algn="ctr">
                          <a:solidFill>
                            <a:srgbClr val="FF0000"/>
                          </a:solidFill>
                          <a:prstDash val="solid"/>
                          <a:round/>
                          <a:headEnd type="none" w="med" len="med"/>
                          <a:tailEnd type="none" w="med" len="med"/>
                        </a:lnL>
                      </a:tcPr>
                    </a:tc>
                    <a:tc>
                      <a:txBody>
                        <a:bodyPr/>
                        <a:lstStyle/>
                        <a:p>
                          <a:pPr algn="ctr">
                            <a:lnSpc>
                              <a:spcPts val="2000"/>
                            </a:lnSpc>
                            <a:spcAft>
                              <a:spcPts val="0"/>
                            </a:spcAft>
                          </a:pPr>
                          <a:r>
                            <a:rPr lang="en-US" sz="1800" b="1" kern="0">
                              <a:solidFill>
                                <a:srgbClr val="FF0000"/>
                              </a:solidFill>
                              <a:effectLst/>
                              <a:latin typeface="Times New Roman" panose="02020603050405020304" pitchFamily="18" charset="0"/>
                              <a:ea typeface="微软雅黑" panose="020B0503020204020204" pitchFamily="34" charset="-122"/>
                              <a:cs typeface="Times New Roman" panose="02020603050405020304" pitchFamily="18" charset="0"/>
                            </a:rPr>
                            <a:t>d</a:t>
                          </a:r>
                          <a:endParaRPr lang="zh-CN" sz="1800" b="1" kern="100">
                            <a:solidFill>
                              <a:srgbClr val="FF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23800" marR="23800" marT="0" marB="0" anchor="ctr"/>
                    </a:tc>
                    <a:tc>
                      <a:txBody>
                        <a:bodyPr/>
                        <a:lstStyle/>
                        <a:p>
                          <a:pPr algn="ctr">
                            <a:lnSpc>
                              <a:spcPts val="2000"/>
                            </a:lnSpc>
                            <a:spcAft>
                              <a:spcPts val="0"/>
                            </a:spcAft>
                          </a:pPr>
                          <a:r>
                            <a:rPr lang="en-US" sz="1800" b="1" kern="0">
                              <a:solidFill>
                                <a:srgbClr val="FF0000"/>
                              </a:solidFill>
                              <a:effectLst/>
                              <a:latin typeface="Times New Roman" panose="02020603050405020304" pitchFamily="18" charset="0"/>
                              <a:ea typeface="微软雅黑" panose="020B0503020204020204" pitchFamily="34" charset="-122"/>
                              <a:cs typeface="Times New Roman" panose="02020603050405020304" pitchFamily="18" charset="0"/>
                            </a:rPr>
                            <a:t>d</a:t>
                          </a:r>
                          <a:endParaRPr lang="zh-CN" sz="1800" b="1" kern="100">
                            <a:solidFill>
                              <a:srgbClr val="FF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23800" marR="23800" marT="0" marB="0" anchor="ctr"/>
                    </a:tc>
                    <a:tc>
                      <a:txBody>
                        <a:bodyPr/>
                        <a:lstStyle/>
                        <a:p>
                          <a:pPr algn="ctr">
                            <a:lnSpc>
                              <a:spcPts val="2000"/>
                            </a:lnSpc>
                            <a:spcAft>
                              <a:spcPts val="0"/>
                            </a:spcAft>
                          </a:pPr>
                          <a:r>
                            <a:rPr lang="en-US" sz="1800" b="1" kern="1200">
                              <a:solidFill>
                                <a:srgbClr val="FF0000"/>
                              </a:solidFill>
                              <a:effectLst/>
                              <a:latin typeface="Times New Roman" panose="02020603050405020304" pitchFamily="18" charset="0"/>
                              <a:ea typeface="微软雅黑" panose="020B0503020204020204" pitchFamily="34" charset="-122"/>
                              <a:cs typeface="Times New Roman" panose="02020603050405020304" pitchFamily="18" charset="0"/>
                            </a:rPr>
                            <a:t>d</a:t>
                          </a:r>
                          <a:endParaRPr lang="zh-CN" sz="1800" b="1" kern="100">
                            <a:solidFill>
                              <a:srgbClr val="FF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23800" marR="23800" marT="0" marB="0" anchor="ctr">
                        <a:lnR w="19050"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en-US" sz="1800" b="1" kern="0" dirty="0">
                              <a:solidFill>
                                <a:srgbClr val="FF0000"/>
                              </a:solidFill>
                              <a:effectLst/>
                              <a:latin typeface="Times New Roman" panose="02020603050405020304" pitchFamily="18" charset="0"/>
                              <a:ea typeface="微软雅黑" panose="020B0503020204020204" pitchFamily="34" charset="-122"/>
                              <a:cs typeface="Times New Roman" panose="02020603050405020304" pitchFamily="18" charset="0"/>
                            </a:rPr>
                            <a:t>d</a:t>
                          </a:r>
                          <a:endParaRPr lang="zh-CN" sz="1800" b="1" kern="100" dirty="0">
                            <a:solidFill>
                              <a:srgbClr val="FF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23800" marR="23800" marT="0" marB="0" anchor="ctr">
                        <a:lnL w="19050" cap="flat" cmpd="sng" algn="ctr">
                          <a:solidFill>
                            <a:srgbClr val="FF0000"/>
                          </a:solidFill>
                          <a:prstDash val="solid"/>
                          <a:round/>
                          <a:headEnd type="none" w="med" len="med"/>
                          <a:tailEnd type="none" w="med" len="med"/>
                        </a:lnL>
                      </a:tcPr>
                    </a:tc>
                    <a:extLst>
                      <a:ext uri="{0D108BD9-81ED-4DB2-BD59-A6C34878D82A}">
                        <a16:rowId xmlns:a16="http://schemas.microsoft.com/office/drawing/2014/main" val="4277067528"/>
                      </a:ext>
                    </a:extLst>
                  </a:tr>
                </a:tbl>
              </a:graphicData>
            </a:graphic>
          </p:graphicFrame>
        </mc:Choice>
        <mc:Fallback xmlns="">
          <p:graphicFrame>
            <p:nvGraphicFramePr>
              <p:cNvPr id="7" name="表格 6"/>
              <p:cNvGraphicFramePr>
                <a:graphicFrameLocks noGrp="1"/>
              </p:cNvGraphicFramePr>
              <p:nvPr>
                <p:extLst>
                  <p:ext uri="{D42A27DB-BD31-4B8C-83A1-F6EECF244321}">
                    <p14:modId xmlns:p14="http://schemas.microsoft.com/office/powerpoint/2010/main" val="3734096537"/>
                  </p:ext>
                </p:extLst>
              </p:nvPr>
            </p:nvGraphicFramePr>
            <p:xfrm>
              <a:off x="752475" y="2018960"/>
              <a:ext cx="10991849" cy="4496139"/>
            </p:xfrm>
            <a:graphic>
              <a:graphicData uri="http://schemas.openxmlformats.org/drawingml/2006/table">
                <a:tbl>
                  <a:tblPr firstRow="1" firstCol="1" bandRow="1">
                    <a:tableStyleId>{B301B821-A1FF-4177-AEE7-76D212191A09}</a:tableStyleId>
                  </a:tblPr>
                  <a:tblGrid>
                    <a:gridCol w="547606">
                      <a:extLst>
                        <a:ext uri="{9D8B030D-6E8A-4147-A177-3AD203B41FA5}">
                          <a16:colId xmlns:a16="http://schemas.microsoft.com/office/drawing/2014/main" xmlns="" xmlns:a14="http://schemas.microsoft.com/office/drawing/2010/main" val="4048342869"/>
                        </a:ext>
                      </a:extLst>
                    </a:gridCol>
                    <a:gridCol w="547606">
                      <a:extLst>
                        <a:ext uri="{9D8B030D-6E8A-4147-A177-3AD203B41FA5}">
                          <a16:colId xmlns:a16="http://schemas.microsoft.com/office/drawing/2014/main" xmlns="" xmlns:a14="http://schemas.microsoft.com/office/drawing/2010/main" val="2178982406"/>
                        </a:ext>
                      </a:extLst>
                    </a:gridCol>
                    <a:gridCol w="547606">
                      <a:extLst>
                        <a:ext uri="{9D8B030D-6E8A-4147-A177-3AD203B41FA5}">
                          <a16:colId xmlns:a16="http://schemas.microsoft.com/office/drawing/2014/main" xmlns="" xmlns:a14="http://schemas.microsoft.com/office/drawing/2010/main" val="789754279"/>
                        </a:ext>
                      </a:extLst>
                    </a:gridCol>
                    <a:gridCol w="549077">
                      <a:extLst>
                        <a:ext uri="{9D8B030D-6E8A-4147-A177-3AD203B41FA5}">
                          <a16:colId xmlns:a16="http://schemas.microsoft.com/office/drawing/2014/main" xmlns="" xmlns:a14="http://schemas.microsoft.com/office/drawing/2010/main" val="1131024982"/>
                        </a:ext>
                      </a:extLst>
                    </a:gridCol>
                    <a:gridCol w="660953">
                      <a:extLst>
                        <a:ext uri="{9D8B030D-6E8A-4147-A177-3AD203B41FA5}">
                          <a16:colId xmlns:a16="http://schemas.microsoft.com/office/drawing/2014/main" xmlns="" xmlns:a14="http://schemas.microsoft.com/office/drawing/2010/main" val="469145593"/>
                        </a:ext>
                      </a:extLst>
                    </a:gridCol>
                    <a:gridCol w="660953">
                      <a:extLst>
                        <a:ext uri="{9D8B030D-6E8A-4147-A177-3AD203B41FA5}">
                          <a16:colId xmlns:a16="http://schemas.microsoft.com/office/drawing/2014/main" xmlns="" xmlns:a14="http://schemas.microsoft.com/office/drawing/2010/main" val="1556978294"/>
                        </a:ext>
                      </a:extLst>
                    </a:gridCol>
                    <a:gridCol w="660953">
                      <a:extLst>
                        <a:ext uri="{9D8B030D-6E8A-4147-A177-3AD203B41FA5}">
                          <a16:colId xmlns:a16="http://schemas.microsoft.com/office/drawing/2014/main" xmlns="" xmlns:a14="http://schemas.microsoft.com/office/drawing/2010/main" val="1229380755"/>
                        </a:ext>
                      </a:extLst>
                    </a:gridCol>
                    <a:gridCol w="660953">
                      <a:extLst>
                        <a:ext uri="{9D8B030D-6E8A-4147-A177-3AD203B41FA5}">
                          <a16:colId xmlns:a16="http://schemas.microsoft.com/office/drawing/2014/main" xmlns="" xmlns:a14="http://schemas.microsoft.com/office/drawing/2010/main" val="3623018192"/>
                        </a:ext>
                      </a:extLst>
                    </a:gridCol>
                    <a:gridCol w="660953">
                      <a:extLst>
                        <a:ext uri="{9D8B030D-6E8A-4147-A177-3AD203B41FA5}">
                          <a16:colId xmlns:a16="http://schemas.microsoft.com/office/drawing/2014/main" xmlns="" xmlns:a14="http://schemas.microsoft.com/office/drawing/2010/main" val="752492627"/>
                        </a:ext>
                      </a:extLst>
                    </a:gridCol>
                    <a:gridCol w="547606">
                      <a:extLst>
                        <a:ext uri="{9D8B030D-6E8A-4147-A177-3AD203B41FA5}">
                          <a16:colId xmlns:a16="http://schemas.microsoft.com/office/drawing/2014/main" xmlns="" xmlns:a14="http://schemas.microsoft.com/office/drawing/2010/main" val="1433656979"/>
                        </a:ext>
                      </a:extLst>
                    </a:gridCol>
                    <a:gridCol w="547606">
                      <a:extLst>
                        <a:ext uri="{9D8B030D-6E8A-4147-A177-3AD203B41FA5}">
                          <a16:colId xmlns:a16="http://schemas.microsoft.com/office/drawing/2014/main" xmlns="" xmlns:a14="http://schemas.microsoft.com/office/drawing/2010/main" val="3145396968"/>
                        </a:ext>
                      </a:extLst>
                    </a:gridCol>
                    <a:gridCol w="547606">
                      <a:extLst>
                        <a:ext uri="{9D8B030D-6E8A-4147-A177-3AD203B41FA5}">
                          <a16:colId xmlns:a16="http://schemas.microsoft.com/office/drawing/2014/main" xmlns="" xmlns:a14="http://schemas.microsoft.com/office/drawing/2010/main" val="652359270"/>
                        </a:ext>
                      </a:extLst>
                    </a:gridCol>
                    <a:gridCol w="547606">
                      <a:extLst>
                        <a:ext uri="{9D8B030D-6E8A-4147-A177-3AD203B41FA5}">
                          <a16:colId xmlns:a16="http://schemas.microsoft.com/office/drawing/2014/main" xmlns="" xmlns:a14="http://schemas.microsoft.com/office/drawing/2010/main" val="924017561"/>
                        </a:ext>
                      </a:extLst>
                    </a:gridCol>
                    <a:gridCol w="660953">
                      <a:extLst>
                        <a:ext uri="{9D8B030D-6E8A-4147-A177-3AD203B41FA5}">
                          <a16:colId xmlns:a16="http://schemas.microsoft.com/office/drawing/2014/main" xmlns="" xmlns:a14="http://schemas.microsoft.com/office/drawing/2010/main" val="3595992391"/>
                        </a:ext>
                      </a:extLst>
                    </a:gridCol>
                    <a:gridCol w="660953">
                      <a:extLst>
                        <a:ext uri="{9D8B030D-6E8A-4147-A177-3AD203B41FA5}">
                          <a16:colId xmlns:a16="http://schemas.microsoft.com/office/drawing/2014/main" xmlns="" xmlns:a14="http://schemas.microsoft.com/office/drawing/2010/main" val="4135085119"/>
                        </a:ext>
                      </a:extLst>
                    </a:gridCol>
                    <a:gridCol w="660953">
                      <a:extLst>
                        <a:ext uri="{9D8B030D-6E8A-4147-A177-3AD203B41FA5}">
                          <a16:colId xmlns:a16="http://schemas.microsoft.com/office/drawing/2014/main" xmlns="" xmlns:a14="http://schemas.microsoft.com/office/drawing/2010/main" val="4241268697"/>
                        </a:ext>
                      </a:extLst>
                    </a:gridCol>
                    <a:gridCol w="660953">
                      <a:extLst>
                        <a:ext uri="{9D8B030D-6E8A-4147-A177-3AD203B41FA5}">
                          <a16:colId xmlns:a16="http://schemas.microsoft.com/office/drawing/2014/main" xmlns="" xmlns:a14="http://schemas.microsoft.com/office/drawing/2010/main" val="1974788961"/>
                        </a:ext>
                      </a:extLst>
                    </a:gridCol>
                    <a:gridCol w="660953">
                      <a:extLst>
                        <a:ext uri="{9D8B030D-6E8A-4147-A177-3AD203B41FA5}">
                          <a16:colId xmlns:a16="http://schemas.microsoft.com/office/drawing/2014/main" xmlns="" xmlns:a14="http://schemas.microsoft.com/office/drawing/2010/main" val="3043631106"/>
                        </a:ext>
                      </a:extLst>
                    </a:gridCol>
                  </a:tblGrid>
                  <a:tr h="499571">
                    <a:tc>
                      <a:txBody>
                        <a:bodyPr/>
                        <a:lstStyle/>
                        <a:p>
                          <a:endParaRPr lang="zh-CN"/>
                        </a:p>
                      </a:txBody>
                      <a:tcPr marL="23800" marR="23800" marT="0" marB="0" anchor="ctr">
                        <a:blipFill rotWithShape="1">
                          <a:blip r:embed="rId3"/>
                          <a:stretch>
                            <a:fillRect r="-1904444" b="-803659"/>
                          </a:stretch>
                        </a:blipFill>
                      </a:tcPr>
                    </a:tc>
                    <a:tc>
                      <a:txBody>
                        <a:bodyPr/>
                        <a:lstStyle/>
                        <a:p>
                          <a:endParaRPr lang="zh-CN"/>
                        </a:p>
                      </a:txBody>
                      <a:tcPr marL="23800" marR="23800" marT="0" marB="0" anchor="ctr">
                        <a:blipFill rotWithShape="1">
                          <a:blip r:embed="rId3"/>
                          <a:stretch>
                            <a:fillRect l="-100000" r="-1804444" b="-803659"/>
                          </a:stretch>
                        </a:blipFill>
                      </a:tcPr>
                    </a:tc>
                    <a:tc>
                      <a:txBody>
                        <a:bodyPr/>
                        <a:lstStyle/>
                        <a:p>
                          <a:endParaRPr lang="zh-CN"/>
                        </a:p>
                      </a:txBody>
                      <a:tcPr marL="23800" marR="23800" marT="0" marB="0" anchor="ctr">
                        <a:blipFill rotWithShape="1">
                          <a:blip r:embed="rId3"/>
                          <a:stretch>
                            <a:fillRect l="-200000" r="-1704444" b="-803659"/>
                          </a:stretch>
                        </a:blipFill>
                      </a:tcPr>
                    </a:tc>
                    <a:tc>
                      <a:txBody>
                        <a:bodyPr/>
                        <a:lstStyle/>
                        <a:p>
                          <a:endParaRPr lang="zh-CN"/>
                        </a:p>
                      </a:txBody>
                      <a:tcPr marL="23800" marR="23800" marT="0" marB="0" anchor="ctr">
                        <a:lnR w="19050" cap="flat" cmpd="sng" algn="ctr">
                          <a:solidFill>
                            <a:srgbClr val="FF0000"/>
                          </a:solidFill>
                          <a:prstDash val="solid"/>
                          <a:round/>
                          <a:headEnd type="none" w="med" len="med"/>
                          <a:tailEnd type="none" w="med" len="med"/>
                        </a:lnR>
                        <a:blipFill rotWithShape="1">
                          <a:blip r:embed="rId3"/>
                          <a:stretch>
                            <a:fillRect l="-300000" r="-1604444" b="-803659"/>
                          </a:stretch>
                        </a:blipFill>
                      </a:tcPr>
                    </a:tc>
                    <a:tc>
                      <a:txBody>
                        <a:bodyPr/>
                        <a:lstStyle/>
                        <a:p>
                          <a:endParaRPr lang="zh-CN"/>
                        </a:p>
                      </a:txBody>
                      <a:tcPr marL="23800" marR="23800" marT="0" marB="0" anchor="ctr">
                        <a:lnL w="19050" cap="flat" cmpd="sng" algn="ctr">
                          <a:solidFill>
                            <a:srgbClr val="FF0000"/>
                          </a:solidFill>
                          <a:prstDash val="solid"/>
                          <a:round/>
                          <a:headEnd type="none" w="med" len="med"/>
                          <a:tailEnd type="none" w="med" len="med"/>
                        </a:lnL>
                        <a:blipFill rotWithShape="1">
                          <a:blip r:embed="rId3"/>
                          <a:stretch>
                            <a:fillRect l="-333333" r="-1237037" b="-803659"/>
                          </a:stretch>
                        </a:blipFill>
                      </a:tcPr>
                    </a:tc>
                    <a:tc>
                      <a:txBody>
                        <a:bodyPr/>
                        <a:lstStyle/>
                        <a:p>
                          <a:endParaRPr lang="zh-CN"/>
                        </a:p>
                      </a:txBody>
                      <a:tcPr marL="23800" marR="23800" marT="0" marB="0" anchor="ctr">
                        <a:blipFill rotWithShape="1">
                          <a:blip r:embed="rId3"/>
                          <a:stretch>
                            <a:fillRect l="-429358" r="-1125688" b="-803659"/>
                          </a:stretch>
                        </a:blipFill>
                      </a:tcPr>
                    </a:tc>
                    <a:tc>
                      <a:txBody>
                        <a:bodyPr/>
                        <a:lstStyle/>
                        <a:p>
                          <a:endParaRPr lang="zh-CN"/>
                        </a:p>
                      </a:txBody>
                      <a:tcPr marL="23800" marR="23800" marT="0" marB="0" anchor="ctr">
                        <a:blipFill rotWithShape="1">
                          <a:blip r:embed="rId3"/>
                          <a:stretch>
                            <a:fillRect l="-534259" r="-1036111" b="-803659"/>
                          </a:stretch>
                        </a:blipFill>
                      </a:tcPr>
                    </a:tc>
                    <a:tc>
                      <a:txBody>
                        <a:bodyPr/>
                        <a:lstStyle/>
                        <a:p>
                          <a:endParaRPr lang="zh-CN"/>
                        </a:p>
                      </a:txBody>
                      <a:tcPr marL="23800" marR="23800" marT="0" marB="0" anchor="ctr">
                        <a:lnR w="19050" cap="flat" cmpd="sng" algn="ctr">
                          <a:solidFill>
                            <a:srgbClr val="FF0000"/>
                          </a:solidFill>
                          <a:prstDash val="solid"/>
                          <a:round/>
                          <a:headEnd type="none" w="med" len="med"/>
                          <a:tailEnd type="none" w="med" len="med"/>
                        </a:lnR>
                        <a:blipFill rotWithShape="1">
                          <a:blip r:embed="rId3"/>
                          <a:stretch>
                            <a:fillRect l="-628440" r="-926606" b="-803659"/>
                          </a:stretch>
                        </a:blipFill>
                      </a:tcPr>
                    </a:tc>
                    <a:tc>
                      <a:txBody>
                        <a:bodyPr/>
                        <a:lstStyle/>
                        <a:p>
                          <a:pPr algn="ctr">
                            <a:lnSpc>
                              <a:spcPts val="2000"/>
                            </a:lnSpc>
                            <a:spcAft>
                              <a:spcPts val="0"/>
                            </a:spcAft>
                          </a:pPr>
                          <a:r>
                            <a:rPr lang="en-US" sz="1800" b="1" kern="1200" dirty="0">
                              <a:effectLst/>
                              <a:latin typeface="Times New Roman" panose="02020603050405020304" pitchFamily="18" charset="0"/>
                              <a:ea typeface="微软雅黑" panose="020B0503020204020204" pitchFamily="34" charset="-122"/>
                              <a:cs typeface="Times New Roman" panose="02020603050405020304" pitchFamily="18" charset="0"/>
                            </a:rPr>
                            <a:t>C</a:t>
                          </a:r>
                          <a:endParaRPr lang="zh-CN" sz="18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23800" marR="23800" marT="0" marB="0" anchor="ctr">
                        <a:lnL w="19050" cap="flat" cmpd="sng" algn="ctr">
                          <a:solidFill>
                            <a:srgbClr val="FF0000"/>
                          </a:solidFill>
                          <a:prstDash val="solid"/>
                          <a:round/>
                          <a:headEnd type="none" w="med" len="med"/>
                          <a:tailEnd type="none" w="med" len="med"/>
                        </a:lnL>
                        <a:lnR w="38100" cap="flat" cmpd="sng" algn="ctr">
                          <a:solidFill>
                            <a:srgbClr val="9900FF"/>
                          </a:solidFill>
                          <a:prstDash val="solid"/>
                          <a:round/>
                          <a:headEnd type="none" w="med" len="med"/>
                          <a:tailEnd type="none" w="med" len="med"/>
                        </a:lnR>
                      </a:tcPr>
                    </a:tc>
                    <a:tc>
                      <a:txBody>
                        <a:bodyPr/>
                        <a:lstStyle/>
                        <a:p>
                          <a:endParaRPr lang="zh-CN"/>
                        </a:p>
                      </a:txBody>
                      <a:tcPr marL="23800" marR="23800" marT="0" marB="0" anchor="ctr">
                        <a:lnL w="38100" cap="flat" cmpd="sng" algn="ctr">
                          <a:solidFill>
                            <a:srgbClr val="9900FF"/>
                          </a:solidFill>
                          <a:prstDash val="solid"/>
                          <a:round/>
                          <a:headEnd type="none" w="med" len="med"/>
                          <a:tailEnd type="none" w="med" len="med"/>
                        </a:lnL>
                        <a:blipFill rotWithShape="1">
                          <a:blip r:embed="rId3"/>
                          <a:stretch>
                            <a:fillRect l="-1002222" r="-902222" b="-803659"/>
                          </a:stretch>
                        </a:blipFill>
                      </a:tcPr>
                    </a:tc>
                    <a:tc>
                      <a:txBody>
                        <a:bodyPr/>
                        <a:lstStyle/>
                        <a:p>
                          <a:endParaRPr lang="zh-CN"/>
                        </a:p>
                      </a:txBody>
                      <a:tcPr marL="23800" marR="23800" marT="0" marB="0" anchor="ctr">
                        <a:blipFill rotWithShape="1">
                          <a:blip r:embed="rId3"/>
                          <a:stretch>
                            <a:fillRect l="-1102222" r="-802222" b="-803659"/>
                          </a:stretch>
                        </a:blipFill>
                      </a:tcPr>
                    </a:tc>
                    <a:tc>
                      <a:txBody>
                        <a:bodyPr/>
                        <a:lstStyle/>
                        <a:p>
                          <a:endParaRPr lang="zh-CN"/>
                        </a:p>
                      </a:txBody>
                      <a:tcPr marL="23800" marR="23800" marT="0" marB="0" anchor="ctr">
                        <a:blipFill rotWithShape="1">
                          <a:blip r:embed="rId3"/>
                          <a:stretch>
                            <a:fillRect l="-1202222" r="-702222" b="-803659"/>
                          </a:stretch>
                        </a:blipFill>
                      </a:tcPr>
                    </a:tc>
                    <a:tc>
                      <a:txBody>
                        <a:bodyPr/>
                        <a:lstStyle/>
                        <a:p>
                          <a:endParaRPr lang="zh-CN"/>
                        </a:p>
                      </a:txBody>
                      <a:tcPr marL="23800" marR="23800" marT="0" marB="0" anchor="ctr">
                        <a:lnR w="19050" cap="flat" cmpd="sng" algn="ctr">
                          <a:solidFill>
                            <a:srgbClr val="FF0000"/>
                          </a:solidFill>
                          <a:prstDash val="solid"/>
                          <a:round/>
                          <a:headEnd type="none" w="med" len="med"/>
                          <a:tailEnd type="none" w="med" len="med"/>
                        </a:lnR>
                        <a:blipFill rotWithShape="1">
                          <a:blip r:embed="rId3"/>
                          <a:stretch>
                            <a:fillRect l="-1302222" r="-602222" b="-803659"/>
                          </a:stretch>
                        </a:blipFill>
                      </a:tcPr>
                    </a:tc>
                    <a:tc>
                      <a:txBody>
                        <a:bodyPr/>
                        <a:lstStyle/>
                        <a:p>
                          <a:endParaRPr lang="zh-CN"/>
                        </a:p>
                      </a:txBody>
                      <a:tcPr marL="23800" marR="23800" marT="0" marB="0" anchor="ctr">
                        <a:lnL w="19050" cap="flat" cmpd="sng" algn="ctr">
                          <a:solidFill>
                            <a:srgbClr val="FF0000"/>
                          </a:solidFill>
                          <a:prstDash val="solid"/>
                          <a:round/>
                          <a:headEnd type="none" w="med" len="med"/>
                          <a:tailEnd type="none" w="med" len="med"/>
                        </a:lnL>
                        <a:blipFill rotWithShape="1">
                          <a:blip r:embed="rId3"/>
                          <a:stretch>
                            <a:fillRect l="-1168519" r="-401852" b="-803659"/>
                          </a:stretch>
                        </a:blipFill>
                      </a:tcPr>
                    </a:tc>
                    <a:tc>
                      <a:txBody>
                        <a:bodyPr/>
                        <a:lstStyle/>
                        <a:p>
                          <a:endParaRPr lang="zh-CN"/>
                        </a:p>
                      </a:txBody>
                      <a:tcPr marL="23800" marR="23800" marT="0" marB="0" anchor="ctr">
                        <a:blipFill rotWithShape="1">
                          <a:blip r:embed="rId3"/>
                          <a:stretch>
                            <a:fillRect l="-1256881" r="-298165" b="-803659"/>
                          </a:stretch>
                        </a:blipFill>
                      </a:tcPr>
                    </a:tc>
                    <a:tc>
                      <a:txBody>
                        <a:bodyPr/>
                        <a:lstStyle/>
                        <a:p>
                          <a:endParaRPr lang="zh-CN"/>
                        </a:p>
                      </a:txBody>
                      <a:tcPr marL="23800" marR="23800" marT="0" marB="0" anchor="ctr">
                        <a:blipFill rotWithShape="1">
                          <a:blip r:embed="rId3"/>
                          <a:stretch>
                            <a:fillRect l="-1369444" r="-200926" b="-803659"/>
                          </a:stretch>
                        </a:blipFill>
                      </a:tcPr>
                    </a:tc>
                    <a:tc>
                      <a:txBody>
                        <a:bodyPr/>
                        <a:lstStyle/>
                        <a:p>
                          <a:endParaRPr lang="zh-CN"/>
                        </a:p>
                      </a:txBody>
                      <a:tcPr marL="23800" marR="23800" marT="0" marB="0" anchor="ctr">
                        <a:lnR w="19050" cap="flat" cmpd="sng" algn="ctr">
                          <a:solidFill>
                            <a:srgbClr val="FF0000"/>
                          </a:solidFill>
                          <a:prstDash val="solid"/>
                          <a:round/>
                          <a:headEnd type="none" w="med" len="med"/>
                          <a:tailEnd type="none" w="med" len="med"/>
                        </a:lnR>
                        <a:blipFill rotWithShape="1">
                          <a:blip r:embed="rId3"/>
                          <a:stretch>
                            <a:fillRect l="-1455963" r="-99083" b="-803659"/>
                          </a:stretch>
                        </a:blipFill>
                      </a:tcPr>
                    </a:tc>
                    <a:tc>
                      <a:txBody>
                        <a:bodyPr/>
                        <a:lstStyle/>
                        <a:p>
                          <a:pPr algn="ctr">
                            <a:lnSpc>
                              <a:spcPts val="2000"/>
                            </a:lnSpc>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C</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23800" marR="23800" marT="0" marB="0" anchor="ctr">
                        <a:lnL w="19050" cap="flat" cmpd="sng" algn="ctr">
                          <a:solidFill>
                            <a:srgbClr val="FF0000"/>
                          </a:solidFill>
                          <a:prstDash val="solid"/>
                          <a:round/>
                          <a:headEnd type="none" w="med" len="med"/>
                          <a:tailEnd type="none" w="med" len="med"/>
                        </a:lnL>
                      </a:tcPr>
                    </a:tc>
                    <a:extLst>
                      <a:ext uri="{0D108BD9-81ED-4DB2-BD59-A6C34878D82A}">
                        <a16:rowId xmlns:a16="http://schemas.microsoft.com/office/drawing/2014/main" xmlns="" xmlns:a14="http://schemas.microsoft.com/office/drawing/2010/main" val="1625933728"/>
                      </a:ext>
                    </a:extLst>
                  </a:tr>
                  <a:tr h="499571">
                    <a:tc>
                      <a:txBody>
                        <a:bodyPr/>
                        <a:lstStyle/>
                        <a:p>
                          <a:pPr algn="ctr">
                            <a:lnSpc>
                              <a:spcPts val="2000"/>
                            </a:lnSpc>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23800" marR="23800" marT="0" marB="0" anchor="ctr"/>
                    </a:tc>
                    <a:tc>
                      <a:txBody>
                        <a:bodyPr/>
                        <a:lstStyle/>
                        <a:p>
                          <a:pPr algn="ctr">
                            <a:lnSpc>
                              <a:spcPts val="2000"/>
                            </a:lnSpc>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23800" marR="23800" marT="0" marB="0" anchor="ctr"/>
                    </a:tc>
                    <a:tc>
                      <a:txBody>
                        <a:bodyPr/>
                        <a:lstStyle/>
                        <a:p>
                          <a:pPr algn="ctr">
                            <a:lnSpc>
                              <a:spcPts val="2000"/>
                            </a:lnSpc>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23800" marR="23800" marT="0" marB="0" anchor="ctr"/>
                    </a:tc>
                    <a:tc>
                      <a:txBody>
                        <a:bodyPr/>
                        <a:lstStyle/>
                        <a:p>
                          <a:pPr algn="ctr">
                            <a:lnSpc>
                              <a:spcPts val="2000"/>
                            </a:lnSpc>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23800" marR="23800" marT="0" marB="0" anchor="ctr">
                        <a:lnR w="19050"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en-US" sz="1800" b="1" kern="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23800" marR="23800" marT="0" marB="0" anchor="ctr">
                        <a:lnL w="19050" cap="flat" cmpd="sng" algn="ctr">
                          <a:solidFill>
                            <a:srgbClr val="FF0000"/>
                          </a:solidFill>
                          <a:prstDash val="solid"/>
                          <a:round/>
                          <a:headEnd type="none" w="med" len="med"/>
                          <a:tailEnd type="none" w="med" len="med"/>
                        </a:lnL>
                      </a:tcPr>
                    </a:tc>
                    <a:tc>
                      <a:txBody>
                        <a:bodyPr/>
                        <a:lstStyle/>
                        <a:p>
                          <a:pPr algn="ctr">
                            <a:lnSpc>
                              <a:spcPts val="2000"/>
                            </a:lnSpc>
                            <a:spcAft>
                              <a:spcPts val="0"/>
                            </a:spcAft>
                          </a:pPr>
                          <a:r>
                            <a:rPr lang="en-US" sz="1800" b="1" kern="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23800" marR="23800" marT="0" marB="0" anchor="ctr"/>
                    </a:tc>
                    <a:tc>
                      <a:txBody>
                        <a:bodyPr/>
                        <a:lstStyle/>
                        <a:p>
                          <a:pPr algn="ctr">
                            <a:lnSpc>
                              <a:spcPts val="2000"/>
                            </a:lnSpc>
                            <a:spcAft>
                              <a:spcPts val="0"/>
                            </a:spcAft>
                          </a:pPr>
                          <a:r>
                            <a:rPr lang="en-US" sz="1800" b="1" kern="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23800" marR="23800" marT="0" marB="0" anchor="ctr"/>
                    </a:tc>
                    <a:tc>
                      <a:txBody>
                        <a:bodyPr/>
                        <a:lstStyle/>
                        <a:p>
                          <a:pPr algn="ctr">
                            <a:lnSpc>
                              <a:spcPts val="2000"/>
                            </a:lnSpc>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23800" marR="23800" marT="0" marB="0" anchor="ctr">
                        <a:lnR w="19050"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23800" marR="23800" marT="0" marB="0" anchor="ctr">
                        <a:lnL w="19050" cap="flat" cmpd="sng" algn="ctr">
                          <a:solidFill>
                            <a:srgbClr val="FF0000"/>
                          </a:solidFill>
                          <a:prstDash val="solid"/>
                          <a:round/>
                          <a:headEnd type="none" w="med" len="med"/>
                          <a:tailEnd type="none" w="med" len="med"/>
                        </a:lnL>
                        <a:lnR w="38100" cap="flat" cmpd="sng" algn="ctr">
                          <a:solidFill>
                            <a:srgbClr val="9900FF"/>
                          </a:solidFill>
                          <a:prstDash val="solid"/>
                          <a:round/>
                          <a:headEnd type="none" w="med" len="med"/>
                          <a:tailEnd type="none" w="med" len="med"/>
                        </a:lnR>
                      </a:tcPr>
                    </a:tc>
                    <a:tc>
                      <a:txBody>
                        <a:bodyPr/>
                        <a:lstStyle/>
                        <a:p>
                          <a:pPr algn="ctr">
                            <a:lnSpc>
                              <a:spcPts val="2000"/>
                            </a:lnSpc>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23800" marR="23800" marT="0" marB="0" anchor="ctr">
                        <a:lnL w="38100" cap="flat" cmpd="sng" algn="ctr">
                          <a:solidFill>
                            <a:srgbClr val="9900FF"/>
                          </a:solidFill>
                          <a:prstDash val="solid"/>
                          <a:round/>
                          <a:headEnd type="none" w="med" len="med"/>
                          <a:tailEnd type="none" w="med" len="med"/>
                        </a:lnL>
                      </a:tcPr>
                    </a:tc>
                    <a:tc>
                      <a:txBody>
                        <a:bodyPr/>
                        <a:lstStyle/>
                        <a:p>
                          <a:pPr algn="ctr">
                            <a:lnSpc>
                              <a:spcPts val="2000"/>
                            </a:lnSpc>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23800" marR="23800" marT="0" marB="0" anchor="ctr"/>
                    </a:tc>
                    <a:tc>
                      <a:txBody>
                        <a:bodyPr/>
                        <a:lstStyle/>
                        <a:p>
                          <a:pPr algn="ctr">
                            <a:lnSpc>
                              <a:spcPts val="2000"/>
                            </a:lnSpc>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23800" marR="23800" marT="0" marB="0" anchor="ctr"/>
                    </a:tc>
                    <a:tc>
                      <a:txBody>
                        <a:bodyPr/>
                        <a:lstStyle/>
                        <a:p>
                          <a:pPr algn="ctr">
                            <a:lnSpc>
                              <a:spcPts val="2000"/>
                            </a:lnSpc>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23800" marR="23800" marT="0" marB="0" anchor="ctr">
                        <a:lnR w="19050"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en-US" sz="1800" b="1" kern="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23800" marR="23800" marT="0" marB="0" anchor="ctr">
                        <a:lnL w="19050" cap="flat" cmpd="sng" algn="ctr">
                          <a:solidFill>
                            <a:srgbClr val="FF0000"/>
                          </a:solidFill>
                          <a:prstDash val="solid"/>
                          <a:round/>
                          <a:headEnd type="none" w="med" len="med"/>
                          <a:tailEnd type="none" w="med" len="med"/>
                        </a:lnL>
                      </a:tcPr>
                    </a:tc>
                    <a:tc>
                      <a:txBody>
                        <a:bodyPr/>
                        <a:lstStyle/>
                        <a:p>
                          <a:pPr algn="ctr">
                            <a:lnSpc>
                              <a:spcPts val="2000"/>
                            </a:lnSpc>
                            <a:spcAft>
                              <a:spcPts val="0"/>
                            </a:spcAft>
                          </a:pPr>
                          <a:r>
                            <a:rPr lang="en-US" sz="1800" b="1" kern="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23800" marR="23800" marT="0" marB="0" anchor="ctr"/>
                    </a:tc>
                    <a:tc>
                      <a:txBody>
                        <a:bodyPr/>
                        <a:lstStyle/>
                        <a:p>
                          <a:pPr algn="ctr">
                            <a:lnSpc>
                              <a:spcPts val="2000"/>
                            </a:lnSpc>
                            <a:spcAft>
                              <a:spcPts val="0"/>
                            </a:spcAft>
                          </a:pPr>
                          <a:r>
                            <a:rPr lang="en-US" sz="1800" b="1" kern="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23800" marR="23800" marT="0" marB="0" anchor="ctr"/>
                    </a:tc>
                    <a:tc>
                      <a:txBody>
                        <a:bodyPr/>
                        <a:lstStyle/>
                        <a:p>
                          <a:pPr algn="ctr">
                            <a:lnSpc>
                              <a:spcPts val="2000"/>
                            </a:lnSpc>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23800" marR="23800" marT="0" marB="0" anchor="ctr">
                        <a:lnR w="19050"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23800" marR="23800" marT="0" marB="0" anchor="ctr">
                        <a:lnL w="19050" cap="flat" cmpd="sng" algn="ctr">
                          <a:solidFill>
                            <a:srgbClr val="FF0000"/>
                          </a:solidFill>
                          <a:prstDash val="solid"/>
                          <a:round/>
                          <a:headEnd type="none" w="med" len="med"/>
                          <a:tailEnd type="none" w="med" len="med"/>
                        </a:lnL>
                      </a:tcPr>
                    </a:tc>
                    <a:extLst>
                      <a:ext uri="{0D108BD9-81ED-4DB2-BD59-A6C34878D82A}">
                        <a16:rowId xmlns:a16="http://schemas.microsoft.com/office/drawing/2014/main" xmlns="" xmlns:a14="http://schemas.microsoft.com/office/drawing/2010/main" val="1825678819"/>
                      </a:ext>
                    </a:extLst>
                  </a:tr>
                  <a:tr h="499571">
                    <a:tc>
                      <a:txBody>
                        <a:bodyPr/>
                        <a:lstStyle/>
                        <a:p>
                          <a:pPr algn="ctr">
                            <a:lnSpc>
                              <a:spcPts val="2000"/>
                            </a:lnSpc>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23800" marR="23800" marT="0" marB="0" anchor="ctr"/>
                    </a:tc>
                    <a:tc>
                      <a:txBody>
                        <a:bodyPr/>
                        <a:lstStyle/>
                        <a:p>
                          <a:pPr algn="ctr">
                            <a:lnSpc>
                              <a:spcPts val="2000"/>
                            </a:lnSpc>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23800" marR="23800" marT="0" marB="0" anchor="ctr"/>
                    </a:tc>
                    <a:tc>
                      <a:txBody>
                        <a:bodyPr/>
                        <a:lstStyle/>
                        <a:p>
                          <a:pPr algn="ctr">
                            <a:lnSpc>
                              <a:spcPts val="2000"/>
                            </a:lnSpc>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23800" marR="23800" marT="0" marB="0" anchor="ctr"/>
                    </a:tc>
                    <a:tc>
                      <a:txBody>
                        <a:bodyPr/>
                        <a:lstStyle/>
                        <a:p>
                          <a:pPr algn="ctr">
                            <a:lnSpc>
                              <a:spcPts val="2000"/>
                            </a:lnSpc>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23800" marR="23800" marT="0" marB="0" anchor="ctr">
                        <a:lnR w="19050"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en-US" sz="1800" b="1" kern="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23800" marR="23800" marT="0" marB="0" anchor="ctr">
                        <a:lnL w="19050" cap="flat" cmpd="sng" algn="ctr">
                          <a:solidFill>
                            <a:srgbClr val="FF0000"/>
                          </a:solidFill>
                          <a:prstDash val="solid"/>
                          <a:round/>
                          <a:headEnd type="none" w="med" len="med"/>
                          <a:tailEnd type="none" w="med" len="med"/>
                        </a:lnL>
                      </a:tcPr>
                    </a:tc>
                    <a:tc>
                      <a:txBody>
                        <a:bodyPr/>
                        <a:lstStyle/>
                        <a:p>
                          <a:pPr algn="ctr">
                            <a:lnSpc>
                              <a:spcPts val="2000"/>
                            </a:lnSpc>
                            <a:spcAft>
                              <a:spcPts val="0"/>
                            </a:spcAft>
                          </a:pPr>
                          <a:r>
                            <a:rPr lang="en-US" sz="1800" b="1" kern="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23800" marR="23800" marT="0" marB="0" anchor="ctr"/>
                    </a:tc>
                    <a:tc>
                      <a:txBody>
                        <a:bodyPr/>
                        <a:lstStyle/>
                        <a:p>
                          <a:pPr algn="ctr">
                            <a:lnSpc>
                              <a:spcPts val="2000"/>
                            </a:lnSpc>
                            <a:spcAft>
                              <a:spcPts val="0"/>
                            </a:spcAft>
                          </a:pPr>
                          <a:r>
                            <a:rPr lang="en-US" sz="1800" b="1" kern="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23800" marR="23800" marT="0" marB="0" anchor="ctr"/>
                    </a:tc>
                    <a:tc>
                      <a:txBody>
                        <a:bodyPr/>
                        <a:lstStyle/>
                        <a:p>
                          <a:pPr algn="ctr">
                            <a:lnSpc>
                              <a:spcPts val="2000"/>
                            </a:lnSpc>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23800" marR="23800" marT="0" marB="0" anchor="ctr">
                        <a:lnR w="19050"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23800" marR="23800" marT="0" marB="0" anchor="ctr">
                        <a:lnL w="19050" cap="flat" cmpd="sng" algn="ctr">
                          <a:solidFill>
                            <a:srgbClr val="FF0000"/>
                          </a:solidFill>
                          <a:prstDash val="solid"/>
                          <a:round/>
                          <a:headEnd type="none" w="med" len="med"/>
                          <a:tailEnd type="none" w="med" len="med"/>
                        </a:lnL>
                        <a:lnR w="38100" cap="flat" cmpd="sng" algn="ctr">
                          <a:solidFill>
                            <a:srgbClr val="9900FF"/>
                          </a:solidFill>
                          <a:prstDash val="solid"/>
                          <a:round/>
                          <a:headEnd type="none" w="med" len="med"/>
                          <a:tailEnd type="none" w="med" len="med"/>
                        </a:lnR>
                      </a:tcPr>
                    </a:tc>
                    <a:tc>
                      <a:txBody>
                        <a:bodyPr/>
                        <a:lstStyle/>
                        <a:p>
                          <a:pPr algn="ctr">
                            <a:lnSpc>
                              <a:spcPts val="2000"/>
                            </a:lnSpc>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23800" marR="23800" marT="0" marB="0" anchor="ctr">
                        <a:lnL w="38100" cap="flat" cmpd="sng" algn="ctr">
                          <a:solidFill>
                            <a:srgbClr val="9900FF"/>
                          </a:solidFill>
                          <a:prstDash val="solid"/>
                          <a:round/>
                          <a:headEnd type="none" w="med" len="med"/>
                          <a:tailEnd type="none" w="med" len="med"/>
                        </a:lnL>
                      </a:tcPr>
                    </a:tc>
                    <a:tc>
                      <a:txBody>
                        <a:bodyPr/>
                        <a:lstStyle/>
                        <a:p>
                          <a:pPr algn="ctr">
                            <a:lnSpc>
                              <a:spcPts val="2000"/>
                            </a:lnSpc>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23800" marR="23800" marT="0" marB="0" anchor="ctr"/>
                    </a:tc>
                    <a:tc>
                      <a:txBody>
                        <a:bodyPr/>
                        <a:lstStyle/>
                        <a:p>
                          <a:pPr algn="ctr">
                            <a:lnSpc>
                              <a:spcPts val="2000"/>
                            </a:lnSpc>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23800" marR="23800" marT="0" marB="0" anchor="ctr"/>
                    </a:tc>
                    <a:tc>
                      <a:txBody>
                        <a:bodyPr/>
                        <a:lstStyle/>
                        <a:p>
                          <a:pPr algn="ctr">
                            <a:lnSpc>
                              <a:spcPts val="2000"/>
                            </a:lnSpc>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23800" marR="23800" marT="0" marB="0" anchor="ctr">
                        <a:lnR w="19050"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en-US" sz="1800" b="1" kern="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23800" marR="23800" marT="0" marB="0" anchor="ctr">
                        <a:lnL w="19050" cap="flat" cmpd="sng" algn="ctr">
                          <a:solidFill>
                            <a:srgbClr val="FF0000"/>
                          </a:solidFill>
                          <a:prstDash val="solid"/>
                          <a:round/>
                          <a:headEnd type="none" w="med" len="med"/>
                          <a:tailEnd type="none" w="med" len="med"/>
                        </a:lnL>
                      </a:tcPr>
                    </a:tc>
                    <a:tc>
                      <a:txBody>
                        <a:bodyPr/>
                        <a:lstStyle/>
                        <a:p>
                          <a:pPr algn="ctr">
                            <a:lnSpc>
                              <a:spcPts val="2000"/>
                            </a:lnSpc>
                            <a:spcAft>
                              <a:spcPts val="0"/>
                            </a:spcAft>
                          </a:pPr>
                          <a:r>
                            <a:rPr lang="en-US" sz="1800" b="1" kern="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23800" marR="23800" marT="0" marB="0" anchor="ctr"/>
                    </a:tc>
                    <a:tc>
                      <a:txBody>
                        <a:bodyPr/>
                        <a:lstStyle/>
                        <a:p>
                          <a:pPr algn="ctr">
                            <a:lnSpc>
                              <a:spcPts val="2000"/>
                            </a:lnSpc>
                            <a:spcAft>
                              <a:spcPts val="0"/>
                            </a:spcAft>
                          </a:pPr>
                          <a:r>
                            <a:rPr lang="en-US" sz="1800" b="1" kern="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23800" marR="23800" marT="0" marB="0" anchor="ctr"/>
                    </a:tc>
                    <a:tc>
                      <a:txBody>
                        <a:bodyPr/>
                        <a:lstStyle/>
                        <a:p>
                          <a:pPr algn="ctr">
                            <a:lnSpc>
                              <a:spcPts val="2000"/>
                            </a:lnSpc>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23800" marR="23800" marT="0" marB="0" anchor="ctr">
                        <a:lnR w="19050"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23800" marR="23800" marT="0" marB="0" anchor="ctr">
                        <a:lnL w="19050" cap="flat" cmpd="sng" algn="ctr">
                          <a:solidFill>
                            <a:srgbClr val="FF0000"/>
                          </a:solidFill>
                          <a:prstDash val="solid"/>
                          <a:round/>
                          <a:headEnd type="none" w="med" len="med"/>
                          <a:tailEnd type="none" w="med" len="med"/>
                        </a:lnL>
                      </a:tcPr>
                    </a:tc>
                    <a:extLst>
                      <a:ext uri="{0D108BD9-81ED-4DB2-BD59-A6C34878D82A}">
                        <a16:rowId xmlns:a16="http://schemas.microsoft.com/office/drawing/2014/main" xmlns="" xmlns:a14="http://schemas.microsoft.com/office/drawing/2010/main" val="1613044771"/>
                      </a:ext>
                    </a:extLst>
                  </a:tr>
                  <a:tr h="499571">
                    <a:tc>
                      <a:txBody>
                        <a:bodyPr/>
                        <a:lstStyle/>
                        <a:p>
                          <a:pPr algn="ctr">
                            <a:lnSpc>
                              <a:spcPts val="2000"/>
                            </a:lnSpc>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23800" marR="23800" marT="0" marB="0" anchor="ctr"/>
                    </a:tc>
                    <a:tc>
                      <a:txBody>
                        <a:bodyPr/>
                        <a:lstStyle/>
                        <a:p>
                          <a:pPr algn="ctr">
                            <a:lnSpc>
                              <a:spcPts val="2000"/>
                            </a:lnSpc>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23800" marR="23800" marT="0" marB="0" anchor="ctr"/>
                    </a:tc>
                    <a:tc>
                      <a:txBody>
                        <a:bodyPr/>
                        <a:lstStyle/>
                        <a:p>
                          <a:pPr algn="ctr">
                            <a:lnSpc>
                              <a:spcPts val="2000"/>
                            </a:lnSpc>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23800" marR="23800" marT="0" marB="0" anchor="ctr"/>
                    </a:tc>
                    <a:tc>
                      <a:txBody>
                        <a:bodyPr/>
                        <a:lstStyle/>
                        <a:p>
                          <a:pPr algn="ctr">
                            <a:lnSpc>
                              <a:spcPts val="2000"/>
                            </a:lnSpc>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23800" marR="23800" marT="0" marB="0" anchor="ctr">
                        <a:lnR w="19050"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en-US" sz="1800" b="1" kern="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23800" marR="23800" marT="0" marB="0" anchor="ctr">
                        <a:lnL w="19050" cap="flat" cmpd="sng" algn="ctr">
                          <a:solidFill>
                            <a:srgbClr val="FF0000"/>
                          </a:solidFill>
                          <a:prstDash val="solid"/>
                          <a:round/>
                          <a:headEnd type="none" w="med" len="med"/>
                          <a:tailEnd type="none" w="med" len="med"/>
                        </a:lnL>
                      </a:tcPr>
                    </a:tc>
                    <a:tc>
                      <a:txBody>
                        <a:bodyPr/>
                        <a:lstStyle/>
                        <a:p>
                          <a:pPr algn="ctr">
                            <a:lnSpc>
                              <a:spcPts val="2000"/>
                            </a:lnSpc>
                            <a:spcAft>
                              <a:spcPts val="0"/>
                            </a:spcAft>
                          </a:pPr>
                          <a:r>
                            <a:rPr lang="en-US" sz="1800" b="1" kern="0" dirty="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18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23800" marR="23800" marT="0" marB="0" anchor="ctr"/>
                    </a:tc>
                    <a:tc>
                      <a:txBody>
                        <a:bodyPr/>
                        <a:lstStyle/>
                        <a:p>
                          <a:pPr algn="ctr">
                            <a:lnSpc>
                              <a:spcPts val="2000"/>
                            </a:lnSpc>
                            <a:spcAft>
                              <a:spcPts val="0"/>
                            </a:spcAft>
                          </a:pPr>
                          <a:r>
                            <a:rPr lang="en-US" sz="1800" b="1" kern="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23800" marR="23800" marT="0" marB="0" anchor="ctr"/>
                    </a:tc>
                    <a:tc>
                      <a:txBody>
                        <a:bodyPr/>
                        <a:lstStyle/>
                        <a:p>
                          <a:pPr algn="ctr">
                            <a:lnSpc>
                              <a:spcPts val="2000"/>
                            </a:lnSpc>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23800" marR="23800" marT="0" marB="0" anchor="ctr">
                        <a:lnR w="19050"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23800" marR="23800" marT="0" marB="0" anchor="ctr">
                        <a:lnL w="19050" cap="flat" cmpd="sng" algn="ctr">
                          <a:solidFill>
                            <a:srgbClr val="FF0000"/>
                          </a:solidFill>
                          <a:prstDash val="solid"/>
                          <a:round/>
                          <a:headEnd type="none" w="med" len="med"/>
                          <a:tailEnd type="none" w="med" len="med"/>
                        </a:lnL>
                        <a:lnR w="38100" cap="flat" cmpd="sng" algn="ctr">
                          <a:solidFill>
                            <a:srgbClr val="9900FF"/>
                          </a:solidFill>
                          <a:prstDash val="solid"/>
                          <a:round/>
                          <a:headEnd type="none" w="med" len="med"/>
                          <a:tailEnd type="none" w="med" len="med"/>
                        </a:lnR>
                      </a:tcPr>
                    </a:tc>
                    <a:tc>
                      <a:txBody>
                        <a:bodyPr/>
                        <a:lstStyle/>
                        <a:p>
                          <a:pPr algn="ctr">
                            <a:lnSpc>
                              <a:spcPts val="2000"/>
                            </a:lnSpc>
                            <a:spcAft>
                              <a:spcPts val="0"/>
                            </a:spcAft>
                          </a:pPr>
                          <a:r>
                            <a:rPr lang="en-US" sz="1800" b="1" kern="1200" dirty="0">
                              <a:solidFill>
                                <a:srgbClr val="FF0000"/>
                              </a:solidFill>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1800" b="1" kern="100" dirty="0">
                            <a:solidFill>
                              <a:srgbClr val="FF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23800" marR="23800" marT="0" marB="0" anchor="ctr">
                        <a:lnL w="38100" cap="flat" cmpd="sng" algn="ctr">
                          <a:solidFill>
                            <a:srgbClr val="9900FF"/>
                          </a:solidFill>
                          <a:prstDash val="solid"/>
                          <a:round/>
                          <a:headEnd type="none" w="med" len="med"/>
                          <a:tailEnd type="none" w="med" len="med"/>
                        </a:lnL>
                      </a:tcPr>
                    </a:tc>
                    <a:tc>
                      <a:txBody>
                        <a:bodyPr/>
                        <a:lstStyle/>
                        <a:p>
                          <a:pPr algn="ctr">
                            <a:lnSpc>
                              <a:spcPts val="2000"/>
                            </a:lnSpc>
                            <a:spcAft>
                              <a:spcPts val="0"/>
                            </a:spcAft>
                          </a:pPr>
                          <a:r>
                            <a:rPr lang="en-US" sz="1800" b="1" kern="1200">
                              <a:solidFill>
                                <a:srgbClr val="FF0000"/>
                              </a:solidFill>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1800" b="1" kern="100">
                            <a:solidFill>
                              <a:srgbClr val="FF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23800" marR="23800" marT="0" marB="0" anchor="ctr"/>
                    </a:tc>
                    <a:tc>
                      <a:txBody>
                        <a:bodyPr/>
                        <a:lstStyle/>
                        <a:p>
                          <a:pPr algn="ctr">
                            <a:lnSpc>
                              <a:spcPts val="2000"/>
                            </a:lnSpc>
                            <a:spcAft>
                              <a:spcPts val="0"/>
                            </a:spcAft>
                          </a:pPr>
                          <a:r>
                            <a:rPr lang="en-US" sz="1800" b="1" kern="1200">
                              <a:solidFill>
                                <a:srgbClr val="FF0000"/>
                              </a:solidFill>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1800" b="1" kern="100">
                            <a:solidFill>
                              <a:srgbClr val="FF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23800" marR="23800" marT="0" marB="0" anchor="ctr"/>
                    </a:tc>
                    <a:tc>
                      <a:txBody>
                        <a:bodyPr/>
                        <a:lstStyle/>
                        <a:p>
                          <a:pPr algn="ctr">
                            <a:lnSpc>
                              <a:spcPts val="2000"/>
                            </a:lnSpc>
                            <a:spcAft>
                              <a:spcPts val="0"/>
                            </a:spcAft>
                          </a:pPr>
                          <a:r>
                            <a:rPr lang="en-US" sz="1800" b="1" kern="1200" dirty="0">
                              <a:solidFill>
                                <a:srgbClr val="FF0000"/>
                              </a:solidFill>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1800" b="1" kern="100" dirty="0">
                            <a:solidFill>
                              <a:srgbClr val="FF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23800" marR="23800" marT="0" marB="0" anchor="ctr">
                        <a:lnR w="19050"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en-US" sz="1800" b="1" kern="0" dirty="0">
                              <a:solidFill>
                                <a:srgbClr val="FF0000"/>
                              </a:solidFill>
                              <a:effectLst/>
                              <a:latin typeface="Times New Roman" panose="02020603050405020304" pitchFamily="18" charset="0"/>
                              <a:ea typeface="微软雅黑" panose="020B0503020204020204" pitchFamily="34" charset="-122"/>
                              <a:cs typeface="Times New Roman" panose="02020603050405020304" pitchFamily="18" charset="0"/>
                            </a:rPr>
                            <a:t>d</a:t>
                          </a:r>
                          <a:endParaRPr lang="zh-CN" sz="1800" b="1" kern="100" dirty="0">
                            <a:solidFill>
                              <a:srgbClr val="FF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23800" marR="23800" marT="0" marB="0" anchor="ctr">
                        <a:lnL w="19050" cap="flat" cmpd="sng" algn="ctr">
                          <a:solidFill>
                            <a:srgbClr val="FF0000"/>
                          </a:solidFill>
                          <a:prstDash val="solid"/>
                          <a:round/>
                          <a:headEnd type="none" w="med" len="med"/>
                          <a:tailEnd type="none" w="med" len="med"/>
                        </a:lnL>
                      </a:tcPr>
                    </a:tc>
                    <a:tc>
                      <a:txBody>
                        <a:bodyPr/>
                        <a:lstStyle/>
                        <a:p>
                          <a:pPr algn="ctr">
                            <a:lnSpc>
                              <a:spcPts val="2000"/>
                            </a:lnSpc>
                            <a:spcAft>
                              <a:spcPts val="0"/>
                            </a:spcAft>
                          </a:pPr>
                          <a:r>
                            <a:rPr lang="en-US" sz="1800" b="1" kern="0">
                              <a:solidFill>
                                <a:srgbClr val="FF0000"/>
                              </a:solidFill>
                              <a:effectLst/>
                              <a:latin typeface="Times New Roman" panose="02020603050405020304" pitchFamily="18" charset="0"/>
                              <a:ea typeface="微软雅黑" panose="020B0503020204020204" pitchFamily="34" charset="-122"/>
                              <a:cs typeface="Times New Roman" panose="02020603050405020304" pitchFamily="18" charset="0"/>
                            </a:rPr>
                            <a:t>d</a:t>
                          </a:r>
                          <a:endParaRPr lang="zh-CN" sz="1800" b="1" kern="100">
                            <a:solidFill>
                              <a:srgbClr val="FF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23800" marR="23800" marT="0" marB="0" anchor="ctr"/>
                    </a:tc>
                    <a:tc>
                      <a:txBody>
                        <a:bodyPr/>
                        <a:lstStyle/>
                        <a:p>
                          <a:pPr algn="ctr">
                            <a:lnSpc>
                              <a:spcPts val="2000"/>
                            </a:lnSpc>
                            <a:spcAft>
                              <a:spcPts val="0"/>
                            </a:spcAft>
                          </a:pPr>
                          <a:r>
                            <a:rPr lang="en-US" sz="1800" b="1" kern="0">
                              <a:solidFill>
                                <a:srgbClr val="FF0000"/>
                              </a:solidFill>
                              <a:effectLst/>
                              <a:latin typeface="Times New Roman" panose="02020603050405020304" pitchFamily="18" charset="0"/>
                              <a:ea typeface="微软雅黑" panose="020B0503020204020204" pitchFamily="34" charset="-122"/>
                              <a:cs typeface="Times New Roman" panose="02020603050405020304" pitchFamily="18" charset="0"/>
                            </a:rPr>
                            <a:t>d</a:t>
                          </a:r>
                          <a:endParaRPr lang="zh-CN" sz="1800" b="1" kern="100">
                            <a:solidFill>
                              <a:srgbClr val="FF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23800" marR="23800" marT="0" marB="0" anchor="ctr"/>
                    </a:tc>
                    <a:tc>
                      <a:txBody>
                        <a:bodyPr/>
                        <a:lstStyle/>
                        <a:p>
                          <a:pPr algn="ctr">
                            <a:lnSpc>
                              <a:spcPts val="2000"/>
                            </a:lnSpc>
                            <a:spcAft>
                              <a:spcPts val="0"/>
                            </a:spcAft>
                          </a:pPr>
                          <a:r>
                            <a:rPr lang="en-US" sz="1800" b="1" kern="1200">
                              <a:solidFill>
                                <a:srgbClr val="FF0000"/>
                              </a:solidFill>
                              <a:effectLst/>
                              <a:latin typeface="Times New Roman" panose="02020603050405020304" pitchFamily="18" charset="0"/>
                              <a:ea typeface="微软雅黑" panose="020B0503020204020204" pitchFamily="34" charset="-122"/>
                              <a:cs typeface="Times New Roman" panose="02020603050405020304" pitchFamily="18" charset="0"/>
                            </a:rPr>
                            <a:t>d</a:t>
                          </a:r>
                          <a:endParaRPr lang="zh-CN" sz="1800" b="1" kern="100">
                            <a:solidFill>
                              <a:srgbClr val="FF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23800" marR="23800" marT="0" marB="0" anchor="ctr">
                        <a:lnR w="19050"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en-US" sz="1800" b="1" kern="0">
                              <a:solidFill>
                                <a:srgbClr val="FF0000"/>
                              </a:solidFill>
                              <a:effectLst/>
                              <a:latin typeface="Times New Roman" panose="02020603050405020304" pitchFamily="18" charset="0"/>
                              <a:ea typeface="微软雅黑" panose="020B0503020204020204" pitchFamily="34" charset="-122"/>
                              <a:cs typeface="Times New Roman" panose="02020603050405020304" pitchFamily="18" charset="0"/>
                            </a:rPr>
                            <a:t>d</a:t>
                          </a:r>
                          <a:endParaRPr lang="zh-CN" sz="1800" b="1" kern="100">
                            <a:solidFill>
                              <a:srgbClr val="FF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23800" marR="23800" marT="0" marB="0" anchor="ctr">
                        <a:lnL w="19050" cap="flat" cmpd="sng" algn="ctr">
                          <a:solidFill>
                            <a:srgbClr val="FF0000"/>
                          </a:solidFill>
                          <a:prstDash val="solid"/>
                          <a:round/>
                          <a:headEnd type="none" w="med" len="med"/>
                          <a:tailEnd type="none" w="med" len="med"/>
                        </a:lnL>
                      </a:tcPr>
                    </a:tc>
                    <a:extLst>
                      <a:ext uri="{0D108BD9-81ED-4DB2-BD59-A6C34878D82A}">
                        <a16:rowId xmlns:a16="http://schemas.microsoft.com/office/drawing/2014/main" xmlns="" xmlns:a14="http://schemas.microsoft.com/office/drawing/2010/main" val="2017216643"/>
                      </a:ext>
                    </a:extLst>
                  </a:tr>
                  <a:tr h="499571">
                    <a:tc>
                      <a:txBody>
                        <a:bodyPr/>
                        <a:lstStyle/>
                        <a:p>
                          <a:pPr algn="ctr">
                            <a:lnSpc>
                              <a:spcPts val="2000"/>
                            </a:lnSpc>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23800" marR="23800" marT="0" marB="0" anchor="ctr"/>
                    </a:tc>
                    <a:tc>
                      <a:txBody>
                        <a:bodyPr/>
                        <a:lstStyle/>
                        <a:p>
                          <a:pPr algn="ctr">
                            <a:lnSpc>
                              <a:spcPts val="2000"/>
                            </a:lnSpc>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23800" marR="23800" marT="0" marB="0" anchor="ctr"/>
                    </a:tc>
                    <a:tc>
                      <a:txBody>
                        <a:bodyPr/>
                        <a:lstStyle/>
                        <a:p>
                          <a:pPr algn="ctr">
                            <a:lnSpc>
                              <a:spcPts val="2000"/>
                            </a:lnSpc>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23800" marR="23800" marT="0" marB="0" anchor="ctr"/>
                    </a:tc>
                    <a:tc>
                      <a:txBody>
                        <a:bodyPr/>
                        <a:lstStyle/>
                        <a:p>
                          <a:pPr algn="ctr">
                            <a:lnSpc>
                              <a:spcPts val="2000"/>
                            </a:lnSpc>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23800" marR="23800" marT="0" marB="0" anchor="ctr">
                        <a:lnR w="19050"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en-US" sz="1800" b="1" kern="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23800" marR="23800" marT="0" marB="0" anchor="ctr">
                        <a:lnL w="19050" cap="flat" cmpd="sng" algn="ctr">
                          <a:solidFill>
                            <a:srgbClr val="FF0000"/>
                          </a:solidFill>
                          <a:prstDash val="solid"/>
                          <a:round/>
                          <a:headEnd type="none" w="med" len="med"/>
                          <a:tailEnd type="none" w="med" len="med"/>
                        </a:lnL>
                      </a:tcPr>
                    </a:tc>
                    <a:tc>
                      <a:txBody>
                        <a:bodyPr/>
                        <a:lstStyle/>
                        <a:p>
                          <a:pPr algn="ctr">
                            <a:lnSpc>
                              <a:spcPts val="2000"/>
                            </a:lnSpc>
                            <a:spcAft>
                              <a:spcPts val="0"/>
                            </a:spcAft>
                          </a:pPr>
                          <a:r>
                            <a:rPr lang="en-US" sz="1800" b="1" kern="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23800" marR="23800" marT="0" marB="0" anchor="ctr"/>
                    </a:tc>
                    <a:tc>
                      <a:txBody>
                        <a:bodyPr/>
                        <a:lstStyle/>
                        <a:p>
                          <a:pPr algn="ctr">
                            <a:lnSpc>
                              <a:spcPts val="2000"/>
                            </a:lnSpc>
                            <a:spcAft>
                              <a:spcPts val="0"/>
                            </a:spcAft>
                          </a:pPr>
                          <a:r>
                            <a:rPr lang="en-US" sz="1800" b="1" kern="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23800" marR="23800" marT="0" marB="0" anchor="ctr"/>
                    </a:tc>
                    <a:tc>
                      <a:txBody>
                        <a:bodyPr/>
                        <a:lstStyle/>
                        <a:p>
                          <a:pPr algn="ctr">
                            <a:lnSpc>
                              <a:spcPts val="2000"/>
                            </a:lnSpc>
                            <a:spcAft>
                              <a:spcPts val="0"/>
                            </a:spcAft>
                          </a:pPr>
                          <a:r>
                            <a:rPr lang="en-US" sz="1800" b="1" kern="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23800" marR="23800" marT="0" marB="0" anchor="ctr">
                        <a:lnR w="19050"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23800" marR="23800" marT="0" marB="0" anchor="ctr">
                        <a:lnL w="19050" cap="flat" cmpd="sng" algn="ctr">
                          <a:solidFill>
                            <a:srgbClr val="FF0000"/>
                          </a:solidFill>
                          <a:prstDash val="solid"/>
                          <a:round/>
                          <a:headEnd type="none" w="med" len="med"/>
                          <a:tailEnd type="none" w="med" len="med"/>
                        </a:lnL>
                        <a:lnR w="38100" cap="flat" cmpd="sng" algn="ctr">
                          <a:solidFill>
                            <a:srgbClr val="9900FF"/>
                          </a:solidFill>
                          <a:prstDash val="solid"/>
                          <a:round/>
                          <a:headEnd type="none" w="med" len="med"/>
                          <a:tailEnd type="none" w="med" len="med"/>
                        </a:lnR>
                      </a:tcPr>
                    </a:tc>
                    <a:tc>
                      <a:txBody>
                        <a:bodyPr/>
                        <a:lstStyle/>
                        <a:p>
                          <a:pPr algn="ctr">
                            <a:lnSpc>
                              <a:spcPts val="2000"/>
                            </a:lnSpc>
                            <a:spcAft>
                              <a:spcPts val="0"/>
                            </a:spcAft>
                          </a:pPr>
                          <a:r>
                            <a:rPr lang="en-US" sz="1800" b="1" kern="1200">
                              <a:solidFill>
                                <a:srgbClr val="FF0000"/>
                              </a:solidFill>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1800" b="1" kern="100">
                            <a:solidFill>
                              <a:srgbClr val="FF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23800" marR="23800" marT="0" marB="0" anchor="ctr">
                        <a:lnL w="38100" cap="flat" cmpd="sng" algn="ctr">
                          <a:solidFill>
                            <a:srgbClr val="9900FF"/>
                          </a:solidFill>
                          <a:prstDash val="solid"/>
                          <a:round/>
                          <a:headEnd type="none" w="med" len="med"/>
                          <a:tailEnd type="none" w="med" len="med"/>
                        </a:lnL>
                      </a:tcPr>
                    </a:tc>
                    <a:tc>
                      <a:txBody>
                        <a:bodyPr/>
                        <a:lstStyle/>
                        <a:p>
                          <a:pPr algn="ctr">
                            <a:lnSpc>
                              <a:spcPts val="2000"/>
                            </a:lnSpc>
                            <a:spcAft>
                              <a:spcPts val="0"/>
                            </a:spcAft>
                          </a:pPr>
                          <a:r>
                            <a:rPr lang="en-US" sz="1800" b="1" kern="1200">
                              <a:solidFill>
                                <a:srgbClr val="FF0000"/>
                              </a:solidFill>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1800" b="1" kern="100">
                            <a:solidFill>
                              <a:srgbClr val="FF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23800" marR="23800" marT="0" marB="0" anchor="ctr"/>
                    </a:tc>
                    <a:tc>
                      <a:txBody>
                        <a:bodyPr/>
                        <a:lstStyle/>
                        <a:p>
                          <a:pPr algn="ctr">
                            <a:lnSpc>
                              <a:spcPts val="2000"/>
                            </a:lnSpc>
                            <a:spcAft>
                              <a:spcPts val="0"/>
                            </a:spcAft>
                          </a:pPr>
                          <a:r>
                            <a:rPr lang="en-US" sz="1800" b="1" kern="1200">
                              <a:solidFill>
                                <a:srgbClr val="FF0000"/>
                              </a:solidFill>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1800" b="1" kern="100">
                            <a:solidFill>
                              <a:srgbClr val="FF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23800" marR="23800" marT="0" marB="0" anchor="ctr"/>
                    </a:tc>
                    <a:tc>
                      <a:txBody>
                        <a:bodyPr/>
                        <a:lstStyle/>
                        <a:p>
                          <a:pPr algn="ctr">
                            <a:lnSpc>
                              <a:spcPts val="2000"/>
                            </a:lnSpc>
                            <a:spcAft>
                              <a:spcPts val="0"/>
                            </a:spcAft>
                          </a:pPr>
                          <a:r>
                            <a:rPr lang="en-US" sz="1800" b="1" kern="1200">
                              <a:solidFill>
                                <a:srgbClr val="FF0000"/>
                              </a:solidFill>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1800" b="1" kern="100">
                            <a:solidFill>
                              <a:srgbClr val="FF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23800" marR="23800" marT="0" marB="0" anchor="ctr">
                        <a:lnR w="19050"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en-US" sz="1800" b="1" kern="0">
                              <a:solidFill>
                                <a:srgbClr val="FF0000"/>
                              </a:solidFill>
                              <a:effectLst/>
                              <a:latin typeface="Times New Roman" panose="02020603050405020304" pitchFamily="18" charset="0"/>
                              <a:ea typeface="微软雅黑" panose="020B0503020204020204" pitchFamily="34" charset="-122"/>
                              <a:cs typeface="Times New Roman" panose="02020603050405020304" pitchFamily="18" charset="0"/>
                            </a:rPr>
                            <a:t>d</a:t>
                          </a:r>
                          <a:endParaRPr lang="zh-CN" sz="1800" b="1" kern="100">
                            <a:solidFill>
                              <a:srgbClr val="FF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23800" marR="23800" marT="0" marB="0" anchor="ctr">
                        <a:lnL w="19050" cap="flat" cmpd="sng" algn="ctr">
                          <a:solidFill>
                            <a:srgbClr val="FF0000"/>
                          </a:solidFill>
                          <a:prstDash val="solid"/>
                          <a:round/>
                          <a:headEnd type="none" w="med" len="med"/>
                          <a:tailEnd type="none" w="med" len="med"/>
                        </a:lnL>
                      </a:tcPr>
                    </a:tc>
                    <a:tc>
                      <a:txBody>
                        <a:bodyPr/>
                        <a:lstStyle/>
                        <a:p>
                          <a:pPr algn="ctr">
                            <a:lnSpc>
                              <a:spcPts val="2000"/>
                            </a:lnSpc>
                            <a:spcAft>
                              <a:spcPts val="0"/>
                            </a:spcAft>
                          </a:pPr>
                          <a:r>
                            <a:rPr lang="en-US" sz="1800" b="1" kern="0" dirty="0">
                              <a:solidFill>
                                <a:srgbClr val="FF0000"/>
                              </a:solidFill>
                              <a:effectLst/>
                              <a:latin typeface="Times New Roman" panose="02020603050405020304" pitchFamily="18" charset="0"/>
                              <a:ea typeface="微软雅黑" panose="020B0503020204020204" pitchFamily="34" charset="-122"/>
                              <a:cs typeface="Times New Roman" panose="02020603050405020304" pitchFamily="18" charset="0"/>
                            </a:rPr>
                            <a:t>d</a:t>
                          </a:r>
                          <a:endParaRPr lang="zh-CN" sz="1800" b="1" kern="100" dirty="0">
                            <a:solidFill>
                              <a:srgbClr val="FF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23800" marR="23800" marT="0" marB="0" anchor="ctr"/>
                    </a:tc>
                    <a:tc>
                      <a:txBody>
                        <a:bodyPr/>
                        <a:lstStyle/>
                        <a:p>
                          <a:pPr algn="ctr">
                            <a:lnSpc>
                              <a:spcPts val="2000"/>
                            </a:lnSpc>
                            <a:spcAft>
                              <a:spcPts val="0"/>
                            </a:spcAft>
                          </a:pPr>
                          <a:r>
                            <a:rPr lang="en-US" sz="1800" b="1" kern="0" dirty="0">
                              <a:solidFill>
                                <a:srgbClr val="FF0000"/>
                              </a:solidFill>
                              <a:effectLst/>
                              <a:latin typeface="Times New Roman" panose="02020603050405020304" pitchFamily="18" charset="0"/>
                              <a:ea typeface="微软雅黑" panose="020B0503020204020204" pitchFamily="34" charset="-122"/>
                              <a:cs typeface="Times New Roman" panose="02020603050405020304" pitchFamily="18" charset="0"/>
                            </a:rPr>
                            <a:t>d</a:t>
                          </a:r>
                          <a:endParaRPr lang="zh-CN" sz="1800" b="1" kern="100" dirty="0">
                            <a:solidFill>
                              <a:srgbClr val="FF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23800" marR="23800" marT="0" marB="0" anchor="ctr"/>
                    </a:tc>
                    <a:tc>
                      <a:txBody>
                        <a:bodyPr/>
                        <a:lstStyle/>
                        <a:p>
                          <a:pPr algn="ctr">
                            <a:lnSpc>
                              <a:spcPts val="2000"/>
                            </a:lnSpc>
                            <a:spcAft>
                              <a:spcPts val="0"/>
                            </a:spcAft>
                          </a:pPr>
                          <a:r>
                            <a:rPr lang="en-US" sz="1800" b="1" kern="1200">
                              <a:solidFill>
                                <a:srgbClr val="FF0000"/>
                              </a:solidFill>
                              <a:effectLst/>
                              <a:latin typeface="Times New Roman" panose="02020603050405020304" pitchFamily="18" charset="0"/>
                              <a:ea typeface="微软雅黑" panose="020B0503020204020204" pitchFamily="34" charset="-122"/>
                              <a:cs typeface="Times New Roman" panose="02020603050405020304" pitchFamily="18" charset="0"/>
                            </a:rPr>
                            <a:t>d</a:t>
                          </a:r>
                          <a:endParaRPr lang="zh-CN" sz="1800" b="1" kern="100">
                            <a:solidFill>
                              <a:srgbClr val="FF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23800" marR="23800" marT="0" marB="0" anchor="ctr">
                        <a:lnR w="19050"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en-US" sz="1800" b="1" kern="0">
                              <a:solidFill>
                                <a:srgbClr val="FF0000"/>
                              </a:solidFill>
                              <a:effectLst/>
                              <a:latin typeface="Times New Roman" panose="02020603050405020304" pitchFamily="18" charset="0"/>
                              <a:ea typeface="微软雅黑" panose="020B0503020204020204" pitchFamily="34" charset="-122"/>
                              <a:cs typeface="Times New Roman" panose="02020603050405020304" pitchFamily="18" charset="0"/>
                            </a:rPr>
                            <a:t>d</a:t>
                          </a:r>
                          <a:endParaRPr lang="zh-CN" sz="1800" b="1" kern="100">
                            <a:solidFill>
                              <a:srgbClr val="FF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23800" marR="23800" marT="0" marB="0" anchor="ctr">
                        <a:lnL w="19050" cap="flat" cmpd="sng" algn="ctr">
                          <a:solidFill>
                            <a:srgbClr val="FF0000"/>
                          </a:solidFill>
                          <a:prstDash val="solid"/>
                          <a:round/>
                          <a:headEnd type="none" w="med" len="med"/>
                          <a:tailEnd type="none" w="med" len="med"/>
                        </a:lnL>
                      </a:tcPr>
                    </a:tc>
                    <a:extLst>
                      <a:ext uri="{0D108BD9-81ED-4DB2-BD59-A6C34878D82A}">
                        <a16:rowId xmlns:a16="http://schemas.microsoft.com/office/drawing/2014/main" xmlns="" xmlns:a14="http://schemas.microsoft.com/office/drawing/2010/main" val="3142582036"/>
                      </a:ext>
                    </a:extLst>
                  </a:tr>
                  <a:tr h="499571">
                    <a:tc>
                      <a:txBody>
                        <a:bodyPr/>
                        <a:lstStyle/>
                        <a:p>
                          <a:pPr algn="ctr">
                            <a:lnSpc>
                              <a:spcPts val="2000"/>
                            </a:lnSpc>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23800" marR="23800" marT="0" marB="0" anchor="ctr"/>
                    </a:tc>
                    <a:tc>
                      <a:txBody>
                        <a:bodyPr/>
                        <a:lstStyle/>
                        <a:p>
                          <a:pPr algn="ctr">
                            <a:lnSpc>
                              <a:spcPts val="2000"/>
                            </a:lnSpc>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23800" marR="23800" marT="0" marB="0" anchor="ctr"/>
                    </a:tc>
                    <a:tc>
                      <a:txBody>
                        <a:bodyPr/>
                        <a:lstStyle/>
                        <a:p>
                          <a:pPr algn="ctr">
                            <a:lnSpc>
                              <a:spcPts val="2000"/>
                            </a:lnSpc>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23800" marR="23800" marT="0" marB="0" anchor="ctr"/>
                    </a:tc>
                    <a:tc>
                      <a:txBody>
                        <a:bodyPr/>
                        <a:lstStyle/>
                        <a:p>
                          <a:pPr algn="ctr">
                            <a:lnSpc>
                              <a:spcPts val="2000"/>
                            </a:lnSpc>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23800" marR="23800" marT="0" marB="0" anchor="ctr">
                        <a:lnR w="19050"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en-US" sz="1800" b="1" kern="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23800" marR="23800" marT="0" marB="0" anchor="ctr">
                        <a:lnL w="19050" cap="flat" cmpd="sng" algn="ctr">
                          <a:solidFill>
                            <a:srgbClr val="FF0000"/>
                          </a:solidFill>
                          <a:prstDash val="solid"/>
                          <a:round/>
                          <a:headEnd type="none" w="med" len="med"/>
                          <a:tailEnd type="none" w="med" len="med"/>
                        </a:lnL>
                      </a:tcPr>
                    </a:tc>
                    <a:tc>
                      <a:txBody>
                        <a:bodyPr/>
                        <a:lstStyle/>
                        <a:p>
                          <a:pPr algn="ctr">
                            <a:lnSpc>
                              <a:spcPts val="2000"/>
                            </a:lnSpc>
                            <a:spcAft>
                              <a:spcPts val="0"/>
                            </a:spcAft>
                          </a:pPr>
                          <a:r>
                            <a:rPr lang="en-US" sz="1800" b="1" kern="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23800" marR="23800" marT="0" marB="0" anchor="ctr"/>
                    </a:tc>
                    <a:tc>
                      <a:txBody>
                        <a:bodyPr/>
                        <a:lstStyle/>
                        <a:p>
                          <a:pPr algn="ctr">
                            <a:lnSpc>
                              <a:spcPts val="2000"/>
                            </a:lnSpc>
                            <a:spcAft>
                              <a:spcPts val="0"/>
                            </a:spcAft>
                          </a:pPr>
                          <a:r>
                            <a:rPr lang="en-US" sz="1800" b="1" kern="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23800" marR="23800" marT="0" marB="0" anchor="ctr"/>
                    </a:tc>
                    <a:tc>
                      <a:txBody>
                        <a:bodyPr/>
                        <a:lstStyle/>
                        <a:p>
                          <a:pPr algn="ctr">
                            <a:lnSpc>
                              <a:spcPts val="2000"/>
                            </a:lnSpc>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23800" marR="23800" marT="0" marB="0" anchor="ctr">
                        <a:lnR w="19050"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23800" marR="23800" marT="0" marB="0" anchor="ctr">
                        <a:lnL w="19050" cap="flat" cmpd="sng" algn="ctr">
                          <a:solidFill>
                            <a:srgbClr val="FF0000"/>
                          </a:solidFill>
                          <a:prstDash val="solid"/>
                          <a:round/>
                          <a:headEnd type="none" w="med" len="med"/>
                          <a:tailEnd type="none" w="med" len="med"/>
                        </a:lnL>
                        <a:lnR w="38100" cap="flat" cmpd="sng" algn="ctr">
                          <a:solidFill>
                            <a:srgbClr val="9900FF"/>
                          </a:solidFill>
                          <a:prstDash val="solid"/>
                          <a:round/>
                          <a:headEnd type="none" w="med" len="med"/>
                          <a:tailEnd type="none" w="med" len="med"/>
                        </a:lnR>
                      </a:tcPr>
                    </a:tc>
                    <a:tc>
                      <a:txBody>
                        <a:bodyPr/>
                        <a:lstStyle/>
                        <a:p>
                          <a:pPr algn="ctr">
                            <a:lnSpc>
                              <a:spcPts val="2000"/>
                            </a:lnSpc>
                            <a:spcAft>
                              <a:spcPts val="0"/>
                            </a:spcAft>
                          </a:pPr>
                          <a:r>
                            <a:rPr lang="en-US" sz="1800" b="1" kern="1200">
                              <a:solidFill>
                                <a:srgbClr val="FF0000"/>
                              </a:solidFill>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1800" b="1" kern="100">
                            <a:solidFill>
                              <a:srgbClr val="FF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23800" marR="23800" marT="0" marB="0" anchor="ctr">
                        <a:lnL w="38100" cap="flat" cmpd="sng" algn="ctr">
                          <a:solidFill>
                            <a:srgbClr val="9900FF"/>
                          </a:solidFill>
                          <a:prstDash val="solid"/>
                          <a:round/>
                          <a:headEnd type="none" w="med" len="med"/>
                          <a:tailEnd type="none" w="med" len="med"/>
                        </a:lnL>
                      </a:tcPr>
                    </a:tc>
                    <a:tc>
                      <a:txBody>
                        <a:bodyPr/>
                        <a:lstStyle/>
                        <a:p>
                          <a:pPr algn="ctr">
                            <a:lnSpc>
                              <a:spcPts val="2000"/>
                            </a:lnSpc>
                            <a:spcAft>
                              <a:spcPts val="0"/>
                            </a:spcAft>
                          </a:pPr>
                          <a:r>
                            <a:rPr lang="en-US" sz="1800" b="1" kern="1200">
                              <a:solidFill>
                                <a:srgbClr val="FF0000"/>
                              </a:solidFill>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1800" b="1" kern="100">
                            <a:solidFill>
                              <a:srgbClr val="FF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23800" marR="23800" marT="0" marB="0" anchor="ctr"/>
                    </a:tc>
                    <a:tc>
                      <a:txBody>
                        <a:bodyPr/>
                        <a:lstStyle/>
                        <a:p>
                          <a:pPr algn="ctr">
                            <a:lnSpc>
                              <a:spcPts val="2000"/>
                            </a:lnSpc>
                            <a:spcAft>
                              <a:spcPts val="0"/>
                            </a:spcAft>
                          </a:pPr>
                          <a:r>
                            <a:rPr lang="en-US" sz="1800" b="1" kern="1200">
                              <a:solidFill>
                                <a:srgbClr val="FF0000"/>
                              </a:solidFill>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1800" b="1" kern="100">
                            <a:solidFill>
                              <a:srgbClr val="FF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23800" marR="23800" marT="0" marB="0" anchor="ctr"/>
                    </a:tc>
                    <a:tc>
                      <a:txBody>
                        <a:bodyPr/>
                        <a:lstStyle/>
                        <a:p>
                          <a:pPr algn="ctr">
                            <a:lnSpc>
                              <a:spcPts val="2000"/>
                            </a:lnSpc>
                            <a:spcAft>
                              <a:spcPts val="0"/>
                            </a:spcAft>
                          </a:pPr>
                          <a:r>
                            <a:rPr lang="en-US" sz="1800" b="1" kern="1200">
                              <a:solidFill>
                                <a:srgbClr val="FF0000"/>
                              </a:solidFill>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1800" b="1" kern="100">
                            <a:solidFill>
                              <a:srgbClr val="FF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23800" marR="23800" marT="0" marB="0" anchor="ctr">
                        <a:lnR w="19050"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en-US" sz="1800" b="1" kern="0">
                              <a:solidFill>
                                <a:srgbClr val="FF0000"/>
                              </a:solidFill>
                              <a:effectLst/>
                              <a:latin typeface="Times New Roman" panose="02020603050405020304" pitchFamily="18" charset="0"/>
                              <a:ea typeface="微软雅黑" panose="020B0503020204020204" pitchFamily="34" charset="-122"/>
                              <a:cs typeface="Times New Roman" panose="02020603050405020304" pitchFamily="18" charset="0"/>
                            </a:rPr>
                            <a:t>d</a:t>
                          </a:r>
                          <a:endParaRPr lang="zh-CN" sz="1800" b="1" kern="100">
                            <a:solidFill>
                              <a:srgbClr val="FF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23800" marR="23800" marT="0" marB="0" anchor="ctr">
                        <a:lnL w="19050" cap="flat" cmpd="sng" algn="ctr">
                          <a:solidFill>
                            <a:srgbClr val="FF0000"/>
                          </a:solidFill>
                          <a:prstDash val="solid"/>
                          <a:round/>
                          <a:headEnd type="none" w="med" len="med"/>
                          <a:tailEnd type="none" w="med" len="med"/>
                        </a:lnL>
                      </a:tcPr>
                    </a:tc>
                    <a:tc>
                      <a:txBody>
                        <a:bodyPr/>
                        <a:lstStyle/>
                        <a:p>
                          <a:pPr algn="ctr">
                            <a:lnSpc>
                              <a:spcPts val="2000"/>
                            </a:lnSpc>
                            <a:spcAft>
                              <a:spcPts val="0"/>
                            </a:spcAft>
                          </a:pPr>
                          <a:r>
                            <a:rPr lang="en-US" sz="1800" b="1" kern="0">
                              <a:solidFill>
                                <a:srgbClr val="FF0000"/>
                              </a:solidFill>
                              <a:effectLst/>
                              <a:latin typeface="Times New Roman" panose="02020603050405020304" pitchFamily="18" charset="0"/>
                              <a:ea typeface="微软雅黑" panose="020B0503020204020204" pitchFamily="34" charset="-122"/>
                              <a:cs typeface="Times New Roman" panose="02020603050405020304" pitchFamily="18" charset="0"/>
                            </a:rPr>
                            <a:t>d</a:t>
                          </a:r>
                          <a:endParaRPr lang="zh-CN" sz="1800" b="1" kern="100">
                            <a:solidFill>
                              <a:srgbClr val="FF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23800" marR="23800" marT="0" marB="0" anchor="ctr"/>
                    </a:tc>
                    <a:tc>
                      <a:txBody>
                        <a:bodyPr/>
                        <a:lstStyle/>
                        <a:p>
                          <a:pPr algn="ctr">
                            <a:lnSpc>
                              <a:spcPts val="2000"/>
                            </a:lnSpc>
                            <a:spcAft>
                              <a:spcPts val="0"/>
                            </a:spcAft>
                          </a:pPr>
                          <a:r>
                            <a:rPr lang="en-US" sz="1800" b="1" kern="0" dirty="0">
                              <a:solidFill>
                                <a:srgbClr val="FF0000"/>
                              </a:solidFill>
                              <a:effectLst/>
                              <a:latin typeface="Times New Roman" panose="02020603050405020304" pitchFamily="18" charset="0"/>
                              <a:ea typeface="微软雅黑" panose="020B0503020204020204" pitchFamily="34" charset="-122"/>
                              <a:cs typeface="Times New Roman" panose="02020603050405020304" pitchFamily="18" charset="0"/>
                            </a:rPr>
                            <a:t>d</a:t>
                          </a:r>
                          <a:endParaRPr lang="zh-CN" sz="1800" b="1" kern="100" dirty="0">
                            <a:solidFill>
                              <a:srgbClr val="FF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23800" marR="23800" marT="0" marB="0" anchor="ctr"/>
                    </a:tc>
                    <a:tc>
                      <a:txBody>
                        <a:bodyPr/>
                        <a:lstStyle/>
                        <a:p>
                          <a:pPr algn="ctr">
                            <a:lnSpc>
                              <a:spcPts val="2000"/>
                            </a:lnSpc>
                            <a:spcAft>
                              <a:spcPts val="0"/>
                            </a:spcAft>
                          </a:pPr>
                          <a:r>
                            <a:rPr lang="en-US" sz="1800" b="1" kern="1200" dirty="0">
                              <a:solidFill>
                                <a:srgbClr val="FF0000"/>
                              </a:solidFill>
                              <a:effectLst/>
                              <a:latin typeface="Times New Roman" panose="02020603050405020304" pitchFamily="18" charset="0"/>
                              <a:ea typeface="微软雅黑" panose="020B0503020204020204" pitchFamily="34" charset="-122"/>
                              <a:cs typeface="Times New Roman" panose="02020603050405020304" pitchFamily="18" charset="0"/>
                            </a:rPr>
                            <a:t>d</a:t>
                          </a:r>
                          <a:endParaRPr lang="zh-CN" sz="1800" b="1" kern="100" dirty="0">
                            <a:solidFill>
                              <a:srgbClr val="FF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23800" marR="23800" marT="0" marB="0" anchor="ctr">
                        <a:lnR w="19050"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en-US" sz="1800" b="1" kern="0" dirty="0">
                              <a:solidFill>
                                <a:srgbClr val="FF0000"/>
                              </a:solidFill>
                              <a:effectLst/>
                              <a:latin typeface="Times New Roman" panose="02020603050405020304" pitchFamily="18" charset="0"/>
                              <a:ea typeface="微软雅黑" panose="020B0503020204020204" pitchFamily="34" charset="-122"/>
                              <a:cs typeface="Times New Roman" panose="02020603050405020304" pitchFamily="18" charset="0"/>
                            </a:rPr>
                            <a:t>d</a:t>
                          </a:r>
                          <a:endParaRPr lang="zh-CN" sz="1800" b="1" kern="100" dirty="0">
                            <a:solidFill>
                              <a:srgbClr val="FF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23800" marR="23800" marT="0" marB="0" anchor="ctr">
                        <a:lnL w="19050" cap="flat" cmpd="sng" algn="ctr">
                          <a:solidFill>
                            <a:srgbClr val="FF0000"/>
                          </a:solidFill>
                          <a:prstDash val="solid"/>
                          <a:round/>
                          <a:headEnd type="none" w="med" len="med"/>
                          <a:tailEnd type="none" w="med" len="med"/>
                        </a:lnL>
                      </a:tcPr>
                    </a:tc>
                    <a:extLst>
                      <a:ext uri="{0D108BD9-81ED-4DB2-BD59-A6C34878D82A}">
                        <a16:rowId xmlns:a16="http://schemas.microsoft.com/office/drawing/2014/main" xmlns="" xmlns:a14="http://schemas.microsoft.com/office/drawing/2010/main" val="4254633000"/>
                      </a:ext>
                    </a:extLst>
                  </a:tr>
                  <a:tr h="499571">
                    <a:tc>
                      <a:txBody>
                        <a:bodyPr/>
                        <a:lstStyle/>
                        <a:p>
                          <a:pPr algn="ctr">
                            <a:lnSpc>
                              <a:spcPts val="2000"/>
                            </a:lnSpc>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23800" marR="23800" marT="0" marB="0" anchor="ctr"/>
                    </a:tc>
                    <a:tc>
                      <a:txBody>
                        <a:bodyPr/>
                        <a:lstStyle/>
                        <a:p>
                          <a:pPr algn="ctr">
                            <a:lnSpc>
                              <a:spcPts val="2000"/>
                            </a:lnSpc>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23800" marR="23800" marT="0" marB="0" anchor="ctr"/>
                    </a:tc>
                    <a:tc>
                      <a:txBody>
                        <a:bodyPr/>
                        <a:lstStyle/>
                        <a:p>
                          <a:pPr algn="ctr">
                            <a:lnSpc>
                              <a:spcPts val="2000"/>
                            </a:lnSpc>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23800" marR="23800" marT="0" marB="0" anchor="ctr"/>
                    </a:tc>
                    <a:tc>
                      <a:txBody>
                        <a:bodyPr/>
                        <a:lstStyle/>
                        <a:p>
                          <a:pPr algn="ctr">
                            <a:lnSpc>
                              <a:spcPts val="2000"/>
                            </a:lnSpc>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23800" marR="23800" marT="0" marB="0" anchor="ctr">
                        <a:lnR w="19050"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23800" marR="23800" marT="0" marB="0" anchor="ctr">
                        <a:lnL w="19050" cap="flat" cmpd="sng" algn="ctr">
                          <a:solidFill>
                            <a:srgbClr val="FF0000"/>
                          </a:solidFill>
                          <a:prstDash val="solid"/>
                          <a:round/>
                          <a:headEnd type="none" w="med" len="med"/>
                          <a:tailEnd type="none" w="med" len="med"/>
                        </a:lnL>
                      </a:tcPr>
                    </a:tc>
                    <a:tc>
                      <a:txBody>
                        <a:bodyPr/>
                        <a:lstStyle/>
                        <a:p>
                          <a:pPr algn="ctr">
                            <a:lnSpc>
                              <a:spcPts val="2000"/>
                            </a:lnSpc>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23800" marR="23800" marT="0" marB="0" anchor="ctr"/>
                    </a:tc>
                    <a:tc>
                      <a:txBody>
                        <a:bodyPr/>
                        <a:lstStyle/>
                        <a:p>
                          <a:pPr algn="ctr">
                            <a:lnSpc>
                              <a:spcPts val="2000"/>
                            </a:lnSpc>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23800" marR="23800" marT="0" marB="0" anchor="ctr"/>
                    </a:tc>
                    <a:tc>
                      <a:txBody>
                        <a:bodyPr/>
                        <a:lstStyle/>
                        <a:p>
                          <a:pPr algn="ctr">
                            <a:lnSpc>
                              <a:spcPts val="2000"/>
                            </a:lnSpc>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23800" marR="23800" marT="0" marB="0" anchor="ctr">
                        <a:lnR w="19050"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23800" marR="23800" marT="0" marB="0" anchor="ctr">
                        <a:lnL w="19050" cap="flat" cmpd="sng" algn="ctr">
                          <a:solidFill>
                            <a:srgbClr val="FF0000"/>
                          </a:solidFill>
                          <a:prstDash val="solid"/>
                          <a:round/>
                          <a:headEnd type="none" w="med" len="med"/>
                          <a:tailEnd type="none" w="med" len="med"/>
                        </a:lnL>
                        <a:lnR w="38100" cap="flat" cmpd="sng" algn="ctr">
                          <a:solidFill>
                            <a:srgbClr val="9900FF"/>
                          </a:solidFill>
                          <a:prstDash val="solid"/>
                          <a:round/>
                          <a:headEnd type="none" w="med" len="med"/>
                          <a:tailEnd type="none" w="med" len="med"/>
                        </a:lnR>
                      </a:tcPr>
                    </a:tc>
                    <a:tc>
                      <a:txBody>
                        <a:bodyPr/>
                        <a:lstStyle/>
                        <a:p>
                          <a:pPr algn="ctr">
                            <a:lnSpc>
                              <a:spcPts val="2000"/>
                            </a:lnSpc>
                            <a:spcAft>
                              <a:spcPts val="0"/>
                            </a:spcAft>
                          </a:pPr>
                          <a:r>
                            <a:rPr lang="en-US" sz="1800" b="1" kern="1200">
                              <a:solidFill>
                                <a:srgbClr val="FF0000"/>
                              </a:solidFill>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1800" b="1" kern="100">
                            <a:solidFill>
                              <a:srgbClr val="FF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23800" marR="23800" marT="0" marB="0" anchor="ctr">
                        <a:lnL w="38100" cap="flat" cmpd="sng" algn="ctr">
                          <a:solidFill>
                            <a:srgbClr val="9900FF"/>
                          </a:solidFill>
                          <a:prstDash val="solid"/>
                          <a:round/>
                          <a:headEnd type="none" w="med" len="med"/>
                          <a:tailEnd type="none" w="med" len="med"/>
                        </a:lnL>
                      </a:tcPr>
                    </a:tc>
                    <a:tc>
                      <a:txBody>
                        <a:bodyPr/>
                        <a:lstStyle/>
                        <a:p>
                          <a:pPr algn="ctr">
                            <a:lnSpc>
                              <a:spcPts val="2000"/>
                            </a:lnSpc>
                            <a:spcAft>
                              <a:spcPts val="0"/>
                            </a:spcAft>
                          </a:pPr>
                          <a:r>
                            <a:rPr lang="en-US" sz="1800" b="1" kern="1200">
                              <a:solidFill>
                                <a:srgbClr val="FF0000"/>
                              </a:solidFill>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1800" b="1" kern="100">
                            <a:solidFill>
                              <a:srgbClr val="FF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23800" marR="23800" marT="0" marB="0" anchor="ctr"/>
                    </a:tc>
                    <a:tc>
                      <a:txBody>
                        <a:bodyPr/>
                        <a:lstStyle/>
                        <a:p>
                          <a:pPr algn="ctr">
                            <a:lnSpc>
                              <a:spcPts val="2000"/>
                            </a:lnSpc>
                            <a:spcAft>
                              <a:spcPts val="0"/>
                            </a:spcAft>
                          </a:pPr>
                          <a:r>
                            <a:rPr lang="en-US" sz="1800" b="1" kern="1200">
                              <a:solidFill>
                                <a:srgbClr val="FF0000"/>
                              </a:solidFill>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1800" b="1" kern="100">
                            <a:solidFill>
                              <a:srgbClr val="FF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23800" marR="23800" marT="0" marB="0" anchor="ctr"/>
                    </a:tc>
                    <a:tc>
                      <a:txBody>
                        <a:bodyPr/>
                        <a:lstStyle/>
                        <a:p>
                          <a:pPr algn="ctr">
                            <a:lnSpc>
                              <a:spcPts val="2000"/>
                            </a:lnSpc>
                            <a:spcAft>
                              <a:spcPts val="0"/>
                            </a:spcAft>
                          </a:pPr>
                          <a:r>
                            <a:rPr lang="en-US" sz="1800" b="1" kern="1200">
                              <a:solidFill>
                                <a:srgbClr val="FF0000"/>
                              </a:solidFill>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1800" b="1" kern="100">
                            <a:solidFill>
                              <a:srgbClr val="FF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23800" marR="23800" marT="0" marB="0" anchor="ctr">
                        <a:lnR w="19050"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en-US" sz="1800" b="1" kern="0">
                              <a:solidFill>
                                <a:srgbClr val="FF0000"/>
                              </a:solidFill>
                              <a:effectLst/>
                              <a:latin typeface="Times New Roman" panose="02020603050405020304" pitchFamily="18" charset="0"/>
                              <a:ea typeface="微软雅黑" panose="020B0503020204020204" pitchFamily="34" charset="-122"/>
                              <a:cs typeface="Times New Roman" panose="02020603050405020304" pitchFamily="18" charset="0"/>
                            </a:rPr>
                            <a:t>d</a:t>
                          </a:r>
                          <a:endParaRPr lang="zh-CN" sz="1800" b="1" kern="100">
                            <a:solidFill>
                              <a:srgbClr val="FF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23800" marR="23800" marT="0" marB="0" anchor="ctr">
                        <a:lnL w="19050" cap="flat" cmpd="sng" algn="ctr">
                          <a:solidFill>
                            <a:srgbClr val="FF0000"/>
                          </a:solidFill>
                          <a:prstDash val="solid"/>
                          <a:round/>
                          <a:headEnd type="none" w="med" len="med"/>
                          <a:tailEnd type="none" w="med" len="med"/>
                        </a:lnL>
                      </a:tcPr>
                    </a:tc>
                    <a:tc>
                      <a:txBody>
                        <a:bodyPr/>
                        <a:lstStyle/>
                        <a:p>
                          <a:pPr algn="ctr">
                            <a:lnSpc>
                              <a:spcPts val="2000"/>
                            </a:lnSpc>
                            <a:spcAft>
                              <a:spcPts val="0"/>
                            </a:spcAft>
                          </a:pPr>
                          <a:r>
                            <a:rPr lang="en-US" sz="1800" b="1" kern="0">
                              <a:solidFill>
                                <a:srgbClr val="FF0000"/>
                              </a:solidFill>
                              <a:effectLst/>
                              <a:latin typeface="Times New Roman" panose="02020603050405020304" pitchFamily="18" charset="0"/>
                              <a:ea typeface="微软雅黑" panose="020B0503020204020204" pitchFamily="34" charset="-122"/>
                              <a:cs typeface="Times New Roman" panose="02020603050405020304" pitchFamily="18" charset="0"/>
                            </a:rPr>
                            <a:t>d</a:t>
                          </a:r>
                          <a:endParaRPr lang="zh-CN" sz="1800" b="1" kern="100">
                            <a:solidFill>
                              <a:srgbClr val="FF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23800" marR="23800" marT="0" marB="0" anchor="ctr"/>
                    </a:tc>
                    <a:tc>
                      <a:txBody>
                        <a:bodyPr/>
                        <a:lstStyle/>
                        <a:p>
                          <a:pPr algn="ctr">
                            <a:lnSpc>
                              <a:spcPts val="2000"/>
                            </a:lnSpc>
                            <a:spcAft>
                              <a:spcPts val="0"/>
                            </a:spcAft>
                          </a:pPr>
                          <a:r>
                            <a:rPr lang="en-US" sz="1800" b="1" kern="0">
                              <a:solidFill>
                                <a:srgbClr val="FF0000"/>
                              </a:solidFill>
                              <a:effectLst/>
                              <a:latin typeface="Times New Roman" panose="02020603050405020304" pitchFamily="18" charset="0"/>
                              <a:ea typeface="微软雅黑" panose="020B0503020204020204" pitchFamily="34" charset="-122"/>
                              <a:cs typeface="Times New Roman" panose="02020603050405020304" pitchFamily="18" charset="0"/>
                            </a:rPr>
                            <a:t>d</a:t>
                          </a:r>
                          <a:endParaRPr lang="zh-CN" sz="1800" b="1" kern="100">
                            <a:solidFill>
                              <a:srgbClr val="FF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23800" marR="23800" marT="0" marB="0" anchor="ctr"/>
                    </a:tc>
                    <a:tc>
                      <a:txBody>
                        <a:bodyPr/>
                        <a:lstStyle/>
                        <a:p>
                          <a:pPr algn="ctr">
                            <a:lnSpc>
                              <a:spcPts val="2000"/>
                            </a:lnSpc>
                            <a:spcAft>
                              <a:spcPts val="0"/>
                            </a:spcAft>
                          </a:pPr>
                          <a:r>
                            <a:rPr lang="en-US" sz="1800" b="1" kern="1200" dirty="0">
                              <a:solidFill>
                                <a:srgbClr val="FF0000"/>
                              </a:solidFill>
                              <a:effectLst/>
                              <a:latin typeface="Times New Roman" panose="02020603050405020304" pitchFamily="18" charset="0"/>
                              <a:ea typeface="微软雅黑" panose="020B0503020204020204" pitchFamily="34" charset="-122"/>
                              <a:cs typeface="Times New Roman" panose="02020603050405020304" pitchFamily="18" charset="0"/>
                            </a:rPr>
                            <a:t>d</a:t>
                          </a:r>
                          <a:endParaRPr lang="zh-CN" sz="1800" b="1" kern="100" dirty="0">
                            <a:solidFill>
                              <a:srgbClr val="FF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23800" marR="23800" marT="0" marB="0" anchor="ctr">
                        <a:lnR w="19050"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en-US" sz="1800" b="1" kern="0" dirty="0">
                              <a:solidFill>
                                <a:srgbClr val="FF0000"/>
                              </a:solidFill>
                              <a:effectLst/>
                              <a:latin typeface="Times New Roman" panose="02020603050405020304" pitchFamily="18" charset="0"/>
                              <a:ea typeface="微软雅黑" panose="020B0503020204020204" pitchFamily="34" charset="-122"/>
                              <a:cs typeface="Times New Roman" panose="02020603050405020304" pitchFamily="18" charset="0"/>
                            </a:rPr>
                            <a:t>d</a:t>
                          </a:r>
                          <a:endParaRPr lang="zh-CN" sz="1800" b="1" kern="100" dirty="0">
                            <a:solidFill>
                              <a:srgbClr val="FF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23800" marR="23800" marT="0" marB="0" anchor="ctr">
                        <a:lnL w="19050" cap="flat" cmpd="sng" algn="ctr">
                          <a:solidFill>
                            <a:srgbClr val="FF0000"/>
                          </a:solidFill>
                          <a:prstDash val="solid"/>
                          <a:round/>
                          <a:headEnd type="none" w="med" len="med"/>
                          <a:tailEnd type="none" w="med" len="med"/>
                        </a:lnL>
                      </a:tcPr>
                    </a:tc>
                    <a:extLst>
                      <a:ext uri="{0D108BD9-81ED-4DB2-BD59-A6C34878D82A}">
                        <a16:rowId xmlns:a16="http://schemas.microsoft.com/office/drawing/2014/main" xmlns="" xmlns:a14="http://schemas.microsoft.com/office/drawing/2010/main" val="156197401"/>
                      </a:ext>
                    </a:extLst>
                  </a:tr>
                  <a:tr h="499571">
                    <a:tc>
                      <a:txBody>
                        <a:bodyPr/>
                        <a:lstStyle/>
                        <a:p>
                          <a:pPr algn="ctr">
                            <a:lnSpc>
                              <a:spcPts val="2000"/>
                            </a:lnSpc>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23800" marR="23800" marT="0" marB="0" anchor="ctr"/>
                    </a:tc>
                    <a:tc>
                      <a:txBody>
                        <a:bodyPr/>
                        <a:lstStyle/>
                        <a:p>
                          <a:pPr algn="ctr">
                            <a:lnSpc>
                              <a:spcPts val="2000"/>
                            </a:lnSpc>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23800" marR="23800" marT="0" marB="0" anchor="ctr"/>
                    </a:tc>
                    <a:tc>
                      <a:txBody>
                        <a:bodyPr/>
                        <a:lstStyle/>
                        <a:p>
                          <a:pPr algn="ctr">
                            <a:lnSpc>
                              <a:spcPts val="2000"/>
                            </a:lnSpc>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23800" marR="23800" marT="0" marB="0" anchor="ctr"/>
                    </a:tc>
                    <a:tc>
                      <a:txBody>
                        <a:bodyPr/>
                        <a:lstStyle/>
                        <a:p>
                          <a:pPr algn="ctr">
                            <a:lnSpc>
                              <a:spcPts val="2000"/>
                            </a:lnSpc>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23800" marR="23800" marT="0" marB="0" anchor="ctr">
                        <a:lnR w="19050"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en-US" sz="1800" b="1" kern="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23800" marR="23800" marT="0" marB="0" anchor="ctr">
                        <a:lnL w="19050" cap="flat" cmpd="sng" algn="ctr">
                          <a:solidFill>
                            <a:srgbClr val="FF0000"/>
                          </a:solidFill>
                          <a:prstDash val="solid"/>
                          <a:round/>
                          <a:headEnd type="none" w="med" len="med"/>
                          <a:tailEnd type="none" w="med" len="med"/>
                        </a:lnL>
                      </a:tcPr>
                    </a:tc>
                    <a:tc>
                      <a:txBody>
                        <a:bodyPr/>
                        <a:lstStyle/>
                        <a:p>
                          <a:pPr algn="ctr">
                            <a:lnSpc>
                              <a:spcPts val="2000"/>
                            </a:lnSpc>
                            <a:spcAft>
                              <a:spcPts val="0"/>
                            </a:spcAft>
                          </a:pPr>
                          <a:r>
                            <a:rPr lang="en-US" sz="1800" b="1" kern="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23800" marR="23800" marT="0" marB="0" anchor="ctr"/>
                    </a:tc>
                    <a:tc>
                      <a:txBody>
                        <a:bodyPr/>
                        <a:lstStyle/>
                        <a:p>
                          <a:pPr algn="ctr">
                            <a:lnSpc>
                              <a:spcPts val="2000"/>
                            </a:lnSpc>
                            <a:spcAft>
                              <a:spcPts val="0"/>
                            </a:spcAft>
                          </a:pPr>
                          <a:r>
                            <a:rPr lang="en-US" sz="1800" b="1" kern="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23800" marR="23800" marT="0" marB="0" anchor="ctr"/>
                    </a:tc>
                    <a:tc>
                      <a:txBody>
                        <a:bodyPr/>
                        <a:lstStyle/>
                        <a:p>
                          <a:pPr algn="ctr">
                            <a:lnSpc>
                              <a:spcPts val="2000"/>
                            </a:lnSpc>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23800" marR="23800" marT="0" marB="0" anchor="ctr">
                        <a:lnR w="19050"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23800" marR="23800" marT="0" marB="0" anchor="ctr">
                        <a:lnL w="19050" cap="flat" cmpd="sng" algn="ctr">
                          <a:solidFill>
                            <a:srgbClr val="FF0000"/>
                          </a:solidFill>
                          <a:prstDash val="solid"/>
                          <a:round/>
                          <a:headEnd type="none" w="med" len="med"/>
                          <a:tailEnd type="none" w="med" len="med"/>
                        </a:lnL>
                        <a:lnR w="38100" cap="flat" cmpd="sng" algn="ctr">
                          <a:solidFill>
                            <a:srgbClr val="9900FF"/>
                          </a:solidFill>
                          <a:prstDash val="solid"/>
                          <a:round/>
                          <a:headEnd type="none" w="med" len="med"/>
                          <a:tailEnd type="none" w="med" len="med"/>
                        </a:lnR>
                      </a:tcPr>
                    </a:tc>
                    <a:tc>
                      <a:txBody>
                        <a:bodyPr/>
                        <a:lstStyle/>
                        <a:p>
                          <a:pPr algn="ctr">
                            <a:lnSpc>
                              <a:spcPts val="2000"/>
                            </a:lnSpc>
                            <a:spcAft>
                              <a:spcPts val="0"/>
                            </a:spcAft>
                          </a:pPr>
                          <a:r>
                            <a:rPr lang="en-US" sz="1800" b="1" kern="1200">
                              <a:solidFill>
                                <a:srgbClr val="FF0000"/>
                              </a:solidFill>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1800" b="1" kern="100">
                            <a:solidFill>
                              <a:srgbClr val="FF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23800" marR="23800" marT="0" marB="0" anchor="ctr">
                        <a:lnL w="38100" cap="flat" cmpd="sng" algn="ctr">
                          <a:solidFill>
                            <a:srgbClr val="9900FF"/>
                          </a:solidFill>
                          <a:prstDash val="solid"/>
                          <a:round/>
                          <a:headEnd type="none" w="med" len="med"/>
                          <a:tailEnd type="none" w="med" len="med"/>
                        </a:lnL>
                      </a:tcPr>
                    </a:tc>
                    <a:tc>
                      <a:txBody>
                        <a:bodyPr/>
                        <a:lstStyle/>
                        <a:p>
                          <a:pPr algn="ctr">
                            <a:lnSpc>
                              <a:spcPts val="2000"/>
                            </a:lnSpc>
                            <a:spcAft>
                              <a:spcPts val="0"/>
                            </a:spcAft>
                          </a:pPr>
                          <a:r>
                            <a:rPr lang="en-US" sz="1800" b="1" kern="1200">
                              <a:solidFill>
                                <a:srgbClr val="FF0000"/>
                              </a:solidFill>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1800" b="1" kern="100">
                            <a:solidFill>
                              <a:srgbClr val="FF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23800" marR="23800" marT="0" marB="0" anchor="ctr"/>
                    </a:tc>
                    <a:tc>
                      <a:txBody>
                        <a:bodyPr/>
                        <a:lstStyle/>
                        <a:p>
                          <a:pPr algn="ctr">
                            <a:lnSpc>
                              <a:spcPts val="2000"/>
                            </a:lnSpc>
                            <a:spcAft>
                              <a:spcPts val="0"/>
                            </a:spcAft>
                          </a:pPr>
                          <a:r>
                            <a:rPr lang="en-US" sz="1800" b="1" kern="1200">
                              <a:solidFill>
                                <a:srgbClr val="FF0000"/>
                              </a:solidFill>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1800" b="1" kern="100">
                            <a:solidFill>
                              <a:srgbClr val="FF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23800" marR="23800" marT="0" marB="0" anchor="ctr"/>
                    </a:tc>
                    <a:tc>
                      <a:txBody>
                        <a:bodyPr/>
                        <a:lstStyle/>
                        <a:p>
                          <a:pPr algn="ctr">
                            <a:lnSpc>
                              <a:spcPts val="2000"/>
                            </a:lnSpc>
                            <a:spcAft>
                              <a:spcPts val="0"/>
                            </a:spcAft>
                          </a:pPr>
                          <a:r>
                            <a:rPr lang="en-US" sz="1800" b="1" kern="1200">
                              <a:solidFill>
                                <a:srgbClr val="FF0000"/>
                              </a:solidFill>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1800" b="1" kern="100">
                            <a:solidFill>
                              <a:srgbClr val="FF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23800" marR="23800" marT="0" marB="0" anchor="ctr">
                        <a:lnR w="19050"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en-US" sz="1800" b="1" kern="0">
                              <a:solidFill>
                                <a:srgbClr val="FF0000"/>
                              </a:solidFill>
                              <a:effectLst/>
                              <a:latin typeface="Times New Roman" panose="02020603050405020304" pitchFamily="18" charset="0"/>
                              <a:ea typeface="微软雅黑" panose="020B0503020204020204" pitchFamily="34" charset="-122"/>
                              <a:cs typeface="Times New Roman" panose="02020603050405020304" pitchFamily="18" charset="0"/>
                            </a:rPr>
                            <a:t>d</a:t>
                          </a:r>
                          <a:endParaRPr lang="zh-CN" sz="1800" b="1" kern="100">
                            <a:solidFill>
                              <a:srgbClr val="FF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23800" marR="23800" marT="0" marB="0" anchor="ctr">
                        <a:lnL w="19050" cap="flat" cmpd="sng" algn="ctr">
                          <a:solidFill>
                            <a:srgbClr val="FF0000"/>
                          </a:solidFill>
                          <a:prstDash val="solid"/>
                          <a:round/>
                          <a:headEnd type="none" w="med" len="med"/>
                          <a:tailEnd type="none" w="med" len="med"/>
                        </a:lnL>
                      </a:tcPr>
                    </a:tc>
                    <a:tc>
                      <a:txBody>
                        <a:bodyPr/>
                        <a:lstStyle/>
                        <a:p>
                          <a:pPr algn="ctr">
                            <a:lnSpc>
                              <a:spcPts val="2000"/>
                            </a:lnSpc>
                            <a:spcAft>
                              <a:spcPts val="0"/>
                            </a:spcAft>
                          </a:pPr>
                          <a:r>
                            <a:rPr lang="en-US" sz="1800" b="1" kern="0">
                              <a:solidFill>
                                <a:srgbClr val="FF0000"/>
                              </a:solidFill>
                              <a:effectLst/>
                              <a:latin typeface="Times New Roman" panose="02020603050405020304" pitchFamily="18" charset="0"/>
                              <a:ea typeface="微软雅黑" panose="020B0503020204020204" pitchFamily="34" charset="-122"/>
                              <a:cs typeface="Times New Roman" panose="02020603050405020304" pitchFamily="18" charset="0"/>
                            </a:rPr>
                            <a:t>d</a:t>
                          </a:r>
                          <a:endParaRPr lang="zh-CN" sz="1800" b="1" kern="100">
                            <a:solidFill>
                              <a:srgbClr val="FF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23800" marR="23800" marT="0" marB="0" anchor="ctr"/>
                    </a:tc>
                    <a:tc>
                      <a:txBody>
                        <a:bodyPr/>
                        <a:lstStyle/>
                        <a:p>
                          <a:pPr algn="ctr">
                            <a:lnSpc>
                              <a:spcPts val="2000"/>
                            </a:lnSpc>
                            <a:spcAft>
                              <a:spcPts val="0"/>
                            </a:spcAft>
                          </a:pPr>
                          <a:r>
                            <a:rPr lang="en-US" sz="1800" b="1" kern="0">
                              <a:solidFill>
                                <a:srgbClr val="FF0000"/>
                              </a:solidFill>
                              <a:effectLst/>
                              <a:latin typeface="Times New Roman" panose="02020603050405020304" pitchFamily="18" charset="0"/>
                              <a:ea typeface="微软雅黑" panose="020B0503020204020204" pitchFamily="34" charset="-122"/>
                              <a:cs typeface="Times New Roman" panose="02020603050405020304" pitchFamily="18" charset="0"/>
                            </a:rPr>
                            <a:t>d</a:t>
                          </a:r>
                          <a:endParaRPr lang="zh-CN" sz="1800" b="1" kern="100">
                            <a:solidFill>
                              <a:srgbClr val="FF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23800" marR="23800" marT="0" marB="0" anchor="ctr"/>
                    </a:tc>
                    <a:tc>
                      <a:txBody>
                        <a:bodyPr/>
                        <a:lstStyle/>
                        <a:p>
                          <a:pPr algn="ctr">
                            <a:lnSpc>
                              <a:spcPts val="2000"/>
                            </a:lnSpc>
                            <a:spcAft>
                              <a:spcPts val="0"/>
                            </a:spcAft>
                          </a:pPr>
                          <a:r>
                            <a:rPr lang="en-US" sz="1800" b="1" kern="1200">
                              <a:solidFill>
                                <a:srgbClr val="FF0000"/>
                              </a:solidFill>
                              <a:effectLst/>
                              <a:latin typeface="Times New Roman" panose="02020603050405020304" pitchFamily="18" charset="0"/>
                              <a:ea typeface="微软雅黑" panose="020B0503020204020204" pitchFamily="34" charset="-122"/>
                              <a:cs typeface="Times New Roman" panose="02020603050405020304" pitchFamily="18" charset="0"/>
                            </a:rPr>
                            <a:t>d</a:t>
                          </a:r>
                          <a:endParaRPr lang="zh-CN" sz="1800" b="1" kern="100">
                            <a:solidFill>
                              <a:srgbClr val="FF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23800" marR="23800" marT="0" marB="0" anchor="ctr">
                        <a:lnR w="19050"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en-US" sz="1800" b="1" kern="0" dirty="0">
                              <a:solidFill>
                                <a:srgbClr val="FF0000"/>
                              </a:solidFill>
                              <a:effectLst/>
                              <a:latin typeface="Times New Roman" panose="02020603050405020304" pitchFamily="18" charset="0"/>
                              <a:ea typeface="微软雅黑" panose="020B0503020204020204" pitchFamily="34" charset="-122"/>
                              <a:cs typeface="Times New Roman" panose="02020603050405020304" pitchFamily="18" charset="0"/>
                            </a:rPr>
                            <a:t>d</a:t>
                          </a:r>
                          <a:endParaRPr lang="zh-CN" sz="1800" b="1" kern="100" dirty="0">
                            <a:solidFill>
                              <a:srgbClr val="FF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23800" marR="23800" marT="0" marB="0" anchor="ctr">
                        <a:lnL w="19050" cap="flat" cmpd="sng" algn="ctr">
                          <a:solidFill>
                            <a:srgbClr val="FF0000"/>
                          </a:solidFill>
                          <a:prstDash val="solid"/>
                          <a:round/>
                          <a:headEnd type="none" w="med" len="med"/>
                          <a:tailEnd type="none" w="med" len="med"/>
                        </a:lnL>
                      </a:tcPr>
                    </a:tc>
                    <a:extLst>
                      <a:ext uri="{0D108BD9-81ED-4DB2-BD59-A6C34878D82A}">
                        <a16:rowId xmlns:a16="http://schemas.microsoft.com/office/drawing/2014/main" xmlns="" xmlns:a14="http://schemas.microsoft.com/office/drawing/2010/main" val="1349445050"/>
                      </a:ext>
                    </a:extLst>
                  </a:tr>
                  <a:tr h="499571">
                    <a:tc>
                      <a:txBody>
                        <a:bodyPr/>
                        <a:lstStyle/>
                        <a:p>
                          <a:pPr algn="ctr">
                            <a:lnSpc>
                              <a:spcPts val="2000"/>
                            </a:lnSpc>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23800" marR="23800" marT="0" marB="0" anchor="ctr"/>
                    </a:tc>
                    <a:tc>
                      <a:txBody>
                        <a:bodyPr/>
                        <a:lstStyle/>
                        <a:p>
                          <a:pPr algn="ctr">
                            <a:lnSpc>
                              <a:spcPts val="2000"/>
                            </a:lnSpc>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23800" marR="23800" marT="0" marB="0" anchor="ctr"/>
                    </a:tc>
                    <a:tc>
                      <a:txBody>
                        <a:bodyPr/>
                        <a:lstStyle/>
                        <a:p>
                          <a:pPr algn="ctr">
                            <a:lnSpc>
                              <a:spcPts val="2000"/>
                            </a:lnSpc>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23800" marR="23800" marT="0" marB="0" anchor="ctr"/>
                    </a:tc>
                    <a:tc>
                      <a:txBody>
                        <a:bodyPr/>
                        <a:lstStyle/>
                        <a:p>
                          <a:pPr algn="ctr">
                            <a:lnSpc>
                              <a:spcPts val="2000"/>
                            </a:lnSpc>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23800" marR="23800" marT="0" marB="0" anchor="ctr">
                        <a:lnR w="19050"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en-US" sz="1800" b="1" kern="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23800" marR="23800" marT="0" marB="0" anchor="ctr">
                        <a:lnL w="19050" cap="flat" cmpd="sng" algn="ctr">
                          <a:solidFill>
                            <a:srgbClr val="FF0000"/>
                          </a:solidFill>
                          <a:prstDash val="solid"/>
                          <a:round/>
                          <a:headEnd type="none" w="med" len="med"/>
                          <a:tailEnd type="none" w="med" len="med"/>
                        </a:lnL>
                      </a:tcPr>
                    </a:tc>
                    <a:tc>
                      <a:txBody>
                        <a:bodyPr/>
                        <a:lstStyle/>
                        <a:p>
                          <a:pPr algn="ctr">
                            <a:lnSpc>
                              <a:spcPts val="2000"/>
                            </a:lnSpc>
                            <a:spcAft>
                              <a:spcPts val="0"/>
                            </a:spcAft>
                          </a:pPr>
                          <a:r>
                            <a:rPr lang="en-US" sz="1800" b="1" kern="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23800" marR="23800" marT="0" marB="0" anchor="ctr"/>
                    </a:tc>
                    <a:tc>
                      <a:txBody>
                        <a:bodyPr/>
                        <a:lstStyle/>
                        <a:p>
                          <a:pPr algn="ctr">
                            <a:lnSpc>
                              <a:spcPts val="2000"/>
                            </a:lnSpc>
                            <a:spcAft>
                              <a:spcPts val="0"/>
                            </a:spcAft>
                          </a:pPr>
                          <a:r>
                            <a:rPr lang="en-US" sz="1800" b="1" kern="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23800" marR="23800" marT="0" marB="0" anchor="ctr"/>
                    </a:tc>
                    <a:tc>
                      <a:txBody>
                        <a:bodyPr/>
                        <a:lstStyle/>
                        <a:p>
                          <a:pPr algn="ctr">
                            <a:lnSpc>
                              <a:spcPts val="2000"/>
                            </a:lnSpc>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23800" marR="23800" marT="0" marB="0" anchor="ctr">
                        <a:lnR w="19050"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23800" marR="23800" marT="0" marB="0" anchor="ctr">
                        <a:lnL w="19050" cap="flat" cmpd="sng" algn="ctr">
                          <a:solidFill>
                            <a:srgbClr val="FF0000"/>
                          </a:solidFill>
                          <a:prstDash val="solid"/>
                          <a:round/>
                          <a:headEnd type="none" w="med" len="med"/>
                          <a:tailEnd type="none" w="med" len="med"/>
                        </a:lnL>
                        <a:lnR w="38100" cap="flat" cmpd="sng" algn="ctr">
                          <a:solidFill>
                            <a:srgbClr val="9900FF"/>
                          </a:solidFill>
                          <a:prstDash val="solid"/>
                          <a:round/>
                          <a:headEnd type="none" w="med" len="med"/>
                          <a:tailEnd type="none" w="med" len="med"/>
                        </a:lnR>
                      </a:tcPr>
                    </a:tc>
                    <a:tc>
                      <a:txBody>
                        <a:bodyPr/>
                        <a:lstStyle/>
                        <a:p>
                          <a:pPr algn="ctr">
                            <a:lnSpc>
                              <a:spcPts val="2000"/>
                            </a:lnSpc>
                            <a:spcAft>
                              <a:spcPts val="0"/>
                            </a:spcAft>
                          </a:pPr>
                          <a:r>
                            <a:rPr lang="en-US" sz="1800" b="1" kern="1200">
                              <a:solidFill>
                                <a:srgbClr val="FF0000"/>
                              </a:solidFill>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1800" b="1" kern="100">
                            <a:solidFill>
                              <a:srgbClr val="FF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23800" marR="23800" marT="0" marB="0" anchor="ctr">
                        <a:lnL w="38100" cap="flat" cmpd="sng" algn="ctr">
                          <a:solidFill>
                            <a:srgbClr val="9900FF"/>
                          </a:solidFill>
                          <a:prstDash val="solid"/>
                          <a:round/>
                          <a:headEnd type="none" w="med" len="med"/>
                          <a:tailEnd type="none" w="med" len="med"/>
                        </a:lnL>
                      </a:tcPr>
                    </a:tc>
                    <a:tc>
                      <a:txBody>
                        <a:bodyPr/>
                        <a:lstStyle/>
                        <a:p>
                          <a:pPr algn="ctr">
                            <a:lnSpc>
                              <a:spcPts val="2000"/>
                            </a:lnSpc>
                            <a:spcAft>
                              <a:spcPts val="0"/>
                            </a:spcAft>
                          </a:pPr>
                          <a:r>
                            <a:rPr lang="en-US" sz="1800" b="1" kern="1200">
                              <a:solidFill>
                                <a:srgbClr val="FF0000"/>
                              </a:solidFill>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1800" b="1" kern="100">
                            <a:solidFill>
                              <a:srgbClr val="FF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23800" marR="23800" marT="0" marB="0" anchor="ctr"/>
                    </a:tc>
                    <a:tc>
                      <a:txBody>
                        <a:bodyPr/>
                        <a:lstStyle/>
                        <a:p>
                          <a:pPr algn="ctr">
                            <a:lnSpc>
                              <a:spcPts val="2000"/>
                            </a:lnSpc>
                            <a:spcAft>
                              <a:spcPts val="0"/>
                            </a:spcAft>
                          </a:pPr>
                          <a:r>
                            <a:rPr lang="en-US" sz="1800" b="1" kern="1200">
                              <a:solidFill>
                                <a:srgbClr val="FF0000"/>
                              </a:solidFill>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1800" b="1" kern="100">
                            <a:solidFill>
                              <a:srgbClr val="FF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23800" marR="23800" marT="0" marB="0" anchor="ctr"/>
                    </a:tc>
                    <a:tc>
                      <a:txBody>
                        <a:bodyPr/>
                        <a:lstStyle/>
                        <a:p>
                          <a:pPr algn="ctr">
                            <a:lnSpc>
                              <a:spcPts val="2000"/>
                            </a:lnSpc>
                            <a:spcAft>
                              <a:spcPts val="0"/>
                            </a:spcAft>
                          </a:pPr>
                          <a:r>
                            <a:rPr lang="en-US" sz="1800" b="1" kern="1200">
                              <a:solidFill>
                                <a:srgbClr val="FF0000"/>
                              </a:solidFill>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1800" b="1" kern="100">
                            <a:solidFill>
                              <a:srgbClr val="FF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23800" marR="23800" marT="0" marB="0" anchor="ctr">
                        <a:lnR w="19050"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en-US" sz="1800" b="1" kern="0">
                              <a:solidFill>
                                <a:srgbClr val="FF0000"/>
                              </a:solidFill>
                              <a:effectLst/>
                              <a:latin typeface="Times New Roman" panose="02020603050405020304" pitchFamily="18" charset="0"/>
                              <a:ea typeface="微软雅黑" panose="020B0503020204020204" pitchFamily="34" charset="-122"/>
                              <a:cs typeface="Times New Roman" panose="02020603050405020304" pitchFamily="18" charset="0"/>
                            </a:rPr>
                            <a:t>d</a:t>
                          </a:r>
                          <a:endParaRPr lang="zh-CN" sz="1800" b="1" kern="100">
                            <a:solidFill>
                              <a:srgbClr val="FF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23800" marR="23800" marT="0" marB="0" anchor="ctr">
                        <a:lnL w="19050" cap="flat" cmpd="sng" algn="ctr">
                          <a:solidFill>
                            <a:srgbClr val="FF0000"/>
                          </a:solidFill>
                          <a:prstDash val="solid"/>
                          <a:round/>
                          <a:headEnd type="none" w="med" len="med"/>
                          <a:tailEnd type="none" w="med" len="med"/>
                        </a:lnL>
                      </a:tcPr>
                    </a:tc>
                    <a:tc>
                      <a:txBody>
                        <a:bodyPr/>
                        <a:lstStyle/>
                        <a:p>
                          <a:pPr algn="ctr">
                            <a:lnSpc>
                              <a:spcPts val="2000"/>
                            </a:lnSpc>
                            <a:spcAft>
                              <a:spcPts val="0"/>
                            </a:spcAft>
                          </a:pPr>
                          <a:r>
                            <a:rPr lang="en-US" sz="1800" b="1" kern="0">
                              <a:solidFill>
                                <a:srgbClr val="FF0000"/>
                              </a:solidFill>
                              <a:effectLst/>
                              <a:latin typeface="Times New Roman" panose="02020603050405020304" pitchFamily="18" charset="0"/>
                              <a:ea typeface="微软雅黑" panose="020B0503020204020204" pitchFamily="34" charset="-122"/>
                              <a:cs typeface="Times New Roman" panose="02020603050405020304" pitchFamily="18" charset="0"/>
                            </a:rPr>
                            <a:t>d</a:t>
                          </a:r>
                          <a:endParaRPr lang="zh-CN" sz="1800" b="1" kern="100">
                            <a:solidFill>
                              <a:srgbClr val="FF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23800" marR="23800" marT="0" marB="0" anchor="ctr"/>
                    </a:tc>
                    <a:tc>
                      <a:txBody>
                        <a:bodyPr/>
                        <a:lstStyle/>
                        <a:p>
                          <a:pPr algn="ctr">
                            <a:lnSpc>
                              <a:spcPts val="2000"/>
                            </a:lnSpc>
                            <a:spcAft>
                              <a:spcPts val="0"/>
                            </a:spcAft>
                          </a:pPr>
                          <a:r>
                            <a:rPr lang="en-US" sz="1800" b="1" kern="0">
                              <a:solidFill>
                                <a:srgbClr val="FF0000"/>
                              </a:solidFill>
                              <a:effectLst/>
                              <a:latin typeface="Times New Roman" panose="02020603050405020304" pitchFamily="18" charset="0"/>
                              <a:ea typeface="微软雅黑" panose="020B0503020204020204" pitchFamily="34" charset="-122"/>
                              <a:cs typeface="Times New Roman" panose="02020603050405020304" pitchFamily="18" charset="0"/>
                            </a:rPr>
                            <a:t>d</a:t>
                          </a:r>
                          <a:endParaRPr lang="zh-CN" sz="1800" b="1" kern="100">
                            <a:solidFill>
                              <a:srgbClr val="FF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23800" marR="23800" marT="0" marB="0" anchor="ctr"/>
                    </a:tc>
                    <a:tc>
                      <a:txBody>
                        <a:bodyPr/>
                        <a:lstStyle/>
                        <a:p>
                          <a:pPr algn="ctr">
                            <a:lnSpc>
                              <a:spcPts val="2000"/>
                            </a:lnSpc>
                            <a:spcAft>
                              <a:spcPts val="0"/>
                            </a:spcAft>
                          </a:pPr>
                          <a:r>
                            <a:rPr lang="en-US" sz="1800" b="1" kern="1200">
                              <a:solidFill>
                                <a:srgbClr val="FF0000"/>
                              </a:solidFill>
                              <a:effectLst/>
                              <a:latin typeface="Times New Roman" panose="02020603050405020304" pitchFamily="18" charset="0"/>
                              <a:ea typeface="微软雅黑" panose="020B0503020204020204" pitchFamily="34" charset="-122"/>
                              <a:cs typeface="Times New Roman" panose="02020603050405020304" pitchFamily="18" charset="0"/>
                            </a:rPr>
                            <a:t>d</a:t>
                          </a:r>
                          <a:endParaRPr lang="zh-CN" sz="1800" b="1" kern="100">
                            <a:solidFill>
                              <a:srgbClr val="FF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23800" marR="23800" marT="0" marB="0" anchor="ctr">
                        <a:lnR w="19050"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en-US" sz="1800" b="1" kern="0" dirty="0">
                              <a:solidFill>
                                <a:srgbClr val="FF0000"/>
                              </a:solidFill>
                              <a:effectLst/>
                              <a:latin typeface="Times New Roman" panose="02020603050405020304" pitchFamily="18" charset="0"/>
                              <a:ea typeface="微软雅黑" panose="020B0503020204020204" pitchFamily="34" charset="-122"/>
                              <a:cs typeface="Times New Roman" panose="02020603050405020304" pitchFamily="18" charset="0"/>
                            </a:rPr>
                            <a:t>d</a:t>
                          </a:r>
                          <a:endParaRPr lang="zh-CN" sz="1800" b="1" kern="100" dirty="0">
                            <a:solidFill>
                              <a:srgbClr val="FF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23800" marR="23800" marT="0" marB="0" anchor="ctr">
                        <a:lnL w="19050" cap="flat" cmpd="sng" algn="ctr">
                          <a:solidFill>
                            <a:srgbClr val="FF0000"/>
                          </a:solidFill>
                          <a:prstDash val="solid"/>
                          <a:round/>
                          <a:headEnd type="none" w="med" len="med"/>
                          <a:tailEnd type="none" w="med" len="med"/>
                        </a:lnL>
                      </a:tcPr>
                    </a:tc>
                    <a:extLst>
                      <a:ext uri="{0D108BD9-81ED-4DB2-BD59-A6C34878D82A}">
                        <a16:rowId xmlns:a16="http://schemas.microsoft.com/office/drawing/2014/main" xmlns="" xmlns:a14="http://schemas.microsoft.com/office/drawing/2010/main" val="4277067528"/>
                      </a:ext>
                    </a:extLst>
                  </a:tr>
                </a:tbl>
              </a:graphicData>
            </a:graphic>
          </p:graphicFrame>
        </mc:Fallback>
      </mc:AlternateContent>
    </p:spTree>
    <p:extLst>
      <p:ext uri="{BB962C8B-B14F-4D97-AF65-F5344CB8AC3E}">
        <p14:creationId xmlns:p14="http://schemas.microsoft.com/office/powerpoint/2010/main" val="2555551877"/>
      </p:ext>
    </p:extLst>
  </p:cSld>
  <p:clrMapOvr>
    <a:masterClrMapping/>
  </p:clrMapOvr>
  <mc:AlternateContent xmlns:mc="http://schemas.openxmlformats.org/markup-compatibility/2006" xmlns:p14="http://schemas.microsoft.com/office/powerpoint/2010/main">
    <mc:Choice Requires="p14">
      <p:transition spd="slow" p14:dur="1250">
        <p:randomBar dir="vert"/>
      </p:transition>
    </mc:Choice>
    <mc:Fallback xmlns="">
      <p:transition spd="slow">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1000"/>
                                        <p:tgtEl>
                                          <p:spTgt spid="7"/>
                                        </p:tgtEl>
                                      </p:cBhvr>
                                    </p:animEffect>
                                    <p:anim calcmode="lin" valueType="num">
                                      <p:cBhvr>
                                        <p:cTn id="14" dur="1000" fill="hold"/>
                                        <p:tgtEl>
                                          <p:spTgt spid="7"/>
                                        </p:tgtEl>
                                        <p:attrNameLst>
                                          <p:attrName>ppt_x</p:attrName>
                                        </p:attrNameLst>
                                      </p:cBhvr>
                                      <p:tavLst>
                                        <p:tav tm="0">
                                          <p:val>
                                            <p:strVal val="#ppt_x"/>
                                          </p:val>
                                        </p:tav>
                                        <p:tav tm="100000">
                                          <p:val>
                                            <p:strVal val="#ppt_x"/>
                                          </p:val>
                                        </p:tav>
                                      </p:tavLst>
                                    </p:anim>
                                    <p:anim calcmode="lin" valueType="num">
                                      <p:cBhvr>
                                        <p:cTn id="15"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B6D9C768-8413-45FA-BDC7-53DA68035736}" type="slidenum">
              <a:rPr lang="zh-CN" altLang="en-US" smtClean="0"/>
              <a:t>5</a:t>
            </a:fld>
            <a:endParaRPr lang="zh-CN" altLang="en-US"/>
          </a:p>
        </p:txBody>
      </p:sp>
      <p:sp>
        <p:nvSpPr>
          <p:cNvPr id="10" name="平行四边形 9"/>
          <p:cNvSpPr/>
          <p:nvPr/>
        </p:nvSpPr>
        <p:spPr>
          <a:xfrm>
            <a:off x="304512" y="129448"/>
            <a:ext cx="1739441" cy="612000"/>
          </a:xfrm>
          <a:prstGeom prst="parallelogram">
            <a:avLst/>
          </a:prstGeom>
          <a:effectLst>
            <a:glow rad="63500">
              <a:schemeClr val="accent1">
                <a:satMod val="175000"/>
                <a:alpha val="40000"/>
              </a:schemeClr>
            </a:glow>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latin typeface="微软雅黑" panose="020B0503020204020204" pitchFamily="34" charset="-122"/>
                <a:ea typeface="微软雅黑" panose="020B0503020204020204" pitchFamily="34" charset="-122"/>
                <a:cs typeface="Times New Roman" panose="02020603050405020304" pitchFamily="18" charset="0"/>
              </a:rPr>
              <a:t>6.4.1</a:t>
            </a:r>
            <a:endParaRPr lang="zh-CN" altLang="en-US" sz="36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3" name="标题 2"/>
          <p:cNvSpPr>
            <a:spLocks noGrp="1"/>
          </p:cNvSpPr>
          <p:nvPr>
            <p:ph type="title"/>
          </p:nvPr>
        </p:nvSpPr>
        <p:spPr>
          <a:xfrm>
            <a:off x="2187686" y="97943"/>
            <a:ext cx="6291295" cy="732155"/>
          </a:xfrm>
        </p:spPr>
        <p:txBody>
          <a:bodyPr>
            <a:normAutofit/>
          </a:bodyPr>
          <a:lstStyle/>
          <a:p>
            <a:r>
              <a:rPr lang="zh-CN" altLang="en-US" dirty="0">
                <a:effectLst>
                  <a:outerShdw blurRad="38100" dist="38100" dir="2700000" algn="tl">
                    <a:srgbClr val="000000">
                      <a:alpha val="43137"/>
                    </a:srgbClr>
                  </a:outerShdw>
                </a:effectLst>
              </a:rPr>
              <a:t>锁存器</a:t>
            </a:r>
          </a:p>
        </p:txBody>
      </p:sp>
      <p:sp>
        <p:nvSpPr>
          <p:cNvPr id="9" name="页脚占位符 3"/>
          <p:cNvSpPr>
            <a:spLocks noGrp="1"/>
          </p:cNvSpPr>
          <p:nvPr>
            <p:ph type="ftr" sz="quarter" idx="11"/>
          </p:nvPr>
        </p:nvSpPr>
        <p:spPr>
          <a:xfrm>
            <a:off x="9642764" y="0"/>
            <a:ext cx="2549236" cy="510988"/>
          </a:xfrm>
        </p:spPr>
        <p:txBody>
          <a:bodyPr/>
          <a:lstStyle/>
          <a:p>
            <a:r>
              <a:rPr lang="zh-CN" altLang="en-US"/>
              <a:t>第</a:t>
            </a:r>
            <a:r>
              <a:rPr lang="en-US" altLang="zh-CN"/>
              <a:t>6</a:t>
            </a:r>
            <a:r>
              <a:rPr lang="zh-CN" altLang="en-US"/>
              <a:t>章 同步时序逻辑电路</a:t>
            </a:r>
            <a:endParaRPr lang="zh-CN" altLang="en-US" dirty="0"/>
          </a:p>
        </p:txBody>
      </p:sp>
      <p:graphicFrame>
        <p:nvGraphicFramePr>
          <p:cNvPr id="20" name="对象 19"/>
          <p:cNvGraphicFramePr>
            <a:graphicFrameLocks noChangeAspect="1"/>
          </p:cNvGraphicFramePr>
          <p:nvPr>
            <p:extLst>
              <p:ext uri="{D42A27DB-BD31-4B8C-83A1-F6EECF244321}">
                <p14:modId xmlns:p14="http://schemas.microsoft.com/office/powerpoint/2010/main" val="797397729"/>
              </p:ext>
            </p:extLst>
          </p:nvPr>
        </p:nvGraphicFramePr>
        <p:xfrm>
          <a:off x="219670" y="3675299"/>
          <a:ext cx="9120099" cy="3017309"/>
        </p:xfrm>
        <a:graphic>
          <a:graphicData uri="http://schemas.openxmlformats.org/presentationml/2006/ole">
            <mc:AlternateContent xmlns:mc="http://schemas.openxmlformats.org/markup-compatibility/2006">
              <mc:Choice xmlns:v="urn:schemas-microsoft-com:vml" Requires="v">
                <p:oleObj spid="_x0000_s425103" name="Visio" r:id="rId4" imgW="4074037" imgH="1352160" progId="Visio.Drawing.11">
                  <p:embed/>
                </p:oleObj>
              </mc:Choice>
              <mc:Fallback>
                <p:oleObj name="Visio" r:id="rId4" imgW="4074037" imgH="1352160" progId="Visio.Drawing.11">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9670" y="3675299"/>
                        <a:ext cx="9120099" cy="3017309"/>
                      </a:xfrm>
                      <a:prstGeom prst="rect">
                        <a:avLst/>
                      </a:prstGeom>
                      <a:solidFill>
                        <a:schemeClr val="accent5">
                          <a:lumMod val="20000"/>
                          <a:lumOff val="80000"/>
                        </a:schemeClr>
                      </a:solidFill>
                    </p:spPr>
                  </p:pic>
                </p:oleObj>
              </mc:Fallback>
            </mc:AlternateContent>
          </a:graphicData>
        </a:graphic>
      </p:graphicFrame>
      <p:graphicFrame>
        <p:nvGraphicFramePr>
          <p:cNvPr id="27" name="对象 26"/>
          <p:cNvGraphicFramePr>
            <a:graphicFrameLocks noChangeAspect="1"/>
          </p:cNvGraphicFramePr>
          <p:nvPr>
            <p:extLst>
              <p:ext uri="{D42A27DB-BD31-4B8C-83A1-F6EECF244321}">
                <p14:modId xmlns:p14="http://schemas.microsoft.com/office/powerpoint/2010/main" val="57489683"/>
              </p:ext>
            </p:extLst>
          </p:nvPr>
        </p:nvGraphicFramePr>
        <p:xfrm>
          <a:off x="9621203" y="3647019"/>
          <a:ext cx="2332868" cy="3030517"/>
        </p:xfrm>
        <a:graphic>
          <a:graphicData uri="http://schemas.openxmlformats.org/presentationml/2006/ole">
            <mc:AlternateContent xmlns:mc="http://schemas.openxmlformats.org/markup-compatibility/2006">
              <mc:Choice xmlns:v="urn:schemas-microsoft-com:vml" Requires="v">
                <p:oleObj spid="_x0000_s425104" name="Visio" r:id="rId6" imgW="1226620" imgH="1595592" progId="Visio.Drawing.11">
                  <p:embed/>
                </p:oleObj>
              </mc:Choice>
              <mc:Fallback>
                <p:oleObj name="Visio" r:id="rId6" imgW="1226620" imgH="1595592" progId="Visio.Drawing.11">
                  <p:embed/>
                  <p:pic>
                    <p:nvPicPr>
                      <p:cNvPr id="0"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621203" y="3647019"/>
                        <a:ext cx="2332868" cy="3030517"/>
                      </a:xfrm>
                      <a:prstGeom prst="rect">
                        <a:avLst/>
                      </a:prstGeom>
                      <a:solidFill>
                        <a:schemeClr val="accent4">
                          <a:lumMod val="20000"/>
                          <a:lumOff val="80000"/>
                        </a:schemeClr>
                      </a:solidFill>
                    </p:spPr>
                  </p:pic>
                </p:oleObj>
              </mc:Fallback>
            </mc:AlternateContent>
          </a:graphicData>
        </a:graphic>
      </p:graphicFrame>
      <p:sp>
        <p:nvSpPr>
          <p:cNvPr id="28" name="矩形 27"/>
          <p:cNvSpPr/>
          <p:nvPr/>
        </p:nvSpPr>
        <p:spPr>
          <a:xfrm>
            <a:off x="665018" y="1020345"/>
            <a:ext cx="6020917" cy="581057"/>
          </a:xfrm>
          <a:prstGeom prst="rect">
            <a:avLst/>
          </a:prstGeom>
          <a:noFill/>
        </p:spPr>
        <p:txBody>
          <a:bodyPr wrap="square" rtlCol="0">
            <a:spAutoFit/>
          </a:bodyPr>
          <a:lstStyle/>
          <a:p>
            <a:pPr marL="342900" indent="-342900" defTabSz="468000">
              <a:lnSpc>
                <a:spcPct val="150000"/>
              </a:lnSpc>
              <a:buClr>
                <a:srgbClr val="3859CD"/>
              </a:buClr>
              <a:buFont typeface="Wingdings" panose="05000000000000000000" pitchFamily="2" charset="2"/>
              <a:buChar char="n"/>
            </a:pPr>
            <a:r>
              <a:rPr lang="en-US" altLang="zh-CN" sz="2400" b="1" dirty="0">
                <a:solidFill>
                  <a:srgbClr val="FF0000"/>
                </a:solidFill>
                <a:latin typeface="微软雅黑" panose="020B0503020204020204" pitchFamily="34" charset="-122"/>
                <a:ea typeface="微软雅黑" panose="020B0503020204020204" pitchFamily="34" charset="-122"/>
              </a:rPr>
              <a:t>74LS373</a:t>
            </a:r>
            <a:r>
              <a:rPr lang="zh-CN" altLang="en-US" sz="2400" b="1" dirty="0">
                <a:solidFill>
                  <a:srgbClr val="FF0000"/>
                </a:solidFill>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带</a:t>
            </a:r>
            <a:r>
              <a:rPr lang="zh-CN" altLang="en-US" sz="2400" b="1" dirty="0">
                <a:solidFill>
                  <a:srgbClr val="0000CC"/>
                </a:solidFill>
                <a:latin typeface="微软雅黑" panose="020B0503020204020204" pitchFamily="34" charset="-122"/>
                <a:ea typeface="微软雅黑" panose="020B0503020204020204" pitchFamily="34" charset="-122"/>
              </a:rPr>
              <a:t>输出使能端</a:t>
            </a:r>
            <a:r>
              <a:rPr lang="zh-CN" altLang="en-US" sz="2400" b="1" dirty="0">
                <a:latin typeface="微软雅黑" panose="020B0503020204020204" pitchFamily="34" charset="-122"/>
                <a:ea typeface="微软雅黑" panose="020B0503020204020204" pitchFamily="34" charset="-122"/>
              </a:rPr>
              <a:t>的</a:t>
            </a:r>
            <a:r>
              <a:rPr lang="en-US" altLang="zh-CN" sz="2400" b="1" dirty="0">
                <a:solidFill>
                  <a:srgbClr val="00B050"/>
                </a:solidFill>
                <a:latin typeface="微软雅黑" panose="020B0503020204020204" pitchFamily="34" charset="-122"/>
                <a:ea typeface="微软雅黑" panose="020B0503020204020204" pitchFamily="34" charset="-122"/>
              </a:rPr>
              <a:t>8D</a:t>
            </a:r>
            <a:r>
              <a:rPr lang="zh-CN" altLang="en-US" sz="2400" b="1" dirty="0">
                <a:solidFill>
                  <a:srgbClr val="00B050"/>
                </a:solidFill>
                <a:latin typeface="微软雅黑" panose="020B0503020204020204" pitchFamily="34" charset="-122"/>
                <a:ea typeface="微软雅黑" panose="020B0503020204020204" pitchFamily="34" charset="-122"/>
              </a:rPr>
              <a:t>锁存器</a:t>
            </a:r>
          </a:p>
        </p:txBody>
      </p:sp>
      <mc:AlternateContent xmlns:mc="http://schemas.openxmlformats.org/markup-compatibility/2006" xmlns:a14="http://schemas.microsoft.com/office/drawing/2010/main">
        <mc:Choice Requires="a14">
          <p:sp>
            <p:nvSpPr>
              <p:cNvPr id="12" name="文本框 5"/>
              <p:cNvSpPr txBox="1"/>
              <p:nvPr/>
            </p:nvSpPr>
            <p:spPr>
              <a:xfrm>
                <a:off x="1074656" y="1725928"/>
                <a:ext cx="5410985" cy="1265667"/>
              </a:xfrm>
              <a:prstGeom prst="rect">
                <a:avLst/>
              </a:prstGeom>
              <a:noFill/>
            </p:spPr>
            <p:txBody>
              <a:bodyPr wrap="square" rtlCol="0">
                <a:spAutoFit/>
              </a:bodyPr>
              <a:lstStyle/>
              <a:p>
                <a:pPr marL="342900" indent="-342900" defTabSz="468000">
                  <a:lnSpc>
                    <a:spcPct val="150000"/>
                  </a:lnSpc>
                  <a:buClr>
                    <a:srgbClr val="3859CD"/>
                  </a:buClr>
                  <a:buFont typeface="Wingdings" panose="05000000000000000000" pitchFamily="2" charset="2"/>
                  <a:buChar char="n"/>
                </a:pPr>
                <a:r>
                  <a:rPr lang="en-US" altLang="zh-CN"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CP</a:t>
                </a:r>
                <a:r>
                  <a:rPr lang="zh-CN" altLang="en-US"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400" b="1" dirty="0">
                    <a:latin typeface="Cambria Math"/>
                    <a:ea typeface="微软雅黑" panose="020B0503020204020204" pitchFamily="34" charset="-122"/>
                  </a:rPr>
                  <a:t>高电平有效的电平型时钟</a:t>
                </a:r>
                <a:endParaRPr lang="en-US" altLang="zh-CN" sz="2400" b="1" dirty="0">
                  <a:latin typeface="Cambria Math"/>
                  <a:ea typeface="微软雅黑" panose="020B0503020204020204" pitchFamily="34" charset="-122"/>
                </a:endParaRPr>
              </a:p>
              <a:p>
                <a:pPr marL="342900" indent="-342900" defTabSz="468000">
                  <a:lnSpc>
                    <a:spcPct val="150000"/>
                  </a:lnSpc>
                  <a:buClr>
                    <a:srgbClr val="3859CD"/>
                  </a:buClr>
                  <a:buFont typeface="Wingdings" panose="05000000000000000000" pitchFamily="2" charset="2"/>
                  <a:buChar char="n"/>
                </a:pPr>
                <a14:m>
                  <m:oMath xmlns:m="http://schemas.openxmlformats.org/officeDocument/2006/math">
                    <m:bar>
                      <m:barPr>
                        <m:pos m:val="top"/>
                        <m:ctrlPr>
                          <a:rPr lang="en-US" altLang="zh-CN" sz="2400" b="1" i="1" smtClean="0">
                            <a:solidFill>
                              <a:srgbClr val="FF0000"/>
                            </a:solidFill>
                            <a:latin typeface="Cambria Math" panose="02040503050406030204" pitchFamily="18" charset="0"/>
                            <a:ea typeface="微软雅黑" panose="020B0503020204020204" pitchFamily="34" charset="-122"/>
                          </a:rPr>
                        </m:ctrlPr>
                      </m:barPr>
                      <m:e>
                        <m:r>
                          <a:rPr lang="en-US" altLang="zh-CN" sz="2400" b="1" i="1" smtClean="0">
                            <a:solidFill>
                              <a:srgbClr val="FF0000"/>
                            </a:solidFill>
                            <a:latin typeface="Cambria Math"/>
                            <a:ea typeface="微软雅黑" panose="020B0503020204020204" pitchFamily="34" charset="-122"/>
                          </a:rPr>
                          <m:t>𝑶𝑬</m:t>
                        </m:r>
                      </m:e>
                    </m:bar>
                  </m:oMath>
                </a14:m>
                <a:r>
                  <a:rPr lang="zh-CN" altLang="en-US" sz="2400" b="1" dirty="0">
                    <a:solidFill>
                      <a:srgbClr val="FF0000"/>
                    </a:solidFill>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输出使能（</a:t>
                </a:r>
                <a:r>
                  <a:rPr lang="en-US" altLang="zh-CN" sz="2400" b="1" dirty="0">
                    <a:latin typeface="微软雅黑" panose="020B0503020204020204" pitchFamily="34" charset="-122"/>
                    <a:ea typeface="微软雅黑" panose="020B0503020204020204" pitchFamily="34" charset="-122"/>
                  </a:rPr>
                  <a:t>output enable</a:t>
                </a:r>
                <a:r>
                  <a:rPr lang="zh-CN" altLang="en-US" sz="2400" b="1" dirty="0">
                    <a:latin typeface="微软雅黑" panose="020B0503020204020204" pitchFamily="34" charset="-122"/>
                    <a:ea typeface="微软雅黑" panose="020B0503020204020204" pitchFamily="34" charset="-122"/>
                  </a:rPr>
                  <a:t>）</a:t>
                </a:r>
                <a:endParaRPr lang="en-US" altLang="zh-CN" sz="2400" b="1" dirty="0">
                  <a:latin typeface="微软雅黑" panose="020B0503020204020204" pitchFamily="34" charset="-122"/>
                  <a:ea typeface="微软雅黑" panose="020B0503020204020204" pitchFamily="34" charset="-122"/>
                </a:endParaRPr>
              </a:p>
            </p:txBody>
          </p:sp>
        </mc:Choice>
        <mc:Fallback xmlns="">
          <p:sp>
            <p:nvSpPr>
              <p:cNvPr id="12" name="文本框 5"/>
              <p:cNvSpPr txBox="1">
                <a:spLocks noRot="1" noChangeAspect="1" noMove="1" noResize="1" noEditPoints="1" noAdjustHandles="1" noChangeArrowheads="1" noChangeShapeType="1" noTextEdit="1"/>
              </p:cNvSpPr>
              <p:nvPr/>
            </p:nvSpPr>
            <p:spPr>
              <a:xfrm>
                <a:off x="1074656" y="1725928"/>
                <a:ext cx="5410985" cy="1265667"/>
              </a:xfrm>
              <a:prstGeom prst="rect">
                <a:avLst/>
              </a:prstGeom>
              <a:blipFill rotWithShape="1">
                <a:blip r:embed="rId8"/>
                <a:stretch>
                  <a:fillRect l="-1464" b="-3365"/>
                </a:stretch>
              </a:blipFill>
            </p:spPr>
            <p:txBody>
              <a:bodyPr/>
              <a:lstStyle/>
              <a:p>
                <a:r>
                  <a:rPr lang="zh-CN" altLang="en-US">
                    <a:noFill/>
                  </a:rPr>
                  <a:t> </a:t>
                </a:r>
              </a:p>
            </p:txBody>
          </p:sp>
        </mc:Fallback>
      </mc:AlternateContent>
      <p:sp>
        <p:nvSpPr>
          <p:cNvPr id="2" name="圆角矩形标注 1"/>
          <p:cNvSpPr/>
          <p:nvPr/>
        </p:nvSpPr>
        <p:spPr>
          <a:xfrm>
            <a:off x="226243" y="3142424"/>
            <a:ext cx="1329180" cy="490194"/>
          </a:xfrm>
          <a:prstGeom prst="wedgeRoundRectCallout">
            <a:avLst>
              <a:gd name="adj1" fmla="val 48671"/>
              <a:gd name="adj2" fmla="val 189423"/>
              <a:gd name="adj3" fmla="val 16667"/>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rgbClr val="FF0000"/>
                </a:solidFill>
                <a:latin typeface="微软雅黑" panose="020B0503020204020204" pitchFamily="34" charset="-122"/>
                <a:ea typeface="微软雅黑" panose="020B0503020204020204" pitchFamily="34" charset="-122"/>
              </a:rPr>
              <a:t>三态非门</a:t>
            </a:r>
          </a:p>
        </p:txBody>
      </p:sp>
    </p:spTree>
    <p:extLst>
      <p:ext uri="{BB962C8B-B14F-4D97-AF65-F5344CB8AC3E}">
        <p14:creationId xmlns:p14="http://schemas.microsoft.com/office/powerpoint/2010/main" val="2235800793"/>
      </p:ext>
    </p:extLst>
  </p:cSld>
  <p:clrMapOvr>
    <a:masterClrMapping/>
  </p:clrMapOvr>
  <mc:AlternateContent xmlns:mc="http://schemas.openxmlformats.org/markup-compatibility/2006" xmlns:p14="http://schemas.microsoft.com/office/powerpoint/2010/main">
    <mc:Choice Requires="p14">
      <p:transition spd="slow" p14:dur="1250">
        <p:randomBar dir="vert"/>
      </p:transition>
    </mc:Choice>
    <mc:Fallback xmlns="">
      <p:transition spd="slow">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barn(inVertical)">
                                      <p:cBhvr>
                                        <p:cTn id="7" dur="500"/>
                                        <p:tgtEl>
                                          <p:spTgt spid="28"/>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heel(1)">
                                      <p:cBhvr>
                                        <p:cTn id="12" dur="20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wipe(down)">
                                      <p:cBhvr>
                                        <p:cTn id="17" dur="500"/>
                                        <p:tgtEl>
                                          <p:spTgt spid="20"/>
                                        </p:tgtEl>
                                      </p:cBhvr>
                                    </p:animEffect>
                                  </p:childTnLst>
                                </p:cTn>
                              </p:par>
                            </p:childTnLst>
                          </p:cTn>
                        </p:par>
                      </p:childTnLst>
                    </p:cTn>
                  </p:par>
                  <p:par>
                    <p:cTn id="18" fill="hold">
                      <p:stCondLst>
                        <p:cond delay="indefinite"/>
                      </p:stCondLst>
                      <p:childTnLst>
                        <p:par>
                          <p:cTn id="19" fill="hold">
                            <p:stCondLst>
                              <p:cond delay="0"/>
                            </p:stCondLst>
                            <p:childTnLst>
                              <p:par>
                                <p:cTn id="20" presetID="21" presetClass="entr" presetSubtype="1" fill="hold" nodeType="click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wheel(1)">
                                      <p:cBhvr>
                                        <p:cTn id="22" dur="2000"/>
                                        <p:tgtEl>
                                          <p:spTgt spid="27"/>
                                        </p:tgtEl>
                                      </p:cBhvr>
                                    </p:animEffect>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grpId="0" nodeType="click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fade">
                                      <p:cBhvr>
                                        <p:cTn id="27" dur="1000"/>
                                        <p:tgtEl>
                                          <p:spTgt spid="2"/>
                                        </p:tgtEl>
                                      </p:cBhvr>
                                    </p:animEffect>
                                    <p:anim calcmode="lin" valueType="num">
                                      <p:cBhvr>
                                        <p:cTn id="28" dur="1000" fill="hold"/>
                                        <p:tgtEl>
                                          <p:spTgt spid="2"/>
                                        </p:tgtEl>
                                        <p:attrNameLst>
                                          <p:attrName>ppt_x</p:attrName>
                                        </p:attrNameLst>
                                      </p:cBhvr>
                                      <p:tavLst>
                                        <p:tav tm="0">
                                          <p:val>
                                            <p:strVal val="#ppt_x"/>
                                          </p:val>
                                        </p:tav>
                                        <p:tav tm="100000">
                                          <p:val>
                                            <p:strVal val="#ppt_x"/>
                                          </p:val>
                                        </p:tav>
                                      </p:tavLst>
                                    </p:anim>
                                    <p:anim calcmode="lin" valueType="num">
                                      <p:cBhvr>
                                        <p:cTn id="2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12" grpId="0"/>
      <p:bldP spid="2"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B6D9C768-8413-45FA-BDC7-53DA68035736}" type="slidenum">
              <a:rPr lang="zh-CN" altLang="en-US" smtClean="0"/>
              <a:t>50</a:t>
            </a:fld>
            <a:endParaRPr lang="zh-CN" altLang="en-US"/>
          </a:p>
        </p:txBody>
      </p:sp>
      <p:sp>
        <p:nvSpPr>
          <p:cNvPr id="10" name="平行四边形 9"/>
          <p:cNvSpPr/>
          <p:nvPr/>
        </p:nvSpPr>
        <p:spPr>
          <a:xfrm>
            <a:off x="304512" y="129448"/>
            <a:ext cx="1739441" cy="612000"/>
          </a:xfrm>
          <a:prstGeom prst="parallelogram">
            <a:avLst/>
          </a:prstGeom>
          <a:effectLst>
            <a:glow rad="63500">
              <a:schemeClr val="accent1">
                <a:satMod val="175000"/>
                <a:alpha val="40000"/>
              </a:schemeClr>
            </a:glow>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latin typeface="微软雅黑" panose="020B0503020204020204" pitchFamily="34" charset="-122"/>
                <a:ea typeface="微软雅黑" panose="020B0503020204020204" pitchFamily="34" charset="-122"/>
                <a:cs typeface="Times New Roman" panose="02020603050405020304" pitchFamily="18" charset="0"/>
              </a:rPr>
              <a:t>6.5.3</a:t>
            </a:r>
            <a:endParaRPr lang="zh-CN" altLang="en-US" sz="36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3" name="标题 2"/>
          <p:cNvSpPr>
            <a:spLocks noGrp="1"/>
          </p:cNvSpPr>
          <p:nvPr>
            <p:ph type="title"/>
          </p:nvPr>
        </p:nvSpPr>
        <p:spPr>
          <a:xfrm>
            <a:off x="2187686" y="97943"/>
            <a:ext cx="6291295" cy="732155"/>
          </a:xfrm>
        </p:spPr>
        <p:txBody>
          <a:bodyPr>
            <a:normAutofit/>
          </a:bodyPr>
          <a:lstStyle/>
          <a:p>
            <a:r>
              <a:rPr lang="zh-CN" altLang="en-US" dirty="0">
                <a:effectLst>
                  <a:outerShdw blurRad="38100" dist="38100" dir="2700000" algn="tl">
                    <a:srgbClr val="000000">
                      <a:alpha val="43137"/>
                    </a:srgbClr>
                  </a:outerShdw>
                </a:effectLst>
              </a:rPr>
              <a:t>十进制计数器</a:t>
            </a:r>
          </a:p>
        </p:txBody>
      </p:sp>
      <p:sp>
        <p:nvSpPr>
          <p:cNvPr id="9" name="页脚占位符 3"/>
          <p:cNvSpPr>
            <a:spLocks noGrp="1"/>
          </p:cNvSpPr>
          <p:nvPr>
            <p:ph type="ftr" sz="quarter" idx="11"/>
          </p:nvPr>
        </p:nvSpPr>
        <p:spPr>
          <a:xfrm>
            <a:off x="9642764" y="0"/>
            <a:ext cx="2549236" cy="510988"/>
          </a:xfrm>
        </p:spPr>
        <p:txBody>
          <a:bodyPr/>
          <a:lstStyle/>
          <a:p>
            <a:r>
              <a:rPr lang="zh-CN" altLang="en-US"/>
              <a:t>第</a:t>
            </a:r>
            <a:r>
              <a:rPr lang="en-US" altLang="zh-CN"/>
              <a:t>6</a:t>
            </a:r>
            <a:r>
              <a:rPr lang="zh-CN" altLang="en-US"/>
              <a:t>章 同步时序逻辑电路</a:t>
            </a:r>
            <a:endParaRPr lang="zh-CN" altLang="en-US" dirty="0"/>
          </a:p>
        </p:txBody>
      </p:sp>
      <p:sp>
        <p:nvSpPr>
          <p:cNvPr id="6" name="文本框 5"/>
          <p:cNvSpPr txBox="1"/>
          <p:nvPr/>
        </p:nvSpPr>
        <p:spPr>
          <a:xfrm>
            <a:off x="600075" y="1020462"/>
            <a:ext cx="4762500" cy="1200329"/>
          </a:xfrm>
          <a:prstGeom prst="rect">
            <a:avLst/>
          </a:prstGeom>
          <a:noFill/>
        </p:spPr>
        <p:txBody>
          <a:bodyPr wrap="square" rtlCol="0">
            <a:spAutoFit/>
          </a:bodyPr>
          <a:lstStyle/>
          <a:p>
            <a:pPr marL="342900" indent="-342900" defTabSz="468000">
              <a:lnSpc>
                <a:spcPct val="150000"/>
              </a:lnSpc>
              <a:buClr>
                <a:srgbClr val="3859CD"/>
              </a:buClr>
              <a:buFont typeface="Wingdings" panose="05000000000000000000" pitchFamily="2" charset="2"/>
              <a:buChar char="n"/>
            </a:pPr>
            <a:r>
              <a:rPr lang="zh-CN" altLang="en-US" sz="2400" b="1" dirty="0">
                <a:solidFill>
                  <a:srgbClr val="0000CC"/>
                </a:solidFill>
                <a:latin typeface="微软雅黑" panose="020B0503020204020204" pitchFamily="34" charset="-122"/>
                <a:ea typeface="微软雅黑" panose="020B0503020204020204" pitchFamily="34" charset="-122"/>
              </a:rPr>
              <a:t>电路选用</a:t>
            </a:r>
            <a:r>
              <a:rPr lang="en-US" altLang="zh-CN" sz="2400" b="1" dirty="0">
                <a:solidFill>
                  <a:srgbClr val="0000CC"/>
                </a:solidFill>
                <a:latin typeface="微软雅黑" panose="020B0503020204020204" pitchFamily="34" charset="-122"/>
                <a:ea typeface="微软雅黑" panose="020B0503020204020204" pitchFamily="34" charset="-122"/>
              </a:rPr>
              <a:t>JK</a:t>
            </a:r>
            <a:r>
              <a:rPr lang="zh-CN" altLang="en-US" sz="2400" b="1" dirty="0">
                <a:solidFill>
                  <a:srgbClr val="0000CC"/>
                </a:solidFill>
                <a:latin typeface="微软雅黑" panose="020B0503020204020204" pitchFamily="34" charset="-122"/>
                <a:ea typeface="微软雅黑" panose="020B0503020204020204" pitchFamily="34" charset="-122"/>
              </a:rPr>
              <a:t>触发器</a:t>
            </a:r>
            <a:endParaRPr lang="en-US" altLang="zh-CN" sz="2400" b="1" dirty="0">
              <a:solidFill>
                <a:srgbClr val="0000CC"/>
              </a:solidFill>
              <a:latin typeface="微软雅黑" panose="020B0503020204020204" pitchFamily="34" charset="-122"/>
              <a:ea typeface="微软雅黑" panose="020B0503020204020204" pitchFamily="34" charset="-122"/>
            </a:endParaRPr>
          </a:p>
          <a:p>
            <a:pPr marL="342900" indent="-342900" defTabSz="468000">
              <a:lnSpc>
                <a:spcPct val="150000"/>
              </a:lnSpc>
              <a:buClr>
                <a:srgbClr val="3859CD"/>
              </a:buClr>
              <a:buFont typeface="Wingdings" panose="05000000000000000000" pitchFamily="2" charset="2"/>
              <a:buChar char="n"/>
            </a:pPr>
            <a:r>
              <a:rPr lang="zh-CN" altLang="en-US" sz="2400" b="1" dirty="0">
                <a:solidFill>
                  <a:srgbClr val="0000CC"/>
                </a:solidFill>
                <a:latin typeface="微软雅黑" panose="020B0503020204020204" pitchFamily="34" charset="-122"/>
                <a:ea typeface="微软雅黑" panose="020B0503020204020204" pitchFamily="34" charset="-122"/>
              </a:rPr>
              <a:t>卡诺图→状态方程和输出方程</a:t>
            </a:r>
          </a:p>
        </p:txBody>
      </p:sp>
      <p:graphicFrame>
        <p:nvGraphicFramePr>
          <p:cNvPr id="15" name="对象 14"/>
          <p:cNvGraphicFramePr>
            <a:graphicFrameLocks noChangeAspect="1"/>
          </p:cNvGraphicFramePr>
          <p:nvPr>
            <p:extLst>
              <p:ext uri="{D42A27DB-BD31-4B8C-83A1-F6EECF244321}">
                <p14:modId xmlns:p14="http://schemas.microsoft.com/office/powerpoint/2010/main" val="3898393898"/>
              </p:ext>
            </p:extLst>
          </p:nvPr>
        </p:nvGraphicFramePr>
        <p:xfrm>
          <a:off x="153063" y="2368364"/>
          <a:ext cx="2361538" cy="2164743"/>
        </p:xfrm>
        <a:graphic>
          <a:graphicData uri="http://schemas.openxmlformats.org/presentationml/2006/ole">
            <mc:AlternateContent xmlns:mc="http://schemas.openxmlformats.org/markup-compatibility/2006">
              <mc:Choice xmlns:v="urn:schemas-microsoft-com:vml" Requires="v">
                <p:oleObj spid="_x0000_s521438" name="Visio" r:id="rId4" imgW="1634304" imgH="1515060" progId="Visio.Drawing.11">
                  <p:embed/>
                </p:oleObj>
              </mc:Choice>
              <mc:Fallback>
                <p:oleObj name="Visio" r:id="rId4" imgW="1634304" imgH="1515060" progId="Visio.Drawing.1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3063" y="2368364"/>
                        <a:ext cx="2361538" cy="2164743"/>
                      </a:xfrm>
                      <a:prstGeom prst="rect">
                        <a:avLst/>
                      </a:prstGeom>
                      <a:solidFill>
                        <a:schemeClr val="accent5">
                          <a:lumMod val="20000"/>
                          <a:lumOff val="80000"/>
                        </a:schemeClr>
                      </a:solidFill>
                    </p:spPr>
                  </p:pic>
                </p:oleObj>
              </mc:Fallback>
            </mc:AlternateContent>
          </a:graphicData>
        </a:graphic>
      </p:graphicFrame>
      <p:graphicFrame>
        <p:nvGraphicFramePr>
          <p:cNvPr id="16" name="对象 15"/>
          <p:cNvGraphicFramePr>
            <a:graphicFrameLocks noChangeAspect="1"/>
          </p:cNvGraphicFramePr>
          <p:nvPr>
            <p:extLst>
              <p:ext uri="{D42A27DB-BD31-4B8C-83A1-F6EECF244321}">
                <p14:modId xmlns:p14="http://schemas.microsoft.com/office/powerpoint/2010/main" val="46151616"/>
              </p:ext>
            </p:extLst>
          </p:nvPr>
        </p:nvGraphicFramePr>
        <p:xfrm>
          <a:off x="2635090" y="2365066"/>
          <a:ext cx="2260760" cy="2207928"/>
        </p:xfrm>
        <a:graphic>
          <a:graphicData uri="http://schemas.openxmlformats.org/presentationml/2006/ole">
            <mc:AlternateContent xmlns:mc="http://schemas.openxmlformats.org/markup-compatibility/2006">
              <mc:Choice xmlns:v="urn:schemas-microsoft-com:vml" Requires="v">
                <p:oleObj spid="_x0000_s521439" name="Visio" r:id="rId6" imgW="1633224" imgH="1595340" progId="Visio.Drawing.11">
                  <p:embed/>
                </p:oleObj>
              </mc:Choice>
              <mc:Fallback>
                <p:oleObj name="Visio" r:id="rId6" imgW="1633224" imgH="1595340" progId="Visio.Drawing.11">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35090" y="2365066"/>
                        <a:ext cx="2260760" cy="2207928"/>
                      </a:xfrm>
                      <a:prstGeom prst="rect">
                        <a:avLst/>
                      </a:prstGeom>
                      <a:solidFill>
                        <a:schemeClr val="accent5">
                          <a:lumMod val="20000"/>
                          <a:lumOff val="80000"/>
                        </a:schemeClr>
                      </a:solidFill>
                    </p:spPr>
                  </p:pic>
                </p:oleObj>
              </mc:Fallback>
            </mc:AlternateContent>
          </a:graphicData>
        </a:graphic>
      </p:graphicFrame>
      <p:graphicFrame>
        <p:nvGraphicFramePr>
          <p:cNvPr id="17" name="对象 16"/>
          <p:cNvGraphicFramePr>
            <a:graphicFrameLocks noChangeAspect="1"/>
          </p:cNvGraphicFramePr>
          <p:nvPr>
            <p:extLst>
              <p:ext uri="{D42A27DB-BD31-4B8C-83A1-F6EECF244321}">
                <p14:modId xmlns:p14="http://schemas.microsoft.com/office/powerpoint/2010/main" val="185274675"/>
              </p:ext>
            </p:extLst>
          </p:nvPr>
        </p:nvGraphicFramePr>
        <p:xfrm>
          <a:off x="5083439" y="2391896"/>
          <a:ext cx="2277041" cy="2199154"/>
        </p:xfrm>
        <a:graphic>
          <a:graphicData uri="http://schemas.openxmlformats.org/presentationml/2006/ole">
            <mc:AlternateContent xmlns:mc="http://schemas.openxmlformats.org/markup-compatibility/2006">
              <mc:Choice xmlns:v="urn:schemas-microsoft-com:vml" Requires="v">
                <p:oleObj spid="_x0000_s521440" name="Visio" r:id="rId8" imgW="1581358" imgH="1523700" progId="Visio.Drawing.11">
                  <p:embed/>
                </p:oleObj>
              </mc:Choice>
              <mc:Fallback>
                <p:oleObj name="Visio" r:id="rId8" imgW="1581358" imgH="1523700" progId="Visio.Drawing.11">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083439" y="2391896"/>
                        <a:ext cx="2277041" cy="2199154"/>
                      </a:xfrm>
                      <a:prstGeom prst="rect">
                        <a:avLst/>
                      </a:prstGeom>
                      <a:solidFill>
                        <a:schemeClr val="accent5">
                          <a:lumMod val="20000"/>
                          <a:lumOff val="80000"/>
                        </a:schemeClr>
                      </a:solidFill>
                    </p:spPr>
                  </p:pic>
                </p:oleObj>
              </mc:Fallback>
            </mc:AlternateContent>
          </a:graphicData>
        </a:graphic>
      </p:graphicFrame>
      <p:graphicFrame>
        <p:nvGraphicFramePr>
          <p:cNvPr id="18" name="对象 17"/>
          <p:cNvGraphicFramePr>
            <a:graphicFrameLocks noChangeAspect="1"/>
          </p:cNvGraphicFramePr>
          <p:nvPr>
            <p:extLst>
              <p:ext uri="{D42A27DB-BD31-4B8C-83A1-F6EECF244321}">
                <p14:modId xmlns:p14="http://schemas.microsoft.com/office/powerpoint/2010/main" val="928641879"/>
              </p:ext>
            </p:extLst>
          </p:nvPr>
        </p:nvGraphicFramePr>
        <p:xfrm>
          <a:off x="7523267" y="2395818"/>
          <a:ext cx="2253754" cy="2157132"/>
        </p:xfrm>
        <a:graphic>
          <a:graphicData uri="http://schemas.openxmlformats.org/presentationml/2006/ole">
            <mc:AlternateContent xmlns:mc="http://schemas.openxmlformats.org/markup-compatibility/2006">
              <mc:Choice xmlns:v="urn:schemas-microsoft-com:vml" Requires="v">
                <p:oleObj spid="_x0000_s521441" name="Visio" r:id="rId10" imgW="1595585" imgH="1515600" progId="Visio.Drawing.11">
                  <p:embed/>
                </p:oleObj>
              </mc:Choice>
              <mc:Fallback>
                <p:oleObj name="Visio" r:id="rId10" imgW="1595585" imgH="1515600" progId="Visio.Drawing.11">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523267" y="2395818"/>
                        <a:ext cx="2253754" cy="2157132"/>
                      </a:xfrm>
                      <a:prstGeom prst="rect">
                        <a:avLst/>
                      </a:prstGeom>
                      <a:solidFill>
                        <a:schemeClr val="accent5">
                          <a:lumMod val="20000"/>
                          <a:lumOff val="80000"/>
                        </a:schemeClr>
                      </a:solidFill>
                    </p:spPr>
                  </p:pic>
                </p:oleObj>
              </mc:Fallback>
            </mc:AlternateContent>
          </a:graphicData>
        </a:graphic>
      </p:graphicFrame>
      <p:graphicFrame>
        <p:nvGraphicFramePr>
          <p:cNvPr id="19" name="对象 18"/>
          <p:cNvGraphicFramePr>
            <a:graphicFrameLocks noChangeAspect="1"/>
          </p:cNvGraphicFramePr>
          <p:nvPr>
            <p:extLst>
              <p:ext uri="{D42A27DB-BD31-4B8C-83A1-F6EECF244321}">
                <p14:modId xmlns:p14="http://schemas.microsoft.com/office/powerpoint/2010/main" val="3780422985"/>
              </p:ext>
            </p:extLst>
          </p:nvPr>
        </p:nvGraphicFramePr>
        <p:xfrm>
          <a:off x="9912842" y="2419349"/>
          <a:ext cx="2239156" cy="2085975"/>
        </p:xfrm>
        <a:graphic>
          <a:graphicData uri="http://schemas.openxmlformats.org/presentationml/2006/ole">
            <mc:AlternateContent xmlns:mc="http://schemas.openxmlformats.org/markup-compatibility/2006">
              <mc:Choice xmlns:v="urn:schemas-microsoft-com:vml" Requires="v">
                <p:oleObj spid="_x0000_s521442" name="Visio" r:id="rId12" imgW="1577576" imgH="1467360" progId="Visio.Drawing.11">
                  <p:embed/>
                </p:oleObj>
              </mc:Choice>
              <mc:Fallback>
                <p:oleObj name="Visio" r:id="rId12" imgW="1577576" imgH="1467360" progId="Visio.Drawing.11">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912842" y="2419349"/>
                        <a:ext cx="2239156" cy="2085975"/>
                      </a:xfrm>
                      <a:prstGeom prst="rect">
                        <a:avLst/>
                      </a:prstGeom>
                      <a:solidFill>
                        <a:schemeClr val="accent4">
                          <a:lumMod val="40000"/>
                          <a:lumOff val="60000"/>
                        </a:schemeClr>
                      </a:solidFill>
                    </p:spPr>
                  </p:pic>
                </p:oleObj>
              </mc:Fallback>
            </mc:AlternateContent>
          </a:graphicData>
        </a:graphic>
      </p:graphicFrame>
      <mc:AlternateContent xmlns:mc="http://schemas.openxmlformats.org/markup-compatibility/2006" xmlns:a14="http://schemas.microsoft.com/office/drawing/2010/main">
        <mc:Choice Requires="a14">
          <p:sp>
            <p:nvSpPr>
              <p:cNvPr id="21" name="文本框 5"/>
              <p:cNvSpPr txBox="1"/>
              <p:nvPr/>
            </p:nvSpPr>
            <p:spPr>
              <a:xfrm>
                <a:off x="684934" y="4729548"/>
                <a:ext cx="5277716" cy="1859933"/>
              </a:xfrm>
              <a:prstGeom prst="rect">
                <a:avLst/>
              </a:prstGeom>
              <a:noFill/>
            </p:spPr>
            <p:txBody>
              <a:bodyPr wrap="square" rtlCol="0">
                <a:spAutoFit/>
              </a:bodyPr>
              <a:lstStyle/>
              <a:p>
                <a:pPr indent="269240" algn="just">
                  <a:lnSpc>
                    <a:spcPct val="150000"/>
                  </a:lnSpc>
                  <a:spcAft>
                    <a:spcPts val="0"/>
                  </a:spcAft>
                </a:pPr>
                <a14:m>
                  <m:oMath xmlns:m="http://schemas.openxmlformats.org/officeDocument/2006/math">
                    <m:sSubSup>
                      <m:sSubSupPr>
                        <m:ctrlPr>
                          <a:rPr lang="zh-CN" altLang="zh-CN" sz="2400" b="1" i="1" kern="100"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𝑸</m:t>
                        </m:r>
                      </m:e>
                      <m:sub>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𝟑</m:t>
                        </m:r>
                      </m:sub>
                      <m:sup>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𝒏</m:t>
                        </m:r>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𝟏</m:t>
                        </m:r>
                      </m:sup>
                    </m:sSubSup>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altLang="zh-CN" sz="2400" b="1" i="1" kern="100">
                            <a:solidFill>
                              <a:srgbClr val="FF0000"/>
                            </a:solidFill>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𝑸</m:t>
                        </m:r>
                      </m:e>
                      <m:sub>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𝟐</m:t>
                        </m:r>
                      </m:sub>
                      <m:sup>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𝒏</m:t>
                        </m:r>
                      </m:sup>
                    </m:sSubSup>
                    <m:sSubSup>
                      <m:sSubSupPr>
                        <m:ctrlPr>
                          <a:rPr lang="zh-CN" altLang="zh-CN" sz="2400" b="1" i="1" kern="100">
                            <a:solidFill>
                              <a:srgbClr val="FF0000"/>
                            </a:solidFill>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𝑸</m:t>
                        </m:r>
                      </m:e>
                      <m:sub>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𝟏</m:t>
                        </m:r>
                      </m:sub>
                      <m:sup>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𝒏</m:t>
                        </m:r>
                      </m:sup>
                    </m:sSubSup>
                    <m:sSubSup>
                      <m:sSubSupPr>
                        <m:ctrlPr>
                          <a:rPr lang="zh-CN" altLang="zh-CN" sz="2400" b="1" i="1" kern="100">
                            <a:solidFill>
                              <a:srgbClr val="FF0000"/>
                            </a:solidFill>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𝑸</m:t>
                        </m:r>
                      </m:e>
                      <m:sub>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𝟎</m:t>
                        </m:r>
                      </m:sub>
                      <m:sup>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𝒏</m:t>
                        </m:r>
                      </m:sup>
                    </m:sSubSup>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 </m:t>
                    </m:r>
                    <m:acc>
                      <m:accPr>
                        <m:chr m:val="̅"/>
                        <m:ctrlPr>
                          <a:rPr lang="zh-CN" altLang="zh-CN" sz="2400" b="1" i="1" kern="100">
                            <a:solidFill>
                              <a:srgbClr val="FF0000"/>
                            </a:solidFill>
                            <a:effectLst/>
                            <a:latin typeface="Cambria Math" panose="02040503050406030204" pitchFamily="18" charset="0"/>
                            <a:ea typeface="Cambria Math" panose="02040503050406030204" pitchFamily="18" charset="0"/>
                            <a:cs typeface="Times New Roman" panose="02020603050405020304" pitchFamily="18" charset="0"/>
                          </a:rPr>
                        </m:ctrlPr>
                      </m:accPr>
                      <m:e>
                        <m:sSubSup>
                          <m:sSubSupPr>
                            <m:ctrlPr>
                              <a:rPr lang="zh-CN" altLang="zh-CN" sz="2400" b="1" i="1" kern="100">
                                <a:solidFill>
                                  <a:srgbClr val="FF0000"/>
                                </a:solidFill>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𝑸</m:t>
                            </m:r>
                          </m:e>
                          <m:sub>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𝟑</m:t>
                            </m:r>
                          </m:sub>
                          <m:sup>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𝒏</m:t>
                            </m:r>
                          </m:sup>
                        </m:sSubSup>
                      </m:e>
                    </m:acc>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m:t>
                    </m:r>
                    <m:acc>
                      <m:accPr>
                        <m:chr m:val="̅"/>
                        <m:ctrlPr>
                          <a:rPr lang="zh-CN" altLang="zh-CN" sz="2400" b="1" i="1" kern="100">
                            <a:solidFill>
                              <a:srgbClr val="FF0000"/>
                            </a:solidFill>
                            <a:effectLst/>
                            <a:latin typeface="Cambria Math" panose="02040503050406030204" pitchFamily="18" charset="0"/>
                            <a:ea typeface="Cambria Math" panose="02040503050406030204" pitchFamily="18" charset="0"/>
                            <a:cs typeface="Times New Roman" panose="02020603050405020304" pitchFamily="18" charset="0"/>
                          </a:rPr>
                        </m:ctrlPr>
                      </m:accPr>
                      <m:e>
                        <m:sSubSup>
                          <m:sSubSupPr>
                            <m:ctrlPr>
                              <a:rPr lang="zh-CN" altLang="zh-CN" sz="2400" b="1" i="1" kern="100">
                                <a:solidFill>
                                  <a:srgbClr val="FF0000"/>
                                </a:solidFill>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𝑸</m:t>
                            </m:r>
                          </m:e>
                          <m:sub>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𝟎</m:t>
                            </m:r>
                          </m:sub>
                          <m:sup>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𝒏</m:t>
                            </m:r>
                          </m:sup>
                        </m:sSubSup>
                      </m:e>
                    </m:acc>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 </m:t>
                    </m:r>
                    <m:sSubSup>
                      <m:sSubSupPr>
                        <m:ctrlPr>
                          <a:rPr lang="zh-CN" altLang="zh-CN" sz="2400" b="1" i="1" kern="100">
                            <a:solidFill>
                              <a:srgbClr val="FF0000"/>
                            </a:solidFill>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𝑸</m:t>
                        </m:r>
                      </m:e>
                      <m:sub>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𝟑</m:t>
                        </m:r>
                      </m:sub>
                      <m:sup>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𝒏</m:t>
                        </m:r>
                      </m:sup>
                    </m:sSubSup>
                  </m:oMath>
                </a14:m>
                <a:r>
                  <a:rPr lang="en-US" altLang="zh-CN" sz="2400" b="1"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 </a:t>
                </a:r>
                <a:endParaRPr lang="zh-CN" altLang="zh-CN" sz="2400" b="1"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endParaRPr>
              </a:p>
              <a:p>
                <a:pPr indent="269240" algn="just">
                  <a:lnSpc>
                    <a:spcPct val="150000"/>
                  </a:lnSpc>
                  <a:spcAft>
                    <a:spcPts val="0"/>
                  </a:spcAft>
                </a:pPr>
                <a14:m>
                  <m:oMath xmlns:m="http://schemas.openxmlformats.org/officeDocument/2006/math">
                    <m:sSubSup>
                      <m:sSubSupPr>
                        <m:ctrlPr>
                          <a:rPr lang="zh-CN" altLang="zh-CN" sz="2400" b="1" i="1" kern="100">
                            <a:solidFill>
                              <a:srgbClr val="FF0000"/>
                            </a:solidFill>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𝑸</m:t>
                        </m:r>
                      </m:e>
                      <m:sub>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𝟐</m:t>
                        </m:r>
                      </m:sub>
                      <m:sup>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𝒏</m:t>
                        </m:r>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𝟏</m:t>
                        </m:r>
                      </m:sup>
                    </m:sSubSup>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altLang="zh-CN" sz="2400" b="1" i="1" kern="100">
                            <a:solidFill>
                              <a:srgbClr val="FF0000"/>
                            </a:solidFill>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𝑸</m:t>
                        </m:r>
                      </m:e>
                      <m:sub>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𝟏</m:t>
                        </m:r>
                      </m:sub>
                      <m:sup>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𝒏</m:t>
                        </m:r>
                      </m:sup>
                    </m:sSubSup>
                    <m:sSubSup>
                      <m:sSubSupPr>
                        <m:ctrlPr>
                          <a:rPr lang="zh-CN" altLang="zh-CN" sz="2400" b="1" i="1" kern="100">
                            <a:solidFill>
                              <a:srgbClr val="FF0000"/>
                            </a:solidFill>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𝑸</m:t>
                        </m:r>
                      </m:e>
                      <m:sub>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𝟎</m:t>
                        </m:r>
                      </m:sub>
                      <m:sup>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𝒏</m:t>
                        </m:r>
                      </m:sup>
                    </m:sSubSup>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 </m:t>
                    </m:r>
                    <m:acc>
                      <m:accPr>
                        <m:chr m:val="̅"/>
                        <m:ctrlPr>
                          <a:rPr lang="zh-CN" altLang="zh-CN" sz="2400" b="1" i="1" kern="100">
                            <a:solidFill>
                              <a:srgbClr val="FF0000"/>
                            </a:solidFill>
                            <a:effectLst/>
                            <a:latin typeface="Cambria Math" panose="02040503050406030204" pitchFamily="18" charset="0"/>
                            <a:ea typeface="Cambria Math" panose="02040503050406030204" pitchFamily="18" charset="0"/>
                            <a:cs typeface="Times New Roman" panose="02020603050405020304" pitchFamily="18" charset="0"/>
                          </a:rPr>
                        </m:ctrlPr>
                      </m:accPr>
                      <m:e>
                        <m:sSubSup>
                          <m:sSubSupPr>
                            <m:ctrlPr>
                              <a:rPr lang="zh-CN" altLang="zh-CN" sz="2400" b="1" i="1" kern="100">
                                <a:solidFill>
                                  <a:srgbClr val="FF0000"/>
                                </a:solidFill>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𝑸</m:t>
                            </m:r>
                          </m:e>
                          <m:sub>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𝟐</m:t>
                            </m:r>
                          </m:sub>
                          <m:sup>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𝒏</m:t>
                            </m:r>
                          </m:sup>
                        </m:sSubSup>
                      </m:e>
                    </m:acc>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m:t>
                    </m:r>
                    <m:acc>
                      <m:accPr>
                        <m:chr m:val="̅"/>
                        <m:ctrlPr>
                          <a:rPr lang="zh-CN" altLang="zh-CN" sz="2400" b="1" i="1" kern="100">
                            <a:solidFill>
                              <a:srgbClr val="FF0000"/>
                            </a:solidFill>
                            <a:effectLst/>
                            <a:latin typeface="Cambria Math" panose="02040503050406030204" pitchFamily="18" charset="0"/>
                            <a:ea typeface="Cambria Math" panose="02040503050406030204" pitchFamily="18" charset="0"/>
                            <a:cs typeface="Times New Roman" panose="02020603050405020304" pitchFamily="18" charset="0"/>
                          </a:rPr>
                        </m:ctrlPr>
                      </m:accPr>
                      <m:e>
                        <m:sSubSup>
                          <m:sSubSupPr>
                            <m:ctrlPr>
                              <a:rPr lang="zh-CN" altLang="zh-CN" sz="2400" b="1" i="1" kern="100">
                                <a:solidFill>
                                  <a:srgbClr val="FF0000"/>
                                </a:solidFill>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𝑸</m:t>
                            </m:r>
                          </m:e>
                          <m:sub>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𝟏</m:t>
                            </m:r>
                          </m:sub>
                          <m:sup>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𝒏</m:t>
                            </m:r>
                          </m:sup>
                        </m:sSubSup>
                        <m:sSubSup>
                          <m:sSubSupPr>
                            <m:ctrlPr>
                              <a:rPr lang="zh-CN" altLang="zh-CN" sz="2400" b="1" i="1" kern="100">
                                <a:solidFill>
                                  <a:srgbClr val="FF0000"/>
                                </a:solidFill>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𝑸</m:t>
                            </m:r>
                          </m:e>
                          <m:sub>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𝟎</m:t>
                            </m:r>
                          </m:sub>
                          <m:sup>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𝒏</m:t>
                            </m:r>
                          </m:sup>
                        </m:sSubSup>
                      </m:e>
                    </m:acc>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 </m:t>
                    </m:r>
                    <m:sSubSup>
                      <m:sSubSupPr>
                        <m:ctrlPr>
                          <a:rPr lang="zh-CN" altLang="zh-CN" sz="2400" b="1" i="1" kern="100">
                            <a:solidFill>
                              <a:srgbClr val="FF0000"/>
                            </a:solidFill>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𝑸</m:t>
                        </m:r>
                      </m:e>
                      <m:sub>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𝟐</m:t>
                        </m:r>
                      </m:sub>
                      <m:sup>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𝒏</m:t>
                        </m:r>
                      </m:sup>
                    </m:sSubSup>
                  </m:oMath>
                </a14:m>
                <a:r>
                  <a:rPr lang="en-US" altLang="zh-CN" sz="2400" b="1"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 </a:t>
                </a:r>
                <a:endParaRPr lang="zh-CN" altLang="zh-CN" sz="2400" b="1"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endParaRPr>
              </a:p>
              <a:p>
                <a:pPr indent="269240" algn="just">
                  <a:lnSpc>
                    <a:spcPct val="150000"/>
                  </a:lnSpc>
                  <a:spcAft>
                    <a:spcPts val="0"/>
                  </a:spcAft>
                </a:pPr>
                <a14:m>
                  <m:oMath xmlns:m="http://schemas.openxmlformats.org/officeDocument/2006/math">
                    <m:sSubSup>
                      <m:sSubSupPr>
                        <m:ctrlPr>
                          <a:rPr lang="zh-CN" altLang="zh-CN" sz="2400" b="1" i="1" kern="100">
                            <a:solidFill>
                              <a:srgbClr val="FF0000"/>
                            </a:solidFill>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𝑸</m:t>
                        </m:r>
                      </m:e>
                      <m:sub>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𝟏</m:t>
                        </m:r>
                      </m:sub>
                      <m:sup>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𝒏</m:t>
                        </m:r>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𝟏</m:t>
                        </m:r>
                      </m:sup>
                    </m:sSubSup>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m:t>
                    </m:r>
                    <m:acc>
                      <m:accPr>
                        <m:chr m:val="̅"/>
                        <m:ctrlPr>
                          <a:rPr lang="zh-CN" altLang="zh-CN" sz="2400" b="1" i="1" kern="100">
                            <a:solidFill>
                              <a:srgbClr val="FF0000"/>
                            </a:solidFill>
                            <a:effectLst/>
                            <a:latin typeface="Cambria Math" panose="02040503050406030204" pitchFamily="18" charset="0"/>
                            <a:ea typeface="Cambria Math" panose="02040503050406030204" pitchFamily="18" charset="0"/>
                            <a:cs typeface="Times New Roman" panose="02020603050405020304" pitchFamily="18" charset="0"/>
                          </a:rPr>
                        </m:ctrlPr>
                      </m:accPr>
                      <m:e>
                        <m:sSubSup>
                          <m:sSubSupPr>
                            <m:ctrlPr>
                              <a:rPr lang="zh-CN" altLang="zh-CN" sz="2400" b="1" i="1" kern="100">
                                <a:solidFill>
                                  <a:srgbClr val="FF0000"/>
                                </a:solidFill>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𝑸</m:t>
                            </m:r>
                          </m:e>
                          <m:sub>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𝟑</m:t>
                            </m:r>
                          </m:sub>
                          <m:sup>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𝒏</m:t>
                            </m:r>
                          </m:sup>
                        </m:sSubSup>
                      </m:e>
                    </m:acc>
                    <m:sSubSup>
                      <m:sSubSupPr>
                        <m:ctrlPr>
                          <a:rPr lang="zh-CN" altLang="zh-CN" sz="2400" b="1" i="1" kern="100">
                            <a:solidFill>
                              <a:srgbClr val="FF0000"/>
                            </a:solidFill>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𝑸</m:t>
                        </m:r>
                      </m:e>
                      <m:sub>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𝟎</m:t>
                        </m:r>
                      </m:sub>
                      <m:sup>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𝒏</m:t>
                        </m:r>
                      </m:sup>
                    </m:sSubSup>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 </m:t>
                    </m:r>
                    <m:acc>
                      <m:accPr>
                        <m:chr m:val="̅"/>
                        <m:ctrlPr>
                          <a:rPr lang="zh-CN" altLang="zh-CN" sz="2400" b="1" i="1" kern="100">
                            <a:solidFill>
                              <a:srgbClr val="FF0000"/>
                            </a:solidFill>
                            <a:effectLst/>
                            <a:latin typeface="Cambria Math" panose="02040503050406030204" pitchFamily="18" charset="0"/>
                            <a:ea typeface="Cambria Math" panose="02040503050406030204" pitchFamily="18" charset="0"/>
                            <a:cs typeface="Times New Roman" panose="02020603050405020304" pitchFamily="18" charset="0"/>
                          </a:rPr>
                        </m:ctrlPr>
                      </m:accPr>
                      <m:e>
                        <m:sSubSup>
                          <m:sSubSupPr>
                            <m:ctrlPr>
                              <a:rPr lang="zh-CN" altLang="zh-CN" sz="2400" b="1" i="1" kern="100">
                                <a:solidFill>
                                  <a:srgbClr val="FF0000"/>
                                </a:solidFill>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𝑸</m:t>
                            </m:r>
                          </m:e>
                          <m:sub>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𝟏</m:t>
                            </m:r>
                          </m:sub>
                          <m:sup>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𝒏</m:t>
                            </m:r>
                          </m:sup>
                        </m:sSubSup>
                      </m:e>
                    </m:acc>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m:t>
                    </m:r>
                    <m:acc>
                      <m:accPr>
                        <m:chr m:val="̅"/>
                        <m:ctrlPr>
                          <a:rPr lang="zh-CN" altLang="zh-CN" sz="2400" b="1" i="1" kern="100">
                            <a:solidFill>
                              <a:srgbClr val="FF0000"/>
                            </a:solidFill>
                            <a:effectLst/>
                            <a:latin typeface="Cambria Math" panose="02040503050406030204" pitchFamily="18" charset="0"/>
                            <a:ea typeface="Cambria Math" panose="02040503050406030204" pitchFamily="18" charset="0"/>
                            <a:cs typeface="Times New Roman" panose="02020603050405020304" pitchFamily="18" charset="0"/>
                          </a:rPr>
                        </m:ctrlPr>
                      </m:accPr>
                      <m:e>
                        <m:sSubSup>
                          <m:sSubSupPr>
                            <m:ctrlPr>
                              <a:rPr lang="zh-CN" altLang="zh-CN" sz="2400" b="1" i="1" kern="100">
                                <a:solidFill>
                                  <a:srgbClr val="FF0000"/>
                                </a:solidFill>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𝑸</m:t>
                            </m:r>
                          </m:e>
                          <m:sub>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𝟎</m:t>
                            </m:r>
                          </m:sub>
                          <m:sup>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𝒏</m:t>
                            </m:r>
                          </m:sup>
                        </m:sSubSup>
                      </m:e>
                    </m:acc>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 </m:t>
                    </m:r>
                    <m:sSubSup>
                      <m:sSubSupPr>
                        <m:ctrlPr>
                          <a:rPr lang="zh-CN" altLang="zh-CN" sz="2400" b="1" i="1" kern="100">
                            <a:solidFill>
                              <a:srgbClr val="FF0000"/>
                            </a:solidFill>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𝑸</m:t>
                        </m:r>
                      </m:e>
                      <m:sub>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𝟏</m:t>
                        </m:r>
                      </m:sub>
                      <m:sup>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𝒏</m:t>
                        </m:r>
                      </m:sup>
                    </m:sSubSup>
                  </m:oMath>
                </a14:m>
                <a:r>
                  <a:rPr lang="en-US" altLang="zh-CN" sz="2400" b="1"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 </a:t>
                </a:r>
                <a:endParaRPr lang="zh-CN" altLang="zh-CN" sz="2400" b="1"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endParaRPr>
              </a:p>
            </p:txBody>
          </p:sp>
        </mc:Choice>
        <mc:Fallback xmlns="">
          <p:sp>
            <p:nvSpPr>
              <p:cNvPr id="21" name="文本框 5"/>
              <p:cNvSpPr txBox="1">
                <a:spLocks noRot="1" noChangeAspect="1" noMove="1" noResize="1" noEditPoints="1" noAdjustHandles="1" noChangeArrowheads="1" noChangeShapeType="1" noTextEdit="1"/>
              </p:cNvSpPr>
              <p:nvPr/>
            </p:nvSpPr>
            <p:spPr>
              <a:xfrm>
                <a:off x="684934" y="4729548"/>
                <a:ext cx="5277716" cy="1859933"/>
              </a:xfrm>
              <a:prstGeom prst="rect">
                <a:avLst/>
              </a:prstGeom>
              <a:blipFill rotWithShape="1">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文本框 5"/>
              <p:cNvSpPr txBox="1"/>
              <p:nvPr/>
            </p:nvSpPr>
            <p:spPr>
              <a:xfrm>
                <a:off x="8809759" y="4756836"/>
                <a:ext cx="2220191" cy="1257780"/>
              </a:xfrm>
              <a:prstGeom prst="rect">
                <a:avLst/>
              </a:prstGeom>
              <a:noFill/>
            </p:spPr>
            <p:txBody>
              <a:bodyPr wrap="square" rtlCol="0">
                <a:spAutoFit/>
              </a:bodyPr>
              <a:lstStyle/>
              <a:p>
                <a:pPr indent="269240" algn="just">
                  <a:lnSpc>
                    <a:spcPct val="150000"/>
                  </a:lnSpc>
                  <a:spcAft>
                    <a:spcPts val="0"/>
                  </a:spcAft>
                </a:pPr>
                <a14:m>
                  <m:oMath xmlns:m="http://schemas.openxmlformats.org/officeDocument/2006/math">
                    <m:sSubSup>
                      <m:sSubSupPr>
                        <m:ctrlPr>
                          <a:rPr lang="zh-CN" altLang="zh-CN" sz="2400" b="1" i="1" kern="100">
                            <a:solidFill>
                              <a:srgbClr val="FF0000"/>
                            </a:solidFill>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𝑸</m:t>
                        </m:r>
                      </m:e>
                      <m:sub>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𝟎</m:t>
                        </m:r>
                      </m:sub>
                      <m:sup>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𝒏</m:t>
                        </m:r>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𝟏</m:t>
                        </m:r>
                      </m:sup>
                    </m:sSubSup>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m:t>
                    </m:r>
                    <m:acc>
                      <m:accPr>
                        <m:chr m:val="̅"/>
                        <m:ctrlPr>
                          <a:rPr lang="zh-CN" altLang="zh-CN" sz="2400" b="1" i="1" kern="100">
                            <a:solidFill>
                              <a:srgbClr val="FF0000"/>
                            </a:solidFill>
                            <a:effectLst/>
                            <a:latin typeface="Cambria Math" panose="02040503050406030204" pitchFamily="18" charset="0"/>
                            <a:ea typeface="Cambria Math" panose="02040503050406030204" pitchFamily="18" charset="0"/>
                            <a:cs typeface="Times New Roman" panose="02020603050405020304" pitchFamily="18" charset="0"/>
                          </a:rPr>
                        </m:ctrlPr>
                      </m:accPr>
                      <m:e>
                        <m:sSubSup>
                          <m:sSubSupPr>
                            <m:ctrlPr>
                              <a:rPr lang="zh-CN" altLang="zh-CN" sz="2400" b="1" i="1" kern="100">
                                <a:solidFill>
                                  <a:srgbClr val="FF0000"/>
                                </a:solidFill>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𝑸</m:t>
                            </m:r>
                          </m:e>
                          <m:sub>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𝟎</m:t>
                            </m:r>
                          </m:sub>
                          <m:sup>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𝒏</m:t>
                            </m:r>
                          </m:sup>
                        </m:sSubSup>
                      </m:e>
                    </m:acc>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 </m:t>
                    </m:r>
                  </m:oMath>
                </a14:m>
                <a:r>
                  <a:rPr lang="en-US" altLang="zh-CN" sz="2400" b="1"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 </a:t>
                </a:r>
                <a:endParaRPr lang="zh-CN" altLang="zh-CN" sz="2400" b="1"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endParaRPr>
              </a:p>
              <a:p>
                <a:pPr>
                  <a:lnSpc>
                    <a:spcPct val="150000"/>
                  </a:lnSpc>
                </a:pPr>
                <a:r>
                  <a:rPr lang="en-US" altLang="zh-CN" sz="2400" b="1" dirty="0">
                    <a:solidFill>
                      <a:srgbClr val="FF0000"/>
                    </a:solidFill>
                    <a:effectLst/>
                    <a:ea typeface="宋体" panose="02010600030101010101" pitchFamily="2" charset="-122"/>
                    <a:cs typeface="Times New Roman" panose="02020603050405020304" pitchFamily="18" charset="0"/>
                  </a:rPr>
                  <a:t>   </a:t>
                </a:r>
                <a14:m>
                  <m:oMath xmlns:m="http://schemas.openxmlformats.org/officeDocument/2006/math">
                    <m:r>
                      <a:rPr lang="en-US" altLang="zh-CN" sz="2400" b="1" i="1">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𝑪</m:t>
                    </m:r>
                    <m:r>
                      <a:rPr lang="en-US" altLang="zh-CN" sz="2400" b="1" i="1">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altLang="zh-CN" sz="2400" b="1" i="1">
                            <a:solidFill>
                              <a:srgbClr val="FF0000"/>
                            </a:solidFill>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400" b="1" i="1">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𝑸</m:t>
                        </m:r>
                      </m:e>
                      <m:sub>
                        <m:r>
                          <a:rPr lang="en-US" altLang="zh-CN" sz="2400" b="1" i="1">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𝟑</m:t>
                        </m:r>
                      </m:sub>
                      <m:sup>
                        <m:r>
                          <a:rPr lang="en-US" altLang="zh-CN" sz="2400" b="1" i="1">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𝒏</m:t>
                        </m:r>
                      </m:sup>
                    </m:sSubSup>
                    <m:r>
                      <a:rPr lang="en-US" altLang="zh-CN" sz="2400" b="1" i="1">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 </m:t>
                    </m:r>
                    <m:sSubSup>
                      <m:sSubSupPr>
                        <m:ctrlPr>
                          <a:rPr lang="zh-CN" altLang="zh-CN" sz="2400" b="1" i="1">
                            <a:solidFill>
                              <a:srgbClr val="FF0000"/>
                            </a:solidFill>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400" b="1" i="1">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𝑸</m:t>
                        </m:r>
                      </m:e>
                      <m:sub>
                        <m:r>
                          <a:rPr lang="en-US" altLang="zh-CN" sz="2400" b="1" i="1">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𝟎</m:t>
                        </m:r>
                      </m:sub>
                      <m:sup>
                        <m:r>
                          <a:rPr lang="en-US" altLang="zh-CN" sz="2400" b="1" i="1">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𝒏</m:t>
                        </m:r>
                      </m:sup>
                    </m:sSubSup>
                  </m:oMath>
                </a14:m>
                <a:endParaRPr lang="en-US" altLang="zh-CN" sz="2400" b="1" dirty="0">
                  <a:solidFill>
                    <a:srgbClr val="FF0000"/>
                  </a:solidFill>
                  <a:latin typeface="微软雅黑" panose="020B0503020204020204" pitchFamily="34" charset="-122"/>
                  <a:ea typeface="微软雅黑" panose="020B0503020204020204" pitchFamily="34" charset="-122"/>
                </a:endParaRPr>
              </a:p>
            </p:txBody>
          </p:sp>
        </mc:Choice>
        <mc:Fallback xmlns="">
          <p:sp>
            <p:nvSpPr>
              <p:cNvPr id="22" name="文本框 5"/>
              <p:cNvSpPr txBox="1">
                <a:spLocks noRot="1" noChangeAspect="1" noMove="1" noResize="1" noEditPoints="1" noAdjustHandles="1" noChangeArrowheads="1" noChangeShapeType="1" noTextEdit="1"/>
              </p:cNvSpPr>
              <p:nvPr/>
            </p:nvSpPr>
            <p:spPr>
              <a:xfrm>
                <a:off x="8809759" y="4756836"/>
                <a:ext cx="2220191" cy="1257780"/>
              </a:xfrm>
              <a:prstGeom prst="rect">
                <a:avLst/>
              </a:prstGeom>
              <a:blipFill rotWithShape="1">
                <a:blip r:embed="rId15"/>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555551877"/>
      </p:ext>
    </p:extLst>
  </p:cSld>
  <p:clrMapOvr>
    <a:masterClrMapping/>
  </p:clrMapOvr>
  <mc:AlternateContent xmlns:mc="http://schemas.openxmlformats.org/markup-compatibility/2006" xmlns:p14="http://schemas.microsoft.com/office/powerpoint/2010/main">
    <mc:Choice Requires="p14">
      <p:transition spd="slow" p14:dur="1250">
        <p:randomBar dir="vert"/>
      </p:transition>
    </mc:Choice>
    <mc:Fallback xmlns="">
      <p:transition spd="slow">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par>
                          <p:cTn id="8" fill="hold">
                            <p:stCondLst>
                              <p:cond delay="500"/>
                            </p:stCondLst>
                            <p:childTnLst>
                              <p:par>
                                <p:cTn id="9" presetID="16" presetClass="entr" presetSubtype="21" fill="hold"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barn(inVertical)">
                                      <p:cBhvr>
                                        <p:cTn id="11" dur="500"/>
                                        <p:tgtEl>
                                          <p:spTgt spid="15"/>
                                        </p:tgtEl>
                                      </p:cBhvr>
                                    </p:animEffect>
                                  </p:childTnLst>
                                </p:cTn>
                              </p:par>
                              <p:par>
                                <p:cTn id="12" presetID="16" presetClass="entr" presetSubtype="21" fill="hold" nodeType="withEffect">
                                  <p:stCondLst>
                                    <p:cond delay="0"/>
                                  </p:stCondLst>
                                  <p:childTnLst>
                                    <p:set>
                                      <p:cBhvr>
                                        <p:cTn id="13" dur="1" fill="hold">
                                          <p:stCondLst>
                                            <p:cond delay="0"/>
                                          </p:stCondLst>
                                        </p:cTn>
                                        <p:tgtEl>
                                          <p:spTgt spid="16"/>
                                        </p:tgtEl>
                                        <p:attrNameLst>
                                          <p:attrName>style.visibility</p:attrName>
                                        </p:attrNameLst>
                                      </p:cBhvr>
                                      <p:to>
                                        <p:strVal val="visible"/>
                                      </p:to>
                                    </p:set>
                                    <p:animEffect transition="in" filter="barn(inVertical)">
                                      <p:cBhvr>
                                        <p:cTn id="14" dur="500"/>
                                        <p:tgtEl>
                                          <p:spTgt spid="16"/>
                                        </p:tgtEl>
                                      </p:cBhvr>
                                    </p:animEffect>
                                  </p:childTnLst>
                                </p:cTn>
                              </p:par>
                              <p:par>
                                <p:cTn id="15" presetID="16" presetClass="entr" presetSubtype="21" fill="hold" nodeType="with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barn(inVertical)">
                                      <p:cBhvr>
                                        <p:cTn id="17" dur="500"/>
                                        <p:tgtEl>
                                          <p:spTgt spid="17"/>
                                        </p:tgtEl>
                                      </p:cBhvr>
                                    </p:animEffect>
                                  </p:childTnLst>
                                </p:cTn>
                              </p:par>
                              <p:par>
                                <p:cTn id="18" presetID="16" presetClass="entr" presetSubtype="21" fill="hold" nodeType="with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barn(inVertical)">
                                      <p:cBhvr>
                                        <p:cTn id="20" dur="500"/>
                                        <p:tgtEl>
                                          <p:spTgt spid="18"/>
                                        </p:tgtEl>
                                      </p:cBhvr>
                                    </p:animEffect>
                                  </p:childTnLst>
                                </p:cTn>
                              </p:par>
                              <p:par>
                                <p:cTn id="21" presetID="16" presetClass="entr" presetSubtype="21" fill="hold" nodeType="with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barn(inVertical)">
                                      <p:cBhvr>
                                        <p:cTn id="23" dur="500"/>
                                        <p:tgtEl>
                                          <p:spTgt spid="19"/>
                                        </p:tgtEl>
                                      </p:cBhvr>
                                    </p:animEffect>
                                  </p:childTnLst>
                                </p:cTn>
                              </p:par>
                            </p:childTnLst>
                          </p:cTn>
                        </p:par>
                        <p:par>
                          <p:cTn id="24" fill="hold">
                            <p:stCondLst>
                              <p:cond delay="1000"/>
                            </p:stCondLst>
                            <p:childTnLst>
                              <p:par>
                                <p:cTn id="25" presetID="6" presetClass="entr" presetSubtype="16" fill="hold" grpId="0" nodeType="after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circle(in)">
                                      <p:cBhvr>
                                        <p:cTn id="27" dur="2000"/>
                                        <p:tgtEl>
                                          <p:spTgt spid="21"/>
                                        </p:tgtEl>
                                      </p:cBhvr>
                                    </p:animEffect>
                                  </p:childTnLst>
                                </p:cTn>
                              </p:par>
                              <p:par>
                                <p:cTn id="28" presetID="6" presetClass="entr" presetSubtype="16" fill="hold" grpId="0" nodeType="withEffect">
                                  <p:stCondLst>
                                    <p:cond delay="0"/>
                                  </p:stCondLst>
                                  <p:childTnLst>
                                    <p:set>
                                      <p:cBhvr>
                                        <p:cTn id="29" dur="1" fill="hold">
                                          <p:stCondLst>
                                            <p:cond delay="0"/>
                                          </p:stCondLst>
                                        </p:cTn>
                                        <p:tgtEl>
                                          <p:spTgt spid="22"/>
                                        </p:tgtEl>
                                        <p:attrNameLst>
                                          <p:attrName>style.visibility</p:attrName>
                                        </p:attrNameLst>
                                      </p:cBhvr>
                                      <p:to>
                                        <p:strVal val="visible"/>
                                      </p:to>
                                    </p:set>
                                    <p:animEffect transition="in" filter="circle(in)">
                                      <p:cBhvr>
                                        <p:cTn id="30" dur="20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1" grpId="0"/>
      <p:bldP spid="22"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对象 7"/>
          <p:cNvGraphicFramePr>
            <a:graphicFrameLocks noChangeAspect="1"/>
          </p:cNvGraphicFramePr>
          <p:nvPr>
            <p:extLst>
              <p:ext uri="{D42A27DB-BD31-4B8C-83A1-F6EECF244321}">
                <p14:modId xmlns:p14="http://schemas.microsoft.com/office/powerpoint/2010/main" val="288744695"/>
              </p:ext>
            </p:extLst>
          </p:nvPr>
        </p:nvGraphicFramePr>
        <p:xfrm>
          <a:off x="0" y="3820636"/>
          <a:ext cx="6877050" cy="3037364"/>
        </p:xfrm>
        <a:graphic>
          <a:graphicData uri="http://schemas.openxmlformats.org/presentationml/2006/ole">
            <mc:AlternateContent xmlns:mc="http://schemas.openxmlformats.org/markup-compatibility/2006">
              <mc:Choice xmlns:v="urn:schemas-microsoft-com:vml" Requires="v">
                <p:oleObj spid="_x0000_s564264" name="Visio" r:id="rId4" imgW="4781569" imgH="2120904" progId="Visio.Drawing.11">
                  <p:embed/>
                </p:oleObj>
              </mc:Choice>
              <mc:Fallback>
                <p:oleObj name="Visio" r:id="rId4" imgW="4781569" imgH="2120904" progId="Visio.Drawing.11">
                  <p:embed/>
                  <p:pic>
                    <p:nvPicPr>
                      <p:cNvPr id="0" name=""/>
                      <p:cNvPicPr>
                        <a:picLocks noChangeAspect="1" noChangeArrowheads="1"/>
                      </p:cNvPicPr>
                      <p:nvPr/>
                    </p:nvPicPr>
                    <p:blipFill>
                      <a:blip r:embed="rId5"/>
                      <a:srcRect/>
                      <a:stretch>
                        <a:fillRect/>
                      </a:stretch>
                    </p:blipFill>
                    <p:spPr bwMode="auto">
                      <a:xfrm>
                        <a:off x="0" y="3820636"/>
                        <a:ext cx="6877050" cy="3037364"/>
                      </a:xfrm>
                      <a:prstGeom prst="rect">
                        <a:avLst/>
                      </a:prstGeom>
                      <a:solidFill>
                        <a:srgbClr val="FFFFCC"/>
                      </a:solidFill>
                    </p:spPr>
                  </p:pic>
                </p:oleObj>
              </mc:Fallback>
            </mc:AlternateContent>
          </a:graphicData>
        </a:graphic>
      </p:graphicFrame>
      <p:sp>
        <p:nvSpPr>
          <p:cNvPr id="3" name="灯片编号占位符 2"/>
          <p:cNvSpPr>
            <a:spLocks noGrp="1"/>
          </p:cNvSpPr>
          <p:nvPr>
            <p:ph type="sldNum" sz="quarter" idx="12"/>
          </p:nvPr>
        </p:nvSpPr>
        <p:spPr/>
        <p:txBody>
          <a:bodyPr/>
          <a:lstStyle/>
          <a:p>
            <a:fld id="{B6D9C768-8413-45FA-BDC7-53DA68035736}" type="slidenum">
              <a:rPr lang="zh-CN" altLang="en-US" smtClean="0"/>
              <a:t>51</a:t>
            </a:fld>
            <a:endParaRPr lang="zh-CN" altLang="en-US"/>
          </a:p>
        </p:txBody>
      </p:sp>
      <p:sp>
        <p:nvSpPr>
          <p:cNvPr id="10" name="平行四边形 9"/>
          <p:cNvSpPr/>
          <p:nvPr/>
        </p:nvSpPr>
        <p:spPr>
          <a:xfrm>
            <a:off x="304512" y="129448"/>
            <a:ext cx="1739441" cy="612000"/>
          </a:xfrm>
          <a:prstGeom prst="parallelogram">
            <a:avLst/>
          </a:prstGeom>
          <a:effectLst>
            <a:glow rad="63500">
              <a:schemeClr val="accent1">
                <a:satMod val="175000"/>
                <a:alpha val="40000"/>
              </a:schemeClr>
            </a:glow>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latin typeface="微软雅黑" panose="020B0503020204020204" pitchFamily="34" charset="-122"/>
                <a:ea typeface="微软雅黑" panose="020B0503020204020204" pitchFamily="34" charset="-122"/>
                <a:cs typeface="Times New Roman" panose="02020603050405020304" pitchFamily="18" charset="0"/>
              </a:rPr>
              <a:t>6.5.3</a:t>
            </a:r>
            <a:endParaRPr lang="zh-CN" altLang="en-US" sz="36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3" name="标题 2"/>
          <p:cNvSpPr>
            <a:spLocks noGrp="1"/>
          </p:cNvSpPr>
          <p:nvPr>
            <p:ph type="title"/>
          </p:nvPr>
        </p:nvSpPr>
        <p:spPr>
          <a:xfrm>
            <a:off x="2187686" y="97943"/>
            <a:ext cx="6291295" cy="732155"/>
          </a:xfrm>
        </p:spPr>
        <p:txBody>
          <a:bodyPr>
            <a:normAutofit/>
          </a:bodyPr>
          <a:lstStyle/>
          <a:p>
            <a:r>
              <a:rPr lang="zh-CN" altLang="en-US" dirty="0">
                <a:effectLst>
                  <a:outerShdw blurRad="38100" dist="38100" dir="2700000" algn="tl">
                    <a:srgbClr val="000000">
                      <a:alpha val="43137"/>
                    </a:srgbClr>
                  </a:outerShdw>
                </a:effectLst>
              </a:rPr>
              <a:t>十进制计数器</a:t>
            </a:r>
          </a:p>
        </p:txBody>
      </p:sp>
      <p:sp>
        <p:nvSpPr>
          <p:cNvPr id="9" name="页脚占位符 3"/>
          <p:cNvSpPr>
            <a:spLocks noGrp="1"/>
          </p:cNvSpPr>
          <p:nvPr>
            <p:ph type="ftr" sz="quarter" idx="11"/>
          </p:nvPr>
        </p:nvSpPr>
        <p:spPr>
          <a:xfrm>
            <a:off x="9642764" y="0"/>
            <a:ext cx="2549236" cy="510988"/>
          </a:xfrm>
        </p:spPr>
        <p:txBody>
          <a:bodyPr/>
          <a:lstStyle/>
          <a:p>
            <a:r>
              <a:rPr lang="zh-CN" altLang="en-US"/>
              <a:t>第</a:t>
            </a:r>
            <a:r>
              <a:rPr lang="en-US" altLang="zh-CN"/>
              <a:t>6</a:t>
            </a:r>
            <a:r>
              <a:rPr lang="zh-CN" altLang="en-US"/>
              <a:t>章 同步时序逻辑电路</a:t>
            </a:r>
            <a:endParaRPr lang="zh-CN" altLang="en-US" dirty="0"/>
          </a:p>
        </p:txBody>
      </p:sp>
      <p:sp>
        <p:nvSpPr>
          <p:cNvPr id="6" name="文本框 36"/>
          <p:cNvSpPr txBox="1"/>
          <p:nvPr/>
        </p:nvSpPr>
        <p:spPr>
          <a:xfrm>
            <a:off x="520384" y="1058301"/>
            <a:ext cx="5080315" cy="1200329"/>
          </a:xfrm>
          <a:prstGeom prst="rect">
            <a:avLst/>
          </a:prstGeom>
          <a:noFill/>
        </p:spPr>
        <p:txBody>
          <a:bodyPr wrap="square" rtlCol="0">
            <a:spAutoFit/>
          </a:bodyPr>
          <a:lstStyle>
            <a:defPPr>
              <a:defRPr lang="zh-CN"/>
            </a:defPPr>
            <a:lvl1pPr marL="342900" indent="-342900" defTabSz="468000">
              <a:lnSpc>
                <a:spcPct val="150000"/>
              </a:lnSpc>
              <a:buClr>
                <a:srgbClr val="3859CD"/>
              </a:buClr>
              <a:buFont typeface="Wingdings" panose="05000000000000000000" pitchFamily="2" charset="2"/>
              <a:buChar char="n"/>
              <a:defRPr sz="2400" b="1">
                <a:latin typeface="微软雅黑" panose="020B0503020204020204" pitchFamily="34" charset="-122"/>
                <a:ea typeface="微软雅黑" panose="020B0503020204020204" pitchFamily="34" charset="-122"/>
              </a:defRPr>
            </a:lvl1pPr>
          </a:lstStyle>
          <a:p>
            <a:r>
              <a:rPr lang="zh-CN" altLang="en-US" dirty="0">
                <a:solidFill>
                  <a:srgbClr val="0000CC"/>
                </a:solidFill>
              </a:rPr>
              <a:t>十进制同步加法计数器的无用状态检测表</a:t>
            </a:r>
          </a:p>
        </p:txBody>
      </p:sp>
      <mc:AlternateContent xmlns:mc="http://schemas.openxmlformats.org/markup-compatibility/2006" xmlns:a14="http://schemas.microsoft.com/office/drawing/2010/main">
        <mc:Choice Requires="a14">
          <p:graphicFrame>
            <p:nvGraphicFramePr>
              <p:cNvPr id="7" name="表格 6"/>
              <p:cNvGraphicFramePr>
                <a:graphicFrameLocks noGrp="1"/>
              </p:cNvGraphicFramePr>
              <p:nvPr>
                <p:extLst>
                  <p:ext uri="{D42A27DB-BD31-4B8C-83A1-F6EECF244321}">
                    <p14:modId xmlns:p14="http://schemas.microsoft.com/office/powerpoint/2010/main" val="2554847019"/>
                  </p:ext>
                </p:extLst>
              </p:nvPr>
            </p:nvGraphicFramePr>
            <p:xfrm>
              <a:off x="6568113" y="1031134"/>
              <a:ext cx="5538162" cy="2988419"/>
            </p:xfrm>
            <a:graphic>
              <a:graphicData uri="http://schemas.openxmlformats.org/drawingml/2006/table">
                <a:tbl>
                  <a:tblPr firstRow="1" firstCol="1" bandRow="1">
                    <a:tableStyleId>{B301B821-A1FF-4177-AEE7-76D212191A09}</a:tableStyleId>
                  </a:tblPr>
                  <a:tblGrid>
                    <a:gridCol w="551888">
                      <a:extLst>
                        <a:ext uri="{9D8B030D-6E8A-4147-A177-3AD203B41FA5}">
                          <a16:colId xmlns:a16="http://schemas.microsoft.com/office/drawing/2014/main" val="508369631"/>
                        </a:ext>
                      </a:extLst>
                    </a:gridCol>
                    <a:gridCol w="551888">
                      <a:extLst>
                        <a:ext uri="{9D8B030D-6E8A-4147-A177-3AD203B41FA5}">
                          <a16:colId xmlns:a16="http://schemas.microsoft.com/office/drawing/2014/main" val="2236016626"/>
                        </a:ext>
                      </a:extLst>
                    </a:gridCol>
                    <a:gridCol w="551888">
                      <a:extLst>
                        <a:ext uri="{9D8B030D-6E8A-4147-A177-3AD203B41FA5}">
                          <a16:colId xmlns:a16="http://schemas.microsoft.com/office/drawing/2014/main" val="2299206947"/>
                        </a:ext>
                      </a:extLst>
                    </a:gridCol>
                    <a:gridCol w="551888">
                      <a:extLst>
                        <a:ext uri="{9D8B030D-6E8A-4147-A177-3AD203B41FA5}">
                          <a16:colId xmlns:a16="http://schemas.microsoft.com/office/drawing/2014/main" val="153074070"/>
                        </a:ext>
                      </a:extLst>
                    </a:gridCol>
                    <a:gridCol w="666122">
                      <a:extLst>
                        <a:ext uri="{9D8B030D-6E8A-4147-A177-3AD203B41FA5}">
                          <a16:colId xmlns:a16="http://schemas.microsoft.com/office/drawing/2014/main" val="3321144924"/>
                        </a:ext>
                      </a:extLst>
                    </a:gridCol>
                    <a:gridCol w="666122">
                      <a:extLst>
                        <a:ext uri="{9D8B030D-6E8A-4147-A177-3AD203B41FA5}">
                          <a16:colId xmlns:a16="http://schemas.microsoft.com/office/drawing/2014/main" val="3206721294"/>
                        </a:ext>
                      </a:extLst>
                    </a:gridCol>
                    <a:gridCol w="666122">
                      <a:extLst>
                        <a:ext uri="{9D8B030D-6E8A-4147-A177-3AD203B41FA5}">
                          <a16:colId xmlns:a16="http://schemas.microsoft.com/office/drawing/2014/main" val="2124115731"/>
                        </a:ext>
                      </a:extLst>
                    </a:gridCol>
                    <a:gridCol w="666122">
                      <a:extLst>
                        <a:ext uri="{9D8B030D-6E8A-4147-A177-3AD203B41FA5}">
                          <a16:colId xmlns:a16="http://schemas.microsoft.com/office/drawing/2014/main" val="2036021595"/>
                        </a:ext>
                      </a:extLst>
                    </a:gridCol>
                    <a:gridCol w="666122">
                      <a:extLst>
                        <a:ext uri="{9D8B030D-6E8A-4147-A177-3AD203B41FA5}">
                          <a16:colId xmlns:a16="http://schemas.microsoft.com/office/drawing/2014/main" val="3391830435"/>
                        </a:ext>
                      </a:extLst>
                    </a:gridCol>
                  </a:tblGrid>
                  <a:tr h="426917">
                    <a:tc>
                      <a:txBody>
                        <a:bodyPr/>
                        <a:lstStyle/>
                        <a:p>
                          <a:pPr algn="ctr">
                            <a:lnSpc>
                              <a:spcPts val="2000"/>
                            </a:lnSpc>
                            <a:spcAft>
                              <a:spcPts val="0"/>
                            </a:spcAft>
                          </a:pPr>
                          <a14:m>
                            <m:oMathPara xmlns:m="http://schemas.openxmlformats.org/officeDocument/2006/math">
                              <m:oMathParaPr>
                                <m:jc m:val="centerGroup"/>
                              </m:oMathParaPr>
                              <m:oMath xmlns:m="http://schemas.openxmlformats.org/officeDocument/2006/math">
                                <m:sSubSup>
                                  <m:sSubSupPr>
                                    <m:ctrlPr>
                                      <a:rPr lang="zh-CN" sz="1800" b="1" i="1" kern="100">
                                        <a:effectLst/>
                                        <a:latin typeface="Cambria Math" panose="02040503050406030204" pitchFamily="18" charset="0"/>
                                      </a:rPr>
                                    </m:ctrlPr>
                                  </m:sSubSupPr>
                                  <m:e>
                                    <m:r>
                                      <m:rPr>
                                        <m:nor/>
                                      </m:rPr>
                                      <a:rPr lang="en-US" sz="1800" b="1" kern="100">
                                        <a:effectLst/>
                                        <a:latin typeface="Times New Roman" panose="02020603050405020304" pitchFamily="18" charset="0"/>
                                        <a:ea typeface="微软雅黑" panose="020B0503020204020204" pitchFamily="34" charset="-122"/>
                                        <a:cs typeface="Times New Roman" panose="02020603050405020304" pitchFamily="18" charset="0"/>
                                      </a:rPr>
                                      <m:t>Q</m:t>
                                    </m:r>
                                  </m:e>
                                  <m:sub>
                                    <m:r>
                                      <m:rPr>
                                        <m:nor/>
                                      </m:rPr>
                                      <a:rPr lang="en-US" sz="1800" b="1" kern="100">
                                        <a:effectLst/>
                                        <a:latin typeface="Times New Roman" panose="02020603050405020304" pitchFamily="18" charset="0"/>
                                        <a:ea typeface="微软雅黑" panose="020B0503020204020204" pitchFamily="34" charset="-122"/>
                                        <a:cs typeface="Times New Roman" panose="02020603050405020304" pitchFamily="18" charset="0"/>
                                      </a:rPr>
                                      <m:t>3</m:t>
                                    </m:r>
                                  </m:sub>
                                  <m:sup>
                                    <m:r>
                                      <m:rPr>
                                        <m:nor/>
                                      </m:rPr>
                                      <a:rPr lang="en-US" sz="1800" b="1" kern="100">
                                        <a:effectLst/>
                                        <a:latin typeface="Times New Roman" panose="02020603050405020304" pitchFamily="18" charset="0"/>
                                        <a:ea typeface="微软雅黑" panose="020B0503020204020204" pitchFamily="34" charset="-122"/>
                                        <a:cs typeface="Times New Roman" panose="02020603050405020304" pitchFamily="18" charset="0"/>
                                      </a:rPr>
                                      <m:t>n</m:t>
                                    </m:r>
                                  </m:sup>
                                </m:sSubSup>
                              </m:oMath>
                            </m:oMathPara>
                          </a14:m>
                          <a:endParaRPr lang="zh-CN" sz="18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26715" marR="26715" marT="0" marB="0" anchor="ctr"/>
                    </a:tc>
                    <a:tc>
                      <a:txBody>
                        <a:bodyPr/>
                        <a:lstStyle/>
                        <a:p>
                          <a:pPr algn="ctr">
                            <a:lnSpc>
                              <a:spcPts val="2000"/>
                            </a:lnSpc>
                            <a:spcAft>
                              <a:spcPts val="0"/>
                            </a:spcAft>
                          </a:pPr>
                          <a14:m>
                            <m:oMathPara xmlns:m="http://schemas.openxmlformats.org/officeDocument/2006/math">
                              <m:oMathParaPr>
                                <m:jc m:val="centerGroup"/>
                              </m:oMathParaPr>
                              <m:oMath xmlns:m="http://schemas.openxmlformats.org/officeDocument/2006/math">
                                <m:sSubSup>
                                  <m:sSubSupPr>
                                    <m:ctrlPr>
                                      <a:rPr lang="zh-CN" sz="1800" b="1" i="1" kern="100">
                                        <a:effectLst/>
                                        <a:latin typeface="Cambria Math" panose="02040503050406030204" pitchFamily="18" charset="0"/>
                                      </a:rPr>
                                    </m:ctrlPr>
                                  </m:sSubSupPr>
                                  <m:e>
                                    <m:r>
                                      <m:rPr>
                                        <m:nor/>
                                      </m:rPr>
                                      <a:rPr lang="en-US" sz="1800" b="1" kern="100">
                                        <a:effectLst/>
                                        <a:latin typeface="Times New Roman" panose="02020603050405020304" pitchFamily="18" charset="0"/>
                                        <a:ea typeface="微软雅黑" panose="020B0503020204020204" pitchFamily="34" charset="-122"/>
                                        <a:cs typeface="Times New Roman" panose="02020603050405020304" pitchFamily="18" charset="0"/>
                                      </a:rPr>
                                      <m:t>Q</m:t>
                                    </m:r>
                                  </m:e>
                                  <m:sub>
                                    <m:r>
                                      <m:rPr>
                                        <m:nor/>
                                      </m:rPr>
                                      <a:rPr lang="en-US" sz="1800" b="1" kern="100">
                                        <a:effectLst/>
                                        <a:latin typeface="Times New Roman" panose="02020603050405020304" pitchFamily="18" charset="0"/>
                                        <a:ea typeface="微软雅黑" panose="020B0503020204020204" pitchFamily="34" charset="-122"/>
                                        <a:cs typeface="Times New Roman" panose="02020603050405020304" pitchFamily="18" charset="0"/>
                                      </a:rPr>
                                      <m:t>2</m:t>
                                    </m:r>
                                  </m:sub>
                                  <m:sup>
                                    <m:r>
                                      <m:rPr>
                                        <m:nor/>
                                      </m:rPr>
                                      <a:rPr lang="en-US" sz="1800" b="1" kern="100">
                                        <a:effectLst/>
                                        <a:latin typeface="Times New Roman" panose="02020603050405020304" pitchFamily="18" charset="0"/>
                                        <a:ea typeface="微软雅黑" panose="020B0503020204020204" pitchFamily="34" charset="-122"/>
                                        <a:cs typeface="Times New Roman" panose="02020603050405020304" pitchFamily="18" charset="0"/>
                                      </a:rPr>
                                      <m:t>n</m:t>
                                    </m:r>
                                  </m:sup>
                                </m:sSubSup>
                              </m:oMath>
                            </m:oMathPara>
                          </a14:m>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26715" marR="26715" marT="0" marB="0" anchor="ctr"/>
                    </a:tc>
                    <a:tc>
                      <a:txBody>
                        <a:bodyPr/>
                        <a:lstStyle/>
                        <a:p>
                          <a:pPr algn="just">
                            <a:lnSpc>
                              <a:spcPts val="2000"/>
                            </a:lnSpc>
                            <a:spcAft>
                              <a:spcPts val="0"/>
                            </a:spcAft>
                          </a:pPr>
                          <a14:m>
                            <m:oMathPara xmlns:m="http://schemas.openxmlformats.org/officeDocument/2006/math">
                              <m:oMathParaPr>
                                <m:jc m:val="centerGroup"/>
                              </m:oMathParaPr>
                              <m:oMath xmlns:m="http://schemas.openxmlformats.org/officeDocument/2006/math">
                                <m:sSubSup>
                                  <m:sSubSupPr>
                                    <m:ctrlPr>
                                      <a:rPr lang="zh-CN" sz="1800" b="1" i="1" kern="100">
                                        <a:effectLst/>
                                        <a:latin typeface="Cambria Math" panose="02040503050406030204" pitchFamily="18" charset="0"/>
                                      </a:rPr>
                                    </m:ctrlPr>
                                  </m:sSubSupPr>
                                  <m:e>
                                    <m:r>
                                      <m:rPr>
                                        <m:nor/>
                                      </m:rPr>
                                      <a:rPr lang="en-US" sz="1800" b="1" kern="100">
                                        <a:effectLst/>
                                        <a:latin typeface="Times New Roman" panose="02020603050405020304" pitchFamily="18" charset="0"/>
                                        <a:ea typeface="微软雅黑" panose="020B0503020204020204" pitchFamily="34" charset="-122"/>
                                        <a:cs typeface="Times New Roman" panose="02020603050405020304" pitchFamily="18" charset="0"/>
                                      </a:rPr>
                                      <m:t>Q</m:t>
                                    </m:r>
                                  </m:e>
                                  <m:sub>
                                    <m:r>
                                      <m:rPr>
                                        <m:nor/>
                                      </m:rPr>
                                      <a:rPr lang="en-US" sz="1800" b="1" kern="100">
                                        <a:effectLst/>
                                        <a:latin typeface="Times New Roman" panose="02020603050405020304" pitchFamily="18" charset="0"/>
                                        <a:ea typeface="微软雅黑" panose="020B0503020204020204" pitchFamily="34" charset="-122"/>
                                        <a:cs typeface="Times New Roman" panose="02020603050405020304" pitchFamily="18" charset="0"/>
                                      </a:rPr>
                                      <m:t>1</m:t>
                                    </m:r>
                                  </m:sub>
                                  <m:sup>
                                    <m:r>
                                      <m:rPr>
                                        <m:nor/>
                                      </m:rPr>
                                      <a:rPr lang="en-US" sz="1800" b="1" kern="100">
                                        <a:effectLst/>
                                        <a:latin typeface="Times New Roman" panose="02020603050405020304" pitchFamily="18" charset="0"/>
                                        <a:ea typeface="微软雅黑" panose="020B0503020204020204" pitchFamily="34" charset="-122"/>
                                        <a:cs typeface="Times New Roman" panose="02020603050405020304" pitchFamily="18" charset="0"/>
                                      </a:rPr>
                                      <m:t>n</m:t>
                                    </m:r>
                                  </m:sup>
                                </m:sSubSup>
                              </m:oMath>
                            </m:oMathPara>
                          </a14:m>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26715" marR="26715" marT="0" marB="0" anchor="ctr"/>
                    </a:tc>
                    <a:tc>
                      <a:txBody>
                        <a:bodyPr/>
                        <a:lstStyle/>
                        <a:p>
                          <a:pPr algn="just">
                            <a:lnSpc>
                              <a:spcPts val="2000"/>
                            </a:lnSpc>
                            <a:spcAft>
                              <a:spcPts val="0"/>
                            </a:spcAft>
                          </a:pPr>
                          <a14:m>
                            <m:oMathPara xmlns:m="http://schemas.openxmlformats.org/officeDocument/2006/math">
                              <m:oMathParaPr>
                                <m:jc m:val="centerGroup"/>
                              </m:oMathParaPr>
                              <m:oMath xmlns:m="http://schemas.openxmlformats.org/officeDocument/2006/math">
                                <m:sSubSup>
                                  <m:sSubSupPr>
                                    <m:ctrlPr>
                                      <a:rPr lang="zh-CN" sz="1800" b="1" i="1" kern="100">
                                        <a:effectLst/>
                                        <a:latin typeface="Cambria Math" panose="02040503050406030204" pitchFamily="18" charset="0"/>
                                      </a:rPr>
                                    </m:ctrlPr>
                                  </m:sSubSupPr>
                                  <m:e>
                                    <m:r>
                                      <m:rPr>
                                        <m:nor/>
                                      </m:rPr>
                                      <a:rPr lang="en-US" sz="1800" b="1" kern="100">
                                        <a:effectLst/>
                                        <a:latin typeface="Times New Roman" panose="02020603050405020304" pitchFamily="18" charset="0"/>
                                        <a:ea typeface="微软雅黑" panose="020B0503020204020204" pitchFamily="34" charset="-122"/>
                                        <a:cs typeface="Times New Roman" panose="02020603050405020304" pitchFamily="18" charset="0"/>
                                      </a:rPr>
                                      <m:t>Q</m:t>
                                    </m:r>
                                  </m:e>
                                  <m:sub>
                                    <m:r>
                                      <m:rPr>
                                        <m:nor/>
                                      </m:rPr>
                                      <a:rPr lang="en-US" sz="1800" b="1" kern="100">
                                        <a:effectLst/>
                                        <a:latin typeface="Times New Roman" panose="02020603050405020304" pitchFamily="18" charset="0"/>
                                        <a:ea typeface="微软雅黑" panose="020B0503020204020204" pitchFamily="34" charset="-122"/>
                                        <a:cs typeface="Times New Roman" panose="02020603050405020304" pitchFamily="18" charset="0"/>
                                      </a:rPr>
                                      <m:t>0</m:t>
                                    </m:r>
                                  </m:sub>
                                  <m:sup>
                                    <m:r>
                                      <m:rPr>
                                        <m:nor/>
                                      </m:rPr>
                                      <a:rPr lang="en-US" sz="1800" b="1" kern="100">
                                        <a:effectLst/>
                                        <a:latin typeface="Times New Roman" panose="02020603050405020304" pitchFamily="18" charset="0"/>
                                        <a:ea typeface="微软雅黑" panose="020B0503020204020204" pitchFamily="34" charset="-122"/>
                                        <a:cs typeface="Times New Roman" panose="02020603050405020304" pitchFamily="18" charset="0"/>
                                      </a:rPr>
                                      <m:t>n</m:t>
                                    </m:r>
                                  </m:sup>
                                </m:sSubSup>
                              </m:oMath>
                            </m:oMathPara>
                          </a14:m>
                          <a:endParaRPr lang="zh-CN" sz="18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26715" marR="26715" marT="0" marB="0" anchor="ctr">
                        <a:lnR w="19050" cap="flat" cmpd="sng" algn="ctr">
                          <a:solidFill>
                            <a:srgbClr val="FF0000"/>
                          </a:solidFill>
                          <a:prstDash val="solid"/>
                          <a:round/>
                          <a:headEnd type="none" w="med" len="med"/>
                          <a:tailEnd type="none" w="med" len="med"/>
                        </a:lnR>
                      </a:tcPr>
                    </a:tc>
                    <a:tc>
                      <a:txBody>
                        <a:bodyPr/>
                        <a:lstStyle/>
                        <a:p>
                          <a:pPr algn="just">
                            <a:lnSpc>
                              <a:spcPts val="2000"/>
                            </a:lnSpc>
                            <a:spcAft>
                              <a:spcPts val="0"/>
                            </a:spcAft>
                          </a:pPr>
                          <a14:m>
                            <m:oMathPara xmlns:m="http://schemas.openxmlformats.org/officeDocument/2006/math">
                              <m:oMathParaPr>
                                <m:jc m:val="centerGroup"/>
                              </m:oMathParaPr>
                              <m:oMath xmlns:m="http://schemas.openxmlformats.org/officeDocument/2006/math">
                                <m:sSubSup>
                                  <m:sSubSupPr>
                                    <m:ctrlPr>
                                      <a:rPr lang="zh-CN" sz="1800" b="1" i="1" kern="100">
                                        <a:effectLst/>
                                        <a:latin typeface="Cambria Math" panose="02040503050406030204" pitchFamily="18" charset="0"/>
                                      </a:rPr>
                                    </m:ctrlPr>
                                  </m:sSubSupPr>
                                  <m:e>
                                    <m:r>
                                      <m:rPr>
                                        <m:nor/>
                                      </m:rPr>
                                      <a:rPr lang="en-US" sz="1800" b="1" kern="100">
                                        <a:effectLst/>
                                        <a:latin typeface="Times New Roman" panose="02020603050405020304" pitchFamily="18" charset="0"/>
                                        <a:ea typeface="微软雅黑" panose="020B0503020204020204" pitchFamily="34" charset="-122"/>
                                        <a:cs typeface="Times New Roman" panose="02020603050405020304" pitchFamily="18" charset="0"/>
                                      </a:rPr>
                                      <m:t>Q</m:t>
                                    </m:r>
                                  </m:e>
                                  <m:sub>
                                    <m:r>
                                      <m:rPr>
                                        <m:nor/>
                                      </m:rPr>
                                      <a:rPr lang="en-US" sz="1800" b="1" kern="100">
                                        <a:effectLst/>
                                        <a:latin typeface="Times New Roman" panose="02020603050405020304" pitchFamily="18" charset="0"/>
                                        <a:ea typeface="微软雅黑" panose="020B0503020204020204" pitchFamily="34" charset="-122"/>
                                        <a:cs typeface="Times New Roman" panose="02020603050405020304" pitchFamily="18" charset="0"/>
                                      </a:rPr>
                                      <m:t>3</m:t>
                                    </m:r>
                                  </m:sub>
                                  <m:sup>
                                    <m:r>
                                      <m:rPr>
                                        <m:nor/>
                                      </m:rPr>
                                      <a:rPr lang="en-US" sz="1800" b="1" kern="100">
                                        <a:effectLst/>
                                        <a:latin typeface="Times New Roman" panose="02020603050405020304" pitchFamily="18" charset="0"/>
                                        <a:ea typeface="微软雅黑" panose="020B0503020204020204" pitchFamily="34" charset="-122"/>
                                        <a:cs typeface="Times New Roman" panose="02020603050405020304" pitchFamily="18" charset="0"/>
                                      </a:rPr>
                                      <m:t>n</m:t>
                                    </m:r>
                                    <m:r>
                                      <m:rPr>
                                        <m:nor/>
                                      </m:rPr>
                                      <a:rPr lang="en-US" sz="1800" b="1" kern="100">
                                        <a:effectLst/>
                                        <a:latin typeface="Times New Roman" panose="02020603050405020304" pitchFamily="18" charset="0"/>
                                        <a:ea typeface="微软雅黑" panose="020B0503020204020204" pitchFamily="34" charset="-122"/>
                                        <a:cs typeface="Times New Roman" panose="02020603050405020304" pitchFamily="18" charset="0"/>
                                      </a:rPr>
                                      <m:t>+1</m:t>
                                    </m:r>
                                  </m:sup>
                                </m:sSubSup>
                              </m:oMath>
                            </m:oMathPara>
                          </a14:m>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26715" marR="26715" marT="0" marB="0" anchor="ctr">
                        <a:lnL w="19050" cap="flat" cmpd="sng" algn="ctr">
                          <a:solidFill>
                            <a:srgbClr val="FF0000"/>
                          </a:solidFill>
                          <a:prstDash val="solid"/>
                          <a:round/>
                          <a:headEnd type="none" w="med" len="med"/>
                          <a:tailEnd type="none" w="med" len="med"/>
                        </a:lnL>
                      </a:tcPr>
                    </a:tc>
                    <a:tc>
                      <a:txBody>
                        <a:bodyPr/>
                        <a:lstStyle/>
                        <a:p>
                          <a:pPr algn="just">
                            <a:lnSpc>
                              <a:spcPts val="2000"/>
                            </a:lnSpc>
                            <a:spcAft>
                              <a:spcPts val="0"/>
                            </a:spcAft>
                          </a:pPr>
                          <a14:m>
                            <m:oMathPara xmlns:m="http://schemas.openxmlformats.org/officeDocument/2006/math">
                              <m:oMathParaPr>
                                <m:jc m:val="centerGroup"/>
                              </m:oMathParaPr>
                              <m:oMath xmlns:m="http://schemas.openxmlformats.org/officeDocument/2006/math">
                                <m:sSubSup>
                                  <m:sSubSupPr>
                                    <m:ctrlPr>
                                      <a:rPr lang="zh-CN" sz="1800" b="1" i="1" kern="100">
                                        <a:effectLst/>
                                        <a:latin typeface="Cambria Math" panose="02040503050406030204" pitchFamily="18" charset="0"/>
                                      </a:rPr>
                                    </m:ctrlPr>
                                  </m:sSubSupPr>
                                  <m:e>
                                    <m:r>
                                      <m:rPr>
                                        <m:nor/>
                                      </m:rPr>
                                      <a:rPr lang="en-US" sz="1800" b="1" kern="100">
                                        <a:effectLst/>
                                        <a:latin typeface="Times New Roman" panose="02020603050405020304" pitchFamily="18" charset="0"/>
                                        <a:ea typeface="微软雅黑" panose="020B0503020204020204" pitchFamily="34" charset="-122"/>
                                        <a:cs typeface="Times New Roman" panose="02020603050405020304" pitchFamily="18" charset="0"/>
                                      </a:rPr>
                                      <m:t>Q</m:t>
                                    </m:r>
                                  </m:e>
                                  <m:sub>
                                    <m:r>
                                      <m:rPr>
                                        <m:nor/>
                                      </m:rPr>
                                      <a:rPr lang="en-US" sz="1800" b="1" kern="100">
                                        <a:effectLst/>
                                        <a:latin typeface="Times New Roman" panose="02020603050405020304" pitchFamily="18" charset="0"/>
                                        <a:ea typeface="微软雅黑" panose="020B0503020204020204" pitchFamily="34" charset="-122"/>
                                        <a:cs typeface="Times New Roman" panose="02020603050405020304" pitchFamily="18" charset="0"/>
                                      </a:rPr>
                                      <m:t>2</m:t>
                                    </m:r>
                                  </m:sub>
                                  <m:sup>
                                    <m:r>
                                      <m:rPr>
                                        <m:nor/>
                                      </m:rPr>
                                      <a:rPr lang="en-US" sz="1800" b="1" kern="100">
                                        <a:effectLst/>
                                        <a:latin typeface="Times New Roman" panose="02020603050405020304" pitchFamily="18" charset="0"/>
                                        <a:ea typeface="微软雅黑" panose="020B0503020204020204" pitchFamily="34" charset="-122"/>
                                        <a:cs typeface="Times New Roman" panose="02020603050405020304" pitchFamily="18" charset="0"/>
                                      </a:rPr>
                                      <m:t>n</m:t>
                                    </m:r>
                                    <m:r>
                                      <m:rPr>
                                        <m:nor/>
                                      </m:rPr>
                                      <a:rPr lang="en-US" sz="1800" b="1" kern="100">
                                        <a:effectLst/>
                                        <a:latin typeface="Times New Roman" panose="02020603050405020304" pitchFamily="18" charset="0"/>
                                        <a:ea typeface="微软雅黑" panose="020B0503020204020204" pitchFamily="34" charset="-122"/>
                                        <a:cs typeface="Times New Roman" panose="02020603050405020304" pitchFamily="18" charset="0"/>
                                      </a:rPr>
                                      <m:t>+1</m:t>
                                    </m:r>
                                  </m:sup>
                                </m:sSubSup>
                              </m:oMath>
                            </m:oMathPara>
                          </a14:m>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26715" marR="26715" marT="0" marB="0" anchor="ctr"/>
                    </a:tc>
                    <a:tc>
                      <a:txBody>
                        <a:bodyPr/>
                        <a:lstStyle/>
                        <a:p>
                          <a:pPr algn="just">
                            <a:lnSpc>
                              <a:spcPts val="2000"/>
                            </a:lnSpc>
                            <a:spcAft>
                              <a:spcPts val="0"/>
                            </a:spcAft>
                          </a:pPr>
                          <a14:m>
                            <m:oMathPara xmlns:m="http://schemas.openxmlformats.org/officeDocument/2006/math">
                              <m:oMathParaPr>
                                <m:jc m:val="centerGroup"/>
                              </m:oMathParaPr>
                              <m:oMath xmlns:m="http://schemas.openxmlformats.org/officeDocument/2006/math">
                                <m:sSubSup>
                                  <m:sSubSupPr>
                                    <m:ctrlPr>
                                      <a:rPr lang="zh-CN" sz="1800" b="1" i="1" kern="100">
                                        <a:effectLst/>
                                        <a:latin typeface="Cambria Math" panose="02040503050406030204" pitchFamily="18" charset="0"/>
                                      </a:rPr>
                                    </m:ctrlPr>
                                  </m:sSubSupPr>
                                  <m:e>
                                    <m:r>
                                      <m:rPr>
                                        <m:nor/>
                                      </m:rPr>
                                      <a:rPr lang="en-US" sz="1800" b="1" kern="100">
                                        <a:effectLst/>
                                        <a:latin typeface="Times New Roman" panose="02020603050405020304" pitchFamily="18" charset="0"/>
                                        <a:ea typeface="微软雅黑" panose="020B0503020204020204" pitchFamily="34" charset="-122"/>
                                        <a:cs typeface="Times New Roman" panose="02020603050405020304" pitchFamily="18" charset="0"/>
                                      </a:rPr>
                                      <m:t>Q</m:t>
                                    </m:r>
                                  </m:e>
                                  <m:sub>
                                    <m:r>
                                      <m:rPr>
                                        <m:nor/>
                                      </m:rPr>
                                      <a:rPr lang="en-US" sz="1800" b="1" kern="100">
                                        <a:effectLst/>
                                        <a:latin typeface="Times New Roman" panose="02020603050405020304" pitchFamily="18" charset="0"/>
                                        <a:ea typeface="微软雅黑" panose="020B0503020204020204" pitchFamily="34" charset="-122"/>
                                        <a:cs typeface="Times New Roman" panose="02020603050405020304" pitchFamily="18" charset="0"/>
                                      </a:rPr>
                                      <m:t>1</m:t>
                                    </m:r>
                                  </m:sub>
                                  <m:sup>
                                    <m:r>
                                      <m:rPr>
                                        <m:nor/>
                                      </m:rPr>
                                      <a:rPr lang="en-US" sz="1800" b="1" kern="100">
                                        <a:effectLst/>
                                        <a:latin typeface="Times New Roman" panose="02020603050405020304" pitchFamily="18" charset="0"/>
                                        <a:ea typeface="微软雅黑" panose="020B0503020204020204" pitchFamily="34" charset="-122"/>
                                        <a:cs typeface="Times New Roman" panose="02020603050405020304" pitchFamily="18" charset="0"/>
                                      </a:rPr>
                                      <m:t>n</m:t>
                                    </m:r>
                                    <m:r>
                                      <m:rPr>
                                        <m:nor/>
                                      </m:rPr>
                                      <a:rPr lang="en-US" sz="1800" b="1" kern="100">
                                        <a:effectLst/>
                                        <a:latin typeface="Times New Roman" panose="02020603050405020304" pitchFamily="18" charset="0"/>
                                        <a:ea typeface="微软雅黑" panose="020B0503020204020204" pitchFamily="34" charset="-122"/>
                                        <a:cs typeface="Times New Roman" panose="02020603050405020304" pitchFamily="18" charset="0"/>
                                      </a:rPr>
                                      <m:t>+1</m:t>
                                    </m:r>
                                  </m:sup>
                                </m:sSubSup>
                              </m:oMath>
                            </m:oMathPara>
                          </a14:m>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26715" marR="26715" marT="0" marB="0" anchor="ctr"/>
                    </a:tc>
                    <a:tc>
                      <a:txBody>
                        <a:bodyPr/>
                        <a:lstStyle/>
                        <a:p>
                          <a:pPr algn="just">
                            <a:lnSpc>
                              <a:spcPts val="2000"/>
                            </a:lnSpc>
                            <a:spcAft>
                              <a:spcPts val="0"/>
                            </a:spcAft>
                          </a:pPr>
                          <a14:m>
                            <m:oMathPara xmlns:m="http://schemas.openxmlformats.org/officeDocument/2006/math">
                              <m:oMathParaPr>
                                <m:jc m:val="centerGroup"/>
                              </m:oMathParaPr>
                              <m:oMath xmlns:m="http://schemas.openxmlformats.org/officeDocument/2006/math">
                                <m:sSubSup>
                                  <m:sSubSupPr>
                                    <m:ctrlPr>
                                      <a:rPr lang="zh-CN" sz="1800" b="1" i="1" kern="100">
                                        <a:effectLst/>
                                        <a:latin typeface="Cambria Math" panose="02040503050406030204" pitchFamily="18" charset="0"/>
                                      </a:rPr>
                                    </m:ctrlPr>
                                  </m:sSubSupPr>
                                  <m:e>
                                    <m:r>
                                      <m:rPr>
                                        <m:nor/>
                                      </m:rPr>
                                      <a:rPr lang="en-US" sz="1800" b="1" kern="100">
                                        <a:effectLst/>
                                        <a:latin typeface="Times New Roman" panose="02020603050405020304" pitchFamily="18" charset="0"/>
                                        <a:ea typeface="微软雅黑" panose="020B0503020204020204" pitchFamily="34" charset="-122"/>
                                        <a:cs typeface="Times New Roman" panose="02020603050405020304" pitchFamily="18" charset="0"/>
                                      </a:rPr>
                                      <m:t>Q</m:t>
                                    </m:r>
                                  </m:e>
                                  <m:sub>
                                    <m:r>
                                      <m:rPr>
                                        <m:nor/>
                                      </m:rPr>
                                      <a:rPr lang="en-US" sz="1800" b="1" kern="100">
                                        <a:effectLst/>
                                        <a:latin typeface="Times New Roman" panose="02020603050405020304" pitchFamily="18" charset="0"/>
                                        <a:ea typeface="微软雅黑" panose="020B0503020204020204" pitchFamily="34" charset="-122"/>
                                        <a:cs typeface="Times New Roman" panose="02020603050405020304" pitchFamily="18" charset="0"/>
                                      </a:rPr>
                                      <m:t>0</m:t>
                                    </m:r>
                                  </m:sub>
                                  <m:sup>
                                    <m:r>
                                      <m:rPr>
                                        <m:nor/>
                                      </m:rPr>
                                      <a:rPr lang="en-US" sz="1800" b="1" kern="100">
                                        <a:effectLst/>
                                        <a:latin typeface="Times New Roman" panose="02020603050405020304" pitchFamily="18" charset="0"/>
                                        <a:ea typeface="微软雅黑" panose="020B0503020204020204" pitchFamily="34" charset="-122"/>
                                        <a:cs typeface="Times New Roman" panose="02020603050405020304" pitchFamily="18" charset="0"/>
                                      </a:rPr>
                                      <m:t>n</m:t>
                                    </m:r>
                                    <m:r>
                                      <m:rPr>
                                        <m:nor/>
                                      </m:rPr>
                                      <a:rPr lang="en-US" sz="1800" b="1" kern="100">
                                        <a:effectLst/>
                                        <a:latin typeface="Times New Roman" panose="02020603050405020304" pitchFamily="18" charset="0"/>
                                        <a:ea typeface="微软雅黑" panose="020B0503020204020204" pitchFamily="34" charset="-122"/>
                                        <a:cs typeface="Times New Roman" panose="02020603050405020304" pitchFamily="18" charset="0"/>
                                      </a:rPr>
                                      <m:t>+1</m:t>
                                    </m:r>
                                  </m:sup>
                                </m:sSubSup>
                              </m:oMath>
                            </m:oMathPara>
                          </a14:m>
                          <a:endParaRPr lang="zh-CN" sz="18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26715" marR="26715" marT="0" marB="0" anchor="ctr"/>
                    </a:tc>
                    <a:tc>
                      <a:txBody>
                        <a:bodyPr/>
                        <a:lstStyle/>
                        <a:p>
                          <a:pPr algn="ctr">
                            <a:lnSpc>
                              <a:spcPts val="2000"/>
                            </a:lnSpc>
                            <a:spcAft>
                              <a:spcPts val="0"/>
                            </a:spcAft>
                          </a:pPr>
                          <a:r>
                            <a:rPr lang="en-US" sz="1800" b="1" kern="1200" dirty="0">
                              <a:effectLst/>
                              <a:latin typeface="Times New Roman" panose="02020603050405020304" pitchFamily="18" charset="0"/>
                              <a:ea typeface="微软雅黑" panose="020B0503020204020204" pitchFamily="34" charset="-122"/>
                              <a:cs typeface="Times New Roman" panose="02020603050405020304" pitchFamily="18" charset="0"/>
                            </a:rPr>
                            <a:t>C</a:t>
                          </a:r>
                          <a:endParaRPr lang="zh-CN" sz="18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26715" marR="26715" marT="0" marB="0" anchor="ctr"/>
                    </a:tc>
                    <a:extLst>
                      <a:ext uri="{0D108BD9-81ED-4DB2-BD59-A6C34878D82A}">
                        <a16:rowId xmlns:a16="http://schemas.microsoft.com/office/drawing/2014/main" val="334884749"/>
                      </a:ext>
                    </a:extLst>
                  </a:tr>
                  <a:tr h="426917">
                    <a:tc>
                      <a:txBody>
                        <a:bodyPr/>
                        <a:lstStyle/>
                        <a:p>
                          <a:pPr algn="ctr">
                            <a:lnSpc>
                              <a:spcPts val="2000"/>
                            </a:lnSpc>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26715" marR="26715" marT="0" marB="0" anchor="ctr"/>
                    </a:tc>
                    <a:tc>
                      <a:txBody>
                        <a:bodyPr/>
                        <a:lstStyle/>
                        <a:p>
                          <a:pPr algn="ctr">
                            <a:lnSpc>
                              <a:spcPts val="2000"/>
                            </a:lnSpc>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26715" marR="26715" marT="0" marB="0" anchor="ctr"/>
                    </a:tc>
                    <a:tc>
                      <a:txBody>
                        <a:bodyPr/>
                        <a:lstStyle/>
                        <a:p>
                          <a:pPr algn="ctr">
                            <a:lnSpc>
                              <a:spcPts val="2000"/>
                            </a:lnSpc>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26715" marR="26715" marT="0" marB="0" anchor="ctr"/>
                    </a:tc>
                    <a:tc>
                      <a:txBody>
                        <a:bodyPr/>
                        <a:lstStyle/>
                        <a:p>
                          <a:pPr algn="ctr">
                            <a:lnSpc>
                              <a:spcPts val="2000"/>
                            </a:lnSpc>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26715" marR="26715" marT="0" marB="0" anchor="ctr">
                        <a:lnR w="19050"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en-US" sz="1800" b="1" kern="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26715" marR="26715" marT="0" marB="0" anchor="ctr">
                        <a:lnL w="19050" cap="flat" cmpd="sng" algn="ctr">
                          <a:solidFill>
                            <a:srgbClr val="FF0000"/>
                          </a:solidFill>
                          <a:prstDash val="solid"/>
                          <a:round/>
                          <a:headEnd type="none" w="med" len="med"/>
                          <a:tailEnd type="none" w="med" len="med"/>
                        </a:lnL>
                      </a:tcPr>
                    </a:tc>
                    <a:tc>
                      <a:txBody>
                        <a:bodyPr/>
                        <a:lstStyle/>
                        <a:p>
                          <a:pPr algn="ctr">
                            <a:lnSpc>
                              <a:spcPts val="2000"/>
                            </a:lnSpc>
                            <a:spcAft>
                              <a:spcPts val="0"/>
                            </a:spcAft>
                          </a:pPr>
                          <a:r>
                            <a:rPr lang="en-US" sz="1800" b="1" kern="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26715" marR="26715" marT="0" marB="0" anchor="ctr"/>
                    </a:tc>
                    <a:tc>
                      <a:txBody>
                        <a:bodyPr/>
                        <a:lstStyle/>
                        <a:p>
                          <a:pPr algn="ctr">
                            <a:lnSpc>
                              <a:spcPts val="2000"/>
                            </a:lnSpc>
                            <a:spcAft>
                              <a:spcPts val="0"/>
                            </a:spcAft>
                          </a:pPr>
                          <a:r>
                            <a:rPr lang="en-US" sz="1800" b="1" kern="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26715" marR="26715" marT="0" marB="0" anchor="ctr"/>
                    </a:tc>
                    <a:tc>
                      <a:txBody>
                        <a:bodyPr/>
                        <a:lstStyle/>
                        <a:p>
                          <a:pPr algn="ctr">
                            <a:lnSpc>
                              <a:spcPts val="2000"/>
                            </a:lnSpc>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26715" marR="26715" marT="0" marB="0" anchor="ctr"/>
                    </a:tc>
                    <a:tc>
                      <a:txBody>
                        <a:bodyPr/>
                        <a:lstStyle/>
                        <a:p>
                          <a:pPr algn="ctr">
                            <a:lnSpc>
                              <a:spcPts val="2000"/>
                            </a:lnSpc>
                            <a:spcAft>
                              <a:spcPts val="0"/>
                            </a:spcAft>
                          </a:pPr>
                          <a:r>
                            <a:rPr lang="en-US" sz="1800" b="1" kern="0" dirty="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18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26715" marR="26715" marT="0" marB="0" anchor="ctr"/>
                    </a:tc>
                    <a:extLst>
                      <a:ext uri="{0D108BD9-81ED-4DB2-BD59-A6C34878D82A}">
                        <a16:rowId xmlns:a16="http://schemas.microsoft.com/office/drawing/2014/main" val="436070791"/>
                      </a:ext>
                    </a:extLst>
                  </a:tr>
                  <a:tr h="426917">
                    <a:tc>
                      <a:txBody>
                        <a:bodyPr/>
                        <a:lstStyle/>
                        <a:p>
                          <a:pPr algn="ctr">
                            <a:lnSpc>
                              <a:spcPts val="2000"/>
                            </a:lnSpc>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26715" marR="26715" marT="0" marB="0" anchor="ctr"/>
                    </a:tc>
                    <a:tc>
                      <a:txBody>
                        <a:bodyPr/>
                        <a:lstStyle/>
                        <a:p>
                          <a:pPr algn="ctr">
                            <a:lnSpc>
                              <a:spcPts val="2000"/>
                            </a:lnSpc>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26715" marR="26715" marT="0" marB="0" anchor="ctr"/>
                    </a:tc>
                    <a:tc>
                      <a:txBody>
                        <a:bodyPr/>
                        <a:lstStyle/>
                        <a:p>
                          <a:pPr algn="ctr">
                            <a:lnSpc>
                              <a:spcPts val="2000"/>
                            </a:lnSpc>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26715" marR="26715" marT="0" marB="0" anchor="ctr"/>
                    </a:tc>
                    <a:tc>
                      <a:txBody>
                        <a:bodyPr/>
                        <a:lstStyle/>
                        <a:p>
                          <a:pPr algn="ctr">
                            <a:lnSpc>
                              <a:spcPts val="2000"/>
                            </a:lnSpc>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26715" marR="26715" marT="0" marB="0" anchor="ctr">
                        <a:lnR w="19050"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en-US" sz="1800" b="1" kern="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26715" marR="26715" marT="0" marB="0" anchor="ctr">
                        <a:lnL w="19050" cap="flat" cmpd="sng" algn="ctr">
                          <a:solidFill>
                            <a:srgbClr val="FF0000"/>
                          </a:solidFill>
                          <a:prstDash val="solid"/>
                          <a:round/>
                          <a:headEnd type="none" w="med" len="med"/>
                          <a:tailEnd type="none" w="med" len="med"/>
                        </a:lnL>
                      </a:tcPr>
                    </a:tc>
                    <a:tc>
                      <a:txBody>
                        <a:bodyPr/>
                        <a:lstStyle/>
                        <a:p>
                          <a:pPr algn="ctr">
                            <a:lnSpc>
                              <a:spcPts val="2000"/>
                            </a:lnSpc>
                            <a:spcAft>
                              <a:spcPts val="0"/>
                            </a:spcAft>
                          </a:pPr>
                          <a:r>
                            <a:rPr lang="en-US" sz="1800" b="1" kern="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26715" marR="26715" marT="0" marB="0" anchor="ctr"/>
                    </a:tc>
                    <a:tc>
                      <a:txBody>
                        <a:bodyPr/>
                        <a:lstStyle/>
                        <a:p>
                          <a:pPr algn="ctr">
                            <a:lnSpc>
                              <a:spcPts val="2000"/>
                            </a:lnSpc>
                            <a:spcAft>
                              <a:spcPts val="0"/>
                            </a:spcAft>
                          </a:pPr>
                          <a:r>
                            <a:rPr lang="en-US" sz="1800" b="1" kern="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26715" marR="26715" marT="0" marB="0" anchor="ctr"/>
                    </a:tc>
                    <a:tc>
                      <a:txBody>
                        <a:bodyPr/>
                        <a:lstStyle/>
                        <a:p>
                          <a:pPr algn="ctr">
                            <a:lnSpc>
                              <a:spcPts val="2000"/>
                            </a:lnSpc>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26715" marR="26715" marT="0" marB="0" anchor="ctr"/>
                    </a:tc>
                    <a:tc>
                      <a:txBody>
                        <a:bodyPr/>
                        <a:lstStyle/>
                        <a:p>
                          <a:pPr algn="ctr">
                            <a:lnSpc>
                              <a:spcPts val="2000"/>
                            </a:lnSpc>
                            <a:spcAft>
                              <a:spcPts val="0"/>
                            </a:spcAft>
                          </a:pPr>
                          <a:r>
                            <a:rPr lang="en-US" sz="1800" b="1" kern="0" dirty="0">
                              <a:solidFill>
                                <a:srgbClr val="FF0000"/>
                              </a:solidFill>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1800" b="1" kern="100" dirty="0">
                            <a:solidFill>
                              <a:srgbClr val="FF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26715" marR="26715" marT="0" marB="0" anchor="ctr"/>
                    </a:tc>
                    <a:extLst>
                      <a:ext uri="{0D108BD9-81ED-4DB2-BD59-A6C34878D82A}">
                        <a16:rowId xmlns:a16="http://schemas.microsoft.com/office/drawing/2014/main" val="1586112584"/>
                      </a:ext>
                    </a:extLst>
                  </a:tr>
                  <a:tr h="426917">
                    <a:tc>
                      <a:txBody>
                        <a:bodyPr/>
                        <a:lstStyle/>
                        <a:p>
                          <a:pPr algn="ctr">
                            <a:lnSpc>
                              <a:spcPts val="2000"/>
                            </a:lnSpc>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26715" marR="26715" marT="0" marB="0" anchor="ctr"/>
                    </a:tc>
                    <a:tc>
                      <a:txBody>
                        <a:bodyPr/>
                        <a:lstStyle/>
                        <a:p>
                          <a:pPr algn="ctr">
                            <a:lnSpc>
                              <a:spcPts val="2000"/>
                            </a:lnSpc>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26715" marR="26715" marT="0" marB="0" anchor="ctr"/>
                    </a:tc>
                    <a:tc>
                      <a:txBody>
                        <a:bodyPr/>
                        <a:lstStyle/>
                        <a:p>
                          <a:pPr algn="ctr">
                            <a:lnSpc>
                              <a:spcPts val="2000"/>
                            </a:lnSpc>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26715" marR="26715" marT="0" marB="0" anchor="ctr"/>
                    </a:tc>
                    <a:tc>
                      <a:txBody>
                        <a:bodyPr/>
                        <a:lstStyle/>
                        <a:p>
                          <a:pPr algn="ctr">
                            <a:lnSpc>
                              <a:spcPts val="2000"/>
                            </a:lnSpc>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26715" marR="26715" marT="0" marB="0" anchor="ctr">
                        <a:lnR w="19050"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en-US" sz="1800" b="1" kern="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26715" marR="26715" marT="0" marB="0" anchor="ctr">
                        <a:lnL w="19050" cap="flat" cmpd="sng" algn="ctr">
                          <a:solidFill>
                            <a:srgbClr val="FF0000"/>
                          </a:solidFill>
                          <a:prstDash val="solid"/>
                          <a:round/>
                          <a:headEnd type="none" w="med" len="med"/>
                          <a:tailEnd type="none" w="med" len="med"/>
                        </a:lnL>
                      </a:tcPr>
                    </a:tc>
                    <a:tc>
                      <a:txBody>
                        <a:bodyPr/>
                        <a:lstStyle/>
                        <a:p>
                          <a:pPr algn="ctr">
                            <a:lnSpc>
                              <a:spcPts val="2000"/>
                            </a:lnSpc>
                            <a:spcAft>
                              <a:spcPts val="0"/>
                            </a:spcAft>
                          </a:pPr>
                          <a:r>
                            <a:rPr lang="en-US" sz="1800" b="1" kern="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26715" marR="26715" marT="0" marB="0" anchor="ctr"/>
                    </a:tc>
                    <a:tc>
                      <a:txBody>
                        <a:bodyPr/>
                        <a:lstStyle/>
                        <a:p>
                          <a:pPr algn="ctr">
                            <a:lnSpc>
                              <a:spcPts val="2000"/>
                            </a:lnSpc>
                            <a:spcAft>
                              <a:spcPts val="0"/>
                            </a:spcAft>
                          </a:pPr>
                          <a:r>
                            <a:rPr lang="en-US" sz="1800" b="1" kern="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26715" marR="26715" marT="0" marB="0" anchor="ctr"/>
                    </a:tc>
                    <a:tc>
                      <a:txBody>
                        <a:bodyPr/>
                        <a:lstStyle/>
                        <a:p>
                          <a:pPr algn="ctr">
                            <a:lnSpc>
                              <a:spcPts val="2000"/>
                            </a:lnSpc>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26715" marR="26715" marT="0" marB="0" anchor="ctr"/>
                    </a:tc>
                    <a:tc>
                      <a:txBody>
                        <a:bodyPr/>
                        <a:lstStyle/>
                        <a:p>
                          <a:pPr algn="ctr">
                            <a:lnSpc>
                              <a:spcPts val="2000"/>
                            </a:lnSpc>
                            <a:spcAft>
                              <a:spcPts val="0"/>
                            </a:spcAft>
                          </a:pPr>
                          <a:r>
                            <a:rPr lang="en-US" sz="1800" b="1" kern="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26715" marR="26715" marT="0" marB="0" anchor="ctr"/>
                    </a:tc>
                    <a:extLst>
                      <a:ext uri="{0D108BD9-81ED-4DB2-BD59-A6C34878D82A}">
                        <a16:rowId xmlns:a16="http://schemas.microsoft.com/office/drawing/2014/main" val="3501233130"/>
                      </a:ext>
                    </a:extLst>
                  </a:tr>
                  <a:tr h="426917">
                    <a:tc>
                      <a:txBody>
                        <a:bodyPr/>
                        <a:lstStyle/>
                        <a:p>
                          <a:pPr algn="ctr">
                            <a:lnSpc>
                              <a:spcPts val="2000"/>
                            </a:lnSpc>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26715" marR="26715" marT="0" marB="0" anchor="ctr"/>
                    </a:tc>
                    <a:tc>
                      <a:txBody>
                        <a:bodyPr/>
                        <a:lstStyle/>
                        <a:p>
                          <a:pPr algn="ctr">
                            <a:lnSpc>
                              <a:spcPts val="2000"/>
                            </a:lnSpc>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26715" marR="26715" marT="0" marB="0" anchor="ctr"/>
                    </a:tc>
                    <a:tc>
                      <a:txBody>
                        <a:bodyPr/>
                        <a:lstStyle/>
                        <a:p>
                          <a:pPr algn="ctr">
                            <a:lnSpc>
                              <a:spcPts val="2000"/>
                            </a:lnSpc>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26715" marR="26715" marT="0" marB="0" anchor="ctr"/>
                    </a:tc>
                    <a:tc>
                      <a:txBody>
                        <a:bodyPr/>
                        <a:lstStyle/>
                        <a:p>
                          <a:pPr algn="ctr">
                            <a:lnSpc>
                              <a:spcPts val="2000"/>
                            </a:lnSpc>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26715" marR="26715" marT="0" marB="0" anchor="ctr">
                        <a:lnR w="19050"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en-US" sz="1800" b="1" kern="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26715" marR="26715" marT="0" marB="0" anchor="ctr">
                        <a:lnL w="19050" cap="flat" cmpd="sng" algn="ctr">
                          <a:solidFill>
                            <a:srgbClr val="FF0000"/>
                          </a:solidFill>
                          <a:prstDash val="solid"/>
                          <a:round/>
                          <a:headEnd type="none" w="med" len="med"/>
                          <a:tailEnd type="none" w="med" len="med"/>
                        </a:lnL>
                      </a:tcPr>
                    </a:tc>
                    <a:tc>
                      <a:txBody>
                        <a:bodyPr/>
                        <a:lstStyle/>
                        <a:p>
                          <a:pPr algn="ctr">
                            <a:lnSpc>
                              <a:spcPts val="2000"/>
                            </a:lnSpc>
                            <a:spcAft>
                              <a:spcPts val="0"/>
                            </a:spcAft>
                          </a:pPr>
                          <a:r>
                            <a:rPr lang="en-US" sz="1800" b="1" kern="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26715" marR="26715" marT="0" marB="0" anchor="ctr"/>
                    </a:tc>
                    <a:tc>
                      <a:txBody>
                        <a:bodyPr/>
                        <a:lstStyle/>
                        <a:p>
                          <a:pPr algn="ctr">
                            <a:lnSpc>
                              <a:spcPts val="2000"/>
                            </a:lnSpc>
                            <a:spcAft>
                              <a:spcPts val="0"/>
                            </a:spcAft>
                          </a:pPr>
                          <a:r>
                            <a:rPr lang="en-US" sz="1800" b="1" kern="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26715" marR="26715" marT="0" marB="0" anchor="ctr"/>
                    </a:tc>
                    <a:tc>
                      <a:txBody>
                        <a:bodyPr/>
                        <a:lstStyle/>
                        <a:p>
                          <a:pPr algn="ctr">
                            <a:lnSpc>
                              <a:spcPts val="2000"/>
                            </a:lnSpc>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26715" marR="26715" marT="0" marB="0" anchor="ctr"/>
                    </a:tc>
                    <a:tc>
                      <a:txBody>
                        <a:bodyPr/>
                        <a:lstStyle/>
                        <a:p>
                          <a:pPr algn="ctr">
                            <a:lnSpc>
                              <a:spcPts val="2000"/>
                            </a:lnSpc>
                            <a:spcAft>
                              <a:spcPts val="0"/>
                            </a:spcAft>
                          </a:pPr>
                          <a:r>
                            <a:rPr lang="en-US" sz="1800" b="1" kern="0" dirty="0">
                              <a:solidFill>
                                <a:srgbClr val="FF0000"/>
                              </a:solidFill>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1800" b="1" kern="100" dirty="0">
                            <a:solidFill>
                              <a:srgbClr val="FF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26715" marR="26715" marT="0" marB="0" anchor="ctr"/>
                    </a:tc>
                    <a:extLst>
                      <a:ext uri="{0D108BD9-81ED-4DB2-BD59-A6C34878D82A}">
                        <a16:rowId xmlns:a16="http://schemas.microsoft.com/office/drawing/2014/main" val="2849950702"/>
                      </a:ext>
                    </a:extLst>
                  </a:tr>
                  <a:tr h="426917">
                    <a:tc>
                      <a:txBody>
                        <a:bodyPr/>
                        <a:lstStyle/>
                        <a:p>
                          <a:pPr algn="ctr">
                            <a:lnSpc>
                              <a:spcPts val="2000"/>
                            </a:lnSpc>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26715" marR="26715" marT="0" marB="0" anchor="ctr"/>
                    </a:tc>
                    <a:tc>
                      <a:txBody>
                        <a:bodyPr/>
                        <a:lstStyle/>
                        <a:p>
                          <a:pPr algn="ctr">
                            <a:lnSpc>
                              <a:spcPts val="2000"/>
                            </a:lnSpc>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26715" marR="26715" marT="0" marB="0" anchor="ctr"/>
                    </a:tc>
                    <a:tc>
                      <a:txBody>
                        <a:bodyPr/>
                        <a:lstStyle/>
                        <a:p>
                          <a:pPr algn="ctr">
                            <a:lnSpc>
                              <a:spcPts val="2000"/>
                            </a:lnSpc>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26715" marR="26715" marT="0" marB="0" anchor="ctr"/>
                    </a:tc>
                    <a:tc>
                      <a:txBody>
                        <a:bodyPr/>
                        <a:lstStyle/>
                        <a:p>
                          <a:pPr algn="ctr">
                            <a:lnSpc>
                              <a:spcPts val="2000"/>
                            </a:lnSpc>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26715" marR="26715" marT="0" marB="0" anchor="ctr">
                        <a:lnR w="19050"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en-US" sz="1800" b="1" kern="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26715" marR="26715" marT="0" marB="0" anchor="ctr">
                        <a:lnL w="19050" cap="flat" cmpd="sng" algn="ctr">
                          <a:solidFill>
                            <a:srgbClr val="FF0000"/>
                          </a:solidFill>
                          <a:prstDash val="solid"/>
                          <a:round/>
                          <a:headEnd type="none" w="med" len="med"/>
                          <a:tailEnd type="none" w="med" len="med"/>
                        </a:lnL>
                      </a:tcPr>
                    </a:tc>
                    <a:tc>
                      <a:txBody>
                        <a:bodyPr/>
                        <a:lstStyle/>
                        <a:p>
                          <a:pPr algn="ctr">
                            <a:lnSpc>
                              <a:spcPts val="2000"/>
                            </a:lnSpc>
                            <a:spcAft>
                              <a:spcPts val="0"/>
                            </a:spcAft>
                          </a:pPr>
                          <a:r>
                            <a:rPr lang="en-US" sz="1800" b="1" kern="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26715" marR="26715" marT="0" marB="0" anchor="ctr"/>
                    </a:tc>
                    <a:tc>
                      <a:txBody>
                        <a:bodyPr/>
                        <a:lstStyle/>
                        <a:p>
                          <a:pPr algn="ctr">
                            <a:lnSpc>
                              <a:spcPts val="2000"/>
                            </a:lnSpc>
                            <a:spcAft>
                              <a:spcPts val="0"/>
                            </a:spcAft>
                          </a:pPr>
                          <a:r>
                            <a:rPr lang="en-US" sz="1800" b="1" kern="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26715" marR="26715" marT="0" marB="0" anchor="ctr"/>
                    </a:tc>
                    <a:tc>
                      <a:txBody>
                        <a:bodyPr/>
                        <a:lstStyle/>
                        <a:p>
                          <a:pPr algn="ctr">
                            <a:lnSpc>
                              <a:spcPts val="2000"/>
                            </a:lnSpc>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26715" marR="26715" marT="0" marB="0" anchor="ctr"/>
                    </a:tc>
                    <a:tc>
                      <a:txBody>
                        <a:bodyPr/>
                        <a:lstStyle/>
                        <a:p>
                          <a:pPr algn="ctr">
                            <a:lnSpc>
                              <a:spcPts val="2000"/>
                            </a:lnSpc>
                            <a:spcAft>
                              <a:spcPts val="0"/>
                            </a:spcAft>
                          </a:pPr>
                          <a:r>
                            <a:rPr lang="en-US" sz="1800" b="1" kern="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26715" marR="26715" marT="0" marB="0" anchor="ctr"/>
                    </a:tc>
                    <a:extLst>
                      <a:ext uri="{0D108BD9-81ED-4DB2-BD59-A6C34878D82A}">
                        <a16:rowId xmlns:a16="http://schemas.microsoft.com/office/drawing/2014/main" val="2329818489"/>
                      </a:ext>
                    </a:extLst>
                  </a:tr>
                  <a:tr h="426917">
                    <a:tc>
                      <a:txBody>
                        <a:bodyPr/>
                        <a:lstStyle/>
                        <a:p>
                          <a:pPr algn="ctr">
                            <a:lnSpc>
                              <a:spcPts val="2000"/>
                            </a:lnSpc>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26715" marR="26715" marT="0" marB="0" anchor="ctr"/>
                    </a:tc>
                    <a:tc>
                      <a:txBody>
                        <a:bodyPr/>
                        <a:lstStyle/>
                        <a:p>
                          <a:pPr algn="ctr">
                            <a:lnSpc>
                              <a:spcPts val="2000"/>
                            </a:lnSpc>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26715" marR="26715" marT="0" marB="0" anchor="ctr"/>
                    </a:tc>
                    <a:tc>
                      <a:txBody>
                        <a:bodyPr/>
                        <a:lstStyle/>
                        <a:p>
                          <a:pPr algn="ctr">
                            <a:lnSpc>
                              <a:spcPts val="2000"/>
                            </a:lnSpc>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26715" marR="26715" marT="0" marB="0" anchor="ctr"/>
                    </a:tc>
                    <a:tc>
                      <a:txBody>
                        <a:bodyPr/>
                        <a:lstStyle/>
                        <a:p>
                          <a:pPr algn="ctr">
                            <a:lnSpc>
                              <a:spcPts val="2000"/>
                            </a:lnSpc>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26715" marR="26715" marT="0" marB="0" anchor="ctr">
                        <a:lnR w="19050"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en-US" sz="1800" b="1" kern="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26715" marR="26715" marT="0" marB="0" anchor="ctr">
                        <a:lnL w="19050" cap="flat" cmpd="sng" algn="ctr">
                          <a:solidFill>
                            <a:srgbClr val="FF0000"/>
                          </a:solidFill>
                          <a:prstDash val="solid"/>
                          <a:round/>
                          <a:headEnd type="none" w="med" len="med"/>
                          <a:tailEnd type="none" w="med" len="med"/>
                        </a:lnL>
                      </a:tcPr>
                    </a:tc>
                    <a:tc>
                      <a:txBody>
                        <a:bodyPr/>
                        <a:lstStyle/>
                        <a:p>
                          <a:pPr algn="ctr">
                            <a:lnSpc>
                              <a:spcPts val="2000"/>
                            </a:lnSpc>
                            <a:spcAft>
                              <a:spcPts val="0"/>
                            </a:spcAft>
                          </a:pPr>
                          <a:r>
                            <a:rPr lang="en-US" sz="1800" b="1" kern="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26715" marR="26715" marT="0" marB="0" anchor="ctr"/>
                    </a:tc>
                    <a:tc>
                      <a:txBody>
                        <a:bodyPr/>
                        <a:lstStyle/>
                        <a:p>
                          <a:pPr algn="ctr">
                            <a:lnSpc>
                              <a:spcPts val="2000"/>
                            </a:lnSpc>
                            <a:spcAft>
                              <a:spcPts val="0"/>
                            </a:spcAft>
                          </a:pPr>
                          <a:r>
                            <a:rPr lang="en-US" sz="1800" b="1" kern="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26715" marR="26715" marT="0" marB="0" anchor="ctr"/>
                    </a:tc>
                    <a:tc>
                      <a:txBody>
                        <a:bodyPr/>
                        <a:lstStyle/>
                        <a:p>
                          <a:pPr algn="ctr">
                            <a:lnSpc>
                              <a:spcPts val="2000"/>
                            </a:lnSpc>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26715" marR="26715" marT="0" marB="0" anchor="ctr"/>
                    </a:tc>
                    <a:tc>
                      <a:txBody>
                        <a:bodyPr/>
                        <a:lstStyle/>
                        <a:p>
                          <a:pPr algn="ctr">
                            <a:lnSpc>
                              <a:spcPts val="2000"/>
                            </a:lnSpc>
                            <a:spcAft>
                              <a:spcPts val="0"/>
                            </a:spcAft>
                          </a:pPr>
                          <a:r>
                            <a:rPr lang="en-US" sz="1800" b="1" kern="0" dirty="0">
                              <a:solidFill>
                                <a:srgbClr val="FF0000"/>
                              </a:solidFill>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1800" b="1" kern="100" dirty="0">
                            <a:solidFill>
                              <a:srgbClr val="FF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26715" marR="26715" marT="0" marB="0" anchor="ctr"/>
                    </a:tc>
                    <a:extLst>
                      <a:ext uri="{0D108BD9-81ED-4DB2-BD59-A6C34878D82A}">
                        <a16:rowId xmlns:a16="http://schemas.microsoft.com/office/drawing/2014/main" val="60563641"/>
                      </a:ext>
                    </a:extLst>
                  </a:tr>
                </a:tbl>
              </a:graphicData>
            </a:graphic>
          </p:graphicFrame>
        </mc:Choice>
        <mc:Fallback xmlns="">
          <p:graphicFrame>
            <p:nvGraphicFramePr>
              <p:cNvPr id="7" name="表格 6"/>
              <p:cNvGraphicFramePr>
                <a:graphicFrameLocks noGrp="1"/>
              </p:cNvGraphicFramePr>
              <p:nvPr>
                <p:extLst>
                  <p:ext uri="{D42A27DB-BD31-4B8C-83A1-F6EECF244321}">
                    <p14:modId xmlns:p14="http://schemas.microsoft.com/office/powerpoint/2010/main" val="2554847019"/>
                  </p:ext>
                </p:extLst>
              </p:nvPr>
            </p:nvGraphicFramePr>
            <p:xfrm>
              <a:off x="6568113" y="1031134"/>
              <a:ext cx="5538162" cy="2988419"/>
            </p:xfrm>
            <a:graphic>
              <a:graphicData uri="http://schemas.openxmlformats.org/drawingml/2006/table">
                <a:tbl>
                  <a:tblPr firstRow="1" firstCol="1" bandRow="1">
                    <a:tableStyleId>{B301B821-A1FF-4177-AEE7-76D212191A09}</a:tableStyleId>
                  </a:tblPr>
                  <a:tblGrid>
                    <a:gridCol w="551888">
                      <a:extLst>
                        <a:ext uri="{9D8B030D-6E8A-4147-A177-3AD203B41FA5}">
                          <a16:colId xmlns:a16="http://schemas.microsoft.com/office/drawing/2014/main" xmlns="" xmlns:a14="http://schemas.microsoft.com/office/drawing/2010/main" val="508369631"/>
                        </a:ext>
                      </a:extLst>
                    </a:gridCol>
                    <a:gridCol w="551888">
                      <a:extLst>
                        <a:ext uri="{9D8B030D-6E8A-4147-A177-3AD203B41FA5}">
                          <a16:colId xmlns:a16="http://schemas.microsoft.com/office/drawing/2014/main" xmlns="" xmlns:a14="http://schemas.microsoft.com/office/drawing/2010/main" val="2236016626"/>
                        </a:ext>
                      </a:extLst>
                    </a:gridCol>
                    <a:gridCol w="551888">
                      <a:extLst>
                        <a:ext uri="{9D8B030D-6E8A-4147-A177-3AD203B41FA5}">
                          <a16:colId xmlns:a16="http://schemas.microsoft.com/office/drawing/2014/main" xmlns="" xmlns:a14="http://schemas.microsoft.com/office/drawing/2010/main" val="2299206947"/>
                        </a:ext>
                      </a:extLst>
                    </a:gridCol>
                    <a:gridCol w="551888">
                      <a:extLst>
                        <a:ext uri="{9D8B030D-6E8A-4147-A177-3AD203B41FA5}">
                          <a16:colId xmlns:a16="http://schemas.microsoft.com/office/drawing/2014/main" xmlns="" xmlns:a14="http://schemas.microsoft.com/office/drawing/2010/main" val="153074070"/>
                        </a:ext>
                      </a:extLst>
                    </a:gridCol>
                    <a:gridCol w="666122">
                      <a:extLst>
                        <a:ext uri="{9D8B030D-6E8A-4147-A177-3AD203B41FA5}">
                          <a16:colId xmlns:a16="http://schemas.microsoft.com/office/drawing/2014/main" xmlns="" xmlns:a14="http://schemas.microsoft.com/office/drawing/2010/main" val="3321144924"/>
                        </a:ext>
                      </a:extLst>
                    </a:gridCol>
                    <a:gridCol w="666122">
                      <a:extLst>
                        <a:ext uri="{9D8B030D-6E8A-4147-A177-3AD203B41FA5}">
                          <a16:colId xmlns:a16="http://schemas.microsoft.com/office/drawing/2014/main" xmlns="" xmlns:a14="http://schemas.microsoft.com/office/drawing/2010/main" val="3206721294"/>
                        </a:ext>
                      </a:extLst>
                    </a:gridCol>
                    <a:gridCol w="666122">
                      <a:extLst>
                        <a:ext uri="{9D8B030D-6E8A-4147-A177-3AD203B41FA5}">
                          <a16:colId xmlns:a16="http://schemas.microsoft.com/office/drawing/2014/main" xmlns="" xmlns:a14="http://schemas.microsoft.com/office/drawing/2010/main" val="2124115731"/>
                        </a:ext>
                      </a:extLst>
                    </a:gridCol>
                    <a:gridCol w="666122">
                      <a:extLst>
                        <a:ext uri="{9D8B030D-6E8A-4147-A177-3AD203B41FA5}">
                          <a16:colId xmlns:a16="http://schemas.microsoft.com/office/drawing/2014/main" xmlns="" xmlns:a14="http://schemas.microsoft.com/office/drawing/2010/main" val="2036021595"/>
                        </a:ext>
                      </a:extLst>
                    </a:gridCol>
                    <a:gridCol w="666122">
                      <a:extLst>
                        <a:ext uri="{9D8B030D-6E8A-4147-A177-3AD203B41FA5}">
                          <a16:colId xmlns:a16="http://schemas.microsoft.com/office/drawing/2014/main" xmlns="" xmlns:a14="http://schemas.microsoft.com/office/drawing/2010/main" val="3391830435"/>
                        </a:ext>
                      </a:extLst>
                    </a:gridCol>
                  </a:tblGrid>
                  <a:tr h="426917">
                    <a:tc>
                      <a:txBody>
                        <a:bodyPr/>
                        <a:lstStyle/>
                        <a:p>
                          <a:endParaRPr lang="zh-CN"/>
                        </a:p>
                      </a:txBody>
                      <a:tcPr marL="26715" marR="26715" marT="0" marB="0" anchor="ctr">
                        <a:blipFill rotWithShape="1">
                          <a:blip r:embed="rId6"/>
                          <a:stretch>
                            <a:fillRect t="-5714" r="-898901" b="-614286"/>
                          </a:stretch>
                        </a:blipFill>
                      </a:tcPr>
                    </a:tc>
                    <a:tc>
                      <a:txBody>
                        <a:bodyPr/>
                        <a:lstStyle/>
                        <a:p>
                          <a:endParaRPr lang="zh-CN"/>
                        </a:p>
                      </a:txBody>
                      <a:tcPr marL="26715" marR="26715" marT="0" marB="0" anchor="ctr">
                        <a:blipFill rotWithShape="1">
                          <a:blip r:embed="rId6"/>
                          <a:stretch>
                            <a:fillRect l="-101111" t="-5714" r="-808889" b="-614286"/>
                          </a:stretch>
                        </a:blipFill>
                      </a:tcPr>
                    </a:tc>
                    <a:tc>
                      <a:txBody>
                        <a:bodyPr/>
                        <a:lstStyle/>
                        <a:p>
                          <a:endParaRPr lang="zh-CN"/>
                        </a:p>
                      </a:txBody>
                      <a:tcPr marL="26715" marR="26715" marT="0" marB="0" anchor="ctr">
                        <a:blipFill rotWithShape="1">
                          <a:blip r:embed="rId6"/>
                          <a:stretch>
                            <a:fillRect l="-198901" t="-5714" r="-700000" b="-614286"/>
                          </a:stretch>
                        </a:blipFill>
                      </a:tcPr>
                    </a:tc>
                    <a:tc>
                      <a:txBody>
                        <a:bodyPr/>
                        <a:lstStyle/>
                        <a:p>
                          <a:endParaRPr lang="zh-CN"/>
                        </a:p>
                      </a:txBody>
                      <a:tcPr marL="26715" marR="26715" marT="0" marB="0" anchor="ctr">
                        <a:lnR w="19050" cap="flat" cmpd="sng" algn="ctr">
                          <a:solidFill>
                            <a:srgbClr val="FF0000"/>
                          </a:solidFill>
                          <a:prstDash val="solid"/>
                          <a:round/>
                          <a:headEnd type="none" w="med" len="med"/>
                          <a:tailEnd type="none" w="med" len="med"/>
                        </a:lnR>
                        <a:blipFill rotWithShape="1">
                          <a:blip r:embed="rId6"/>
                          <a:stretch>
                            <a:fillRect l="-302222" t="-5714" r="-607778" b="-614286"/>
                          </a:stretch>
                        </a:blipFill>
                      </a:tcPr>
                    </a:tc>
                    <a:tc>
                      <a:txBody>
                        <a:bodyPr/>
                        <a:lstStyle/>
                        <a:p>
                          <a:endParaRPr lang="zh-CN"/>
                        </a:p>
                      </a:txBody>
                      <a:tcPr marL="26715" marR="26715" marT="0" marB="0" anchor="ctr">
                        <a:lnL w="19050" cap="flat" cmpd="sng" algn="ctr">
                          <a:solidFill>
                            <a:srgbClr val="FF0000"/>
                          </a:solidFill>
                          <a:prstDash val="solid"/>
                          <a:round/>
                          <a:headEnd type="none" w="med" len="med"/>
                          <a:tailEnd type="none" w="med" len="med"/>
                        </a:lnL>
                        <a:blipFill rotWithShape="1">
                          <a:blip r:embed="rId6"/>
                          <a:stretch>
                            <a:fillRect l="-329091" t="-5714" r="-397273" b="-614286"/>
                          </a:stretch>
                        </a:blipFill>
                      </a:tcPr>
                    </a:tc>
                    <a:tc>
                      <a:txBody>
                        <a:bodyPr/>
                        <a:lstStyle/>
                        <a:p>
                          <a:endParaRPr lang="zh-CN"/>
                        </a:p>
                      </a:txBody>
                      <a:tcPr marL="26715" marR="26715" marT="0" marB="0" anchor="ctr">
                        <a:blipFill rotWithShape="1">
                          <a:blip r:embed="rId6"/>
                          <a:stretch>
                            <a:fillRect l="-433028" t="-5714" r="-300917" b="-614286"/>
                          </a:stretch>
                        </a:blipFill>
                      </a:tcPr>
                    </a:tc>
                    <a:tc>
                      <a:txBody>
                        <a:bodyPr/>
                        <a:lstStyle/>
                        <a:p>
                          <a:endParaRPr lang="zh-CN"/>
                        </a:p>
                      </a:txBody>
                      <a:tcPr marL="26715" marR="26715" marT="0" marB="0" anchor="ctr">
                        <a:blipFill rotWithShape="1">
                          <a:blip r:embed="rId6"/>
                          <a:stretch>
                            <a:fillRect l="-533028" t="-5714" r="-200917" b="-614286"/>
                          </a:stretch>
                        </a:blipFill>
                      </a:tcPr>
                    </a:tc>
                    <a:tc>
                      <a:txBody>
                        <a:bodyPr/>
                        <a:lstStyle/>
                        <a:p>
                          <a:endParaRPr lang="zh-CN"/>
                        </a:p>
                      </a:txBody>
                      <a:tcPr marL="26715" marR="26715" marT="0" marB="0" anchor="ctr">
                        <a:blipFill rotWithShape="1">
                          <a:blip r:embed="rId6"/>
                          <a:stretch>
                            <a:fillRect l="-627273" t="-5714" r="-99091" b="-614286"/>
                          </a:stretch>
                        </a:blipFill>
                      </a:tcPr>
                    </a:tc>
                    <a:tc>
                      <a:txBody>
                        <a:bodyPr/>
                        <a:lstStyle/>
                        <a:p>
                          <a:pPr algn="ctr">
                            <a:lnSpc>
                              <a:spcPts val="2000"/>
                            </a:lnSpc>
                            <a:spcAft>
                              <a:spcPts val="0"/>
                            </a:spcAft>
                          </a:pPr>
                          <a:r>
                            <a:rPr lang="en-US" sz="1800" b="1" kern="1200" dirty="0">
                              <a:effectLst/>
                              <a:latin typeface="Times New Roman" panose="02020603050405020304" pitchFamily="18" charset="0"/>
                              <a:ea typeface="微软雅黑" panose="020B0503020204020204" pitchFamily="34" charset="-122"/>
                              <a:cs typeface="Times New Roman" panose="02020603050405020304" pitchFamily="18" charset="0"/>
                            </a:rPr>
                            <a:t>C</a:t>
                          </a:r>
                          <a:endParaRPr lang="zh-CN" sz="18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26715" marR="26715" marT="0" marB="0" anchor="ctr"/>
                    </a:tc>
                    <a:extLst>
                      <a:ext uri="{0D108BD9-81ED-4DB2-BD59-A6C34878D82A}">
                        <a16:rowId xmlns:a16="http://schemas.microsoft.com/office/drawing/2014/main" xmlns="" xmlns:a14="http://schemas.microsoft.com/office/drawing/2010/main" val="334884749"/>
                      </a:ext>
                    </a:extLst>
                  </a:tr>
                  <a:tr h="426917">
                    <a:tc>
                      <a:txBody>
                        <a:bodyPr/>
                        <a:lstStyle/>
                        <a:p>
                          <a:pPr algn="ctr">
                            <a:lnSpc>
                              <a:spcPts val="2000"/>
                            </a:lnSpc>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26715" marR="26715" marT="0" marB="0" anchor="ctr"/>
                    </a:tc>
                    <a:tc>
                      <a:txBody>
                        <a:bodyPr/>
                        <a:lstStyle/>
                        <a:p>
                          <a:pPr algn="ctr">
                            <a:lnSpc>
                              <a:spcPts val="2000"/>
                            </a:lnSpc>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26715" marR="26715" marT="0" marB="0" anchor="ctr"/>
                    </a:tc>
                    <a:tc>
                      <a:txBody>
                        <a:bodyPr/>
                        <a:lstStyle/>
                        <a:p>
                          <a:pPr algn="ctr">
                            <a:lnSpc>
                              <a:spcPts val="2000"/>
                            </a:lnSpc>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26715" marR="26715" marT="0" marB="0" anchor="ctr"/>
                    </a:tc>
                    <a:tc>
                      <a:txBody>
                        <a:bodyPr/>
                        <a:lstStyle/>
                        <a:p>
                          <a:pPr algn="ctr">
                            <a:lnSpc>
                              <a:spcPts val="2000"/>
                            </a:lnSpc>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26715" marR="26715" marT="0" marB="0" anchor="ctr">
                        <a:lnR w="19050"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en-US" sz="1800" b="1" kern="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26715" marR="26715" marT="0" marB="0" anchor="ctr">
                        <a:lnL w="19050" cap="flat" cmpd="sng" algn="ctr">
                          <a:solidFill>
                            <a:srgbClr val="FF0000"/>
                          </a:solidFill>
                          <a:prstDash val="solid"/>
                          <a:round/>
                          <a:headEnd type="none" w="med" len="med"/>
                          <a:tailEnd type="none" w="med" len="med"/>
                        </a:lnL>
                      </a:tcPr>
                    </a:tc>
                    <a:tc>
                      <a:txBody>
                        <a:bodyPr/>
                        <a:lstStyle/>
                        <a:p>
                          <a:pPr algn="ctr">
                            <a:lnSpc>
                              <a:spcPts val="2000"/>
                            </a:lnSpc>
                            <a:spcAft>
                              <a:spcPts val="0"/>
                            </a:spcAft>
                          </a:pPr>
                          <a:r>
                            <a:rPr lang="en-US" sz="1800" b="1" kern="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26715" marR="26715" marT="0" marB="0" anchor="ctr"/>
                    </a:tc>
                    <a:tc>
                      <a:txBody>
                        <a:bodyPr/>
                        <a:lstStyle/>
                        <a:p>
                          <a:pPr algn="ctr">
                            <a:lnSpc>
                              <a:spcPts val="2000"/>
                            </a:lnSpc>
                            <a:spcAft>
                              <a:spcPts val="0"/>
                            </a:spcAft>
                          </a:pPr>
                          <a:r>
                            <a:rPr lang="en-US" sz="1800" b="1" kern="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26715" marR="26715" marT="0" marB="0" anchor="ctr"/>
                    </a:tc>
                    <a:tc>
                      <a:txBody>
                        <a:bodyPr/>
                        <a:lstStyle/>
                        <a:p>
                          <a:pPr algn="ctr">
                            <a:lnSpc>
                              <a:spcPts val="2000"/>
                            </a:lnSpc>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26715" marR="26715" marT="0" marB="0" anchor="ctr"/>
                    </a:tc>
                    <a:tc>
                      <a:txBody>
                        <a:bodyPr/>
                        <a:lstStyle/>
                        <a:p>
                          <a:pPr algn="ctr">
                            <a:lnSpc>
                              <a:spcPts val="2000"/>
                            </a:lnSpc>
                            <a:spcAft>
                              <a:spcPts val="0"/>
                            </a:spcAft>
                          </a:pPr>
                          <a:r>
                            <a:rPr lang="en-US" sz="1800" b="1" kern="0" dirty="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18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26715" marR="26715" marT="0" marB="0" anchor="ctr"/>
                    </a:tc>
                    <a:extLst>
                      <a:ext uri="{0D108BD9-81ED-4DB2-BD59-A6C34878D82A}">
                        <a16:rowId xmlns:a16="http://schemas.microsoft.com/office/drawing/2014/main" xmlns="" xmlns:a14="http://schemas.microsoft.com/office/drawing/2010/main" val="436070791"/>
                      </a:ext>
                    </a:extLst>
                  </a:tr>
                  <a:tr h="426917">
                    <a:tc>
                      <a:txBody>
                        <a:bodyPr/>
                        <a:lstStyle/>
                        <a:p>
                          <a:pPr algn="ctr">
                            <a:lnSpc>
                              <a:spcPts val="2000"/>
                            </a:lnSpc>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26715" marR="26715" marT="0" marB="0" anchor="ctr"/>
                    </a:tc>
                    <a:tc>
                      <a:txBody>
                        <a:bodyPr/>
                        <a:lstStyle/>
                        <a:p>
                          <a:pPr algn="ctr">
                            <a:lnSpc>
                              <a:spcPts val="2000"/>
                            </a:lnSpc>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26715" marR="26715" marT="0" marB="0" anchor="ctr"/>
                    </a:tc>
                    <a:tc>
                      <a:txBody>
                        <a:bodyPr/>
                        <a:lstStyle/>
                        <a:p>
                          <a:pPr algn="ctr">
                            <a:lnSpc>
                              <a:spcPts val="2000"/>
                            </a:lnSpc>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26715" marR="26715" marT="0" marB="0" anchor="ctr"/>
                    </a:tc>
                    <a:tc>
                      <a:txBody>
                        <a:bodyPr/>
                        <a:lstStyle/>
                        <a:p>
                          <a:pPr algn="ctr">
                            <a:lnSpc>
                              <a:spcPts val="2000"/>
                            </a:lnSpc>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26715" marR="26715" marT="0" marB="0" anchor="ctr">
                        <a:lnR w="19050"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en-US" sz="1800" b="1" kern="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26715" marR="26715" marT="0" marB="0" anchor="ctr">
                        <a:lnL w="19050" cap="flat" cmpd="sng" algn="ctr">
                          <a:solidFill>
                            <a:srgbClr val="FF0000"/>
                          </a:solidFill>
                          <a:prstDash val="solid"/>
                          <a:round/>
                          <a:headEnd type="none" w="med" len="med"/>
                          <a:tailEnd type="none" w="med" len="med"/>
                        </a:lnL>
                      </a:tcPr>
                    </a:tc>
                    <a:tc>
                      <a:txBody>
                        <a:bodyPr/>
                        <a:lstStyle/>
                        <a:p>
                          <a:pPr algn="ctr">
                            <a:lnSpc>
                              <a:spcPts val="2000"/>
                            </a:lnSpc>
                            <a:spcAft>
                              <a:spcPts val="0"/>
                            </a:spcAft>
                          </a:pPr>
                          <a:r>
                            <a:rPr lang="en-US" sz="1800" b="1" kern="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26715" marR="26715" marT="0" marB="0" anchor="ctr"/>
                    </a:tc>
                    <a:tc>
                      <a:txBody>
                        <a:bodyPr/>
                        <a:lstStyle/>
                        <a:p>
                          <a:pPr algn="ctr">
                            <a:lnSpc>
                              <a:spcPts val="2000"/>
                            </a:lnSpc>
                            <a:spcAft>
                              <a:spcPts val="0"/>
                            </a:spcAft>
                          </a:pPr>
                          <a:r>
                            <a:rPr lang="en-US" sz="1800" b="1" kern="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26715" marR="26715" marT="0" marB="0" anchor="ctr"/>
                    </a:tc>
                    <a:tc>
                      <a:txBody>
                        <a:bodyPr/>
                        <a:lstStyle/>
                        <a:p>
                          <a:pPr algn="ctr">
                            <a:lnSpc>
                              <a:spcPts val="2000"/>
                            </a:lnSpc>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26715" marR="26715" marT="0" marB="0" anchor="ctr"/>
                    </a:tc>
                    <a:tc>
                      <a:txBody>
                        <a:bodyPr/>
                        <a:lstStyle/>
                        <a:p>
                          <a:pPr algn="ctr">
                            <a:lnSpc>
                              <a:spcPts val="2000"/>
                            </a:lnSpc>
                            <a:spcAft>
                              <a:spcPts val="0"/>
                            </a:spcAft>
                          </a:pPr>
                          <a:r>
                            <a:rPr lang="en-US" sz="1800" b="1" kern="0" dirty="0" smtClean="0">
                              <a:solidFill>
                                <a:srgbClr val="FF0000"/>
                              </a:solidFill>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1800" b="1" kern="100" dirty="0">
                            <a:solidFill>
                              <a:srgbClr val="FF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26715" marR="26715" marT="0" marB="0" anchor="ctr"/>
                    </a:tc>
                    <a:extLst>
                      <a:ext uri="{0D108BD9-81ED-4DB2-BD59-A6C34878D82A}">
                        <a16:rowId xmlns:a16="http://schemas.microsoft.com/office/drawing/2014/main" xmlns="" xmlns:a14="http://schemas.microsoft.com/office/drawing/2010/main" val="1586112584"/>
                      </a:ext>
                    </a:extLst>
                  </a:tr>
                  <a:tr h="426917">
                    <a:tc>
                      <a:txBody>
                        <a:bodyPr/>
                        <a:lstStyle/>
                        <a:p>
                          <a:pPr algn="ctr">
                            <a:lnSpc>
                              <a:spcPts val="2000"/>
                            </a:lnSpc>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26715" marR="26715" marT="0" marB="0" anchor="ctr"/>
                    </a:tc>
                    <a:tc>
                      <a:txBody>
                        <a:bodyPr/>
                        <a:lstStyle/>
                        <a:p>
                          <a:pPr algn="ctr">
                            <a:lnSpc>
                              <a:spcPts val="2000"/>
                            </a:lnSpc>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26715" marR="26715" marT="0" marB="0" anchor="ctr"/>
                    </a:tc>
                    <a:tc>
                      <a:txBody>
                        <a:bodyPr/>
                        <a:lstStyle/>
                        <a:p>
                          <a:pPr algn="ctr">
                            <a:lnSpc>
                              <a:spcPts val="2000"/>
                            </a:lnSpc>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26715" marR="26715" marT="0" marB="0" anchor="ctr"/>
                    </a:tc>
                    <a:tc>
                      <a:txBody>
                        <a:bodyPr/>
                        <a:lstStyle/>
                        <a:p>
                          <a:pPr algn="ctr">
                            <a:lnSpc>
                              <a:spcPts val="2000"/>
                            </a:lnSpc>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26715" marR="26715" marT="0" marB="0" anchor="ctr">
                        <a:lnR w="19050"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en-US" sz="1800" b="1" kern="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26715" marR="26715" marT="0" marB="0" anchor="ctr">
                        <a:lnL w="19050" cap="flat" cmpd="sng" algn="ctr">
                          <a:solidFill>
                            <a:srgbClr val="FF0000"/>
                          </a:solidFill>
                          <a:prstDash val="solid"/>
                          <a:round/>
                          <a:headEnd type="none" w="med" len="med"/>
                          <a:tailEnd type="none" w="med" len="med"/>
                        </a:lnL>
                      </a:tcPr>
                    </a:tc>
                    <a:tc>
                      <a:txBody>
                        <a:bodyPr/>
                        <a:lstStyle/>
                        <a:p>
                          <a:pPr algn="ctr">
                            <a:lnSpc>
                              <a:spcPts val="2000"/>
                            </a:lnSpc>
                            <a:spcAft>
                              <a:spcPts val="0"/>
                            </a:spcAft>
                          </a:pPr>
                          <a:r>
                            <a:rPr lang="en-US" sz="1800" b="1" kern="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26715" marR="26715" marT="0" marB="0" anchor="ctr"/>
                    </a:tc>
                    <a:tc>
                      <a:txBody>
                        <a:bodyPr/>
                        <a:lstStyle/>
                        <a:p>
                          <a:pPr algn="ctr">
                            <a:lnSpc>
                              <a:spcPts val="2000"/>
                            </a:lnSpc>
                            <a:spcAft>
                              <a:spcPts val="0"/>
                            </a:spcAft>
                          </a:pPr>
                          <a:r>
                            <a:rPr lang="en-US" sz="1800" b="1" kern="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26715" marR="26715" marT="0" marB="0" anchor="ctr"/>
                    </a:tc>
                    <a:tc>
                      <a:txBody>
                        <a:bodyPr/>
                        <a:lstStyle/>
                        <a:p>
                          <a:pPr algn="ctr">
                            <a:lnSpc>
                              <a:spcPts val="2000"/>
                            </a:lnSpc>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26715" marR="26715" marT="0" marB="0" anchor="ctr"/>
                    </a:tc>
                    <a:tc>
                      <a:txBody>
                        <a:bodyPr/>
                        <a:lstStyle/>
                        <a:p>
                          <a:pPr algn="ctr">
                            <a:lnSpc>
                              <a:spcPts val="2000"/>
                            </a:lnSpc>
                            <a:spcAft>
                              <a:spcPts val="0"/>
                            </a:spcAft>
                          </a:pPr>
                          <a:r>
                            <a:rPr lang="en-US" sz="1800" b="1" kern="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26715" marR="26715" marT="0" marB="0" anchor="ctr"/>
                    </a:tc>
                    <a:extLst>
                      <a:ext uri="{0D108BD9-81ED-4DB2-BD59-A6C34878D82A}">
                        <a16:rowId xmlns:a16="http://schemas.microsoft.com/office/drawing/2014/main" xmlns="" xmlns:a14="http://schemas.microsoft.com/office/drawing/2010/main" val="3501233130"/>
                      </a:ext>
                    </a:extLst>
                  </a:tr>
                  <a:tr h="426917">
                    <a:tc>
                      <a:txBody>
                        <a:bodyPr/>
                        <a:lstStyle/>
                        <a:p>
                          <a:pPr algn="ctr">
                            <a:lnSpc>
                              <a:spcPts val="2000"/>
                            </a:lnSpc>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26715" marR="26715" marT="0" marB="0" anchor="ctr"/>
                    </a:tc>
                    <a:tc>
                      <a:txBody>
                        <a:bodyPr/>
                        <a:lstStyle/>
                        <a:p>
                          <a:pPr algn="ctr">
                            <a:lnSpc>
                              <a:spcPts val="2000"/>
                            </a:lnSpc>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26715" marR="26715" marT="0" marB="0" anchor="ctr"/>
                    </a:tc>
                    <a:tc>
                      <a:txBody>
                        <a:bodyPr/>
                        <a:lstStyle/>
                        <a:p>
                          <a:pPr algn="ctr">
                            <a:lnSpc>
                              <a:spcPts val="2000"/>
                            </a:lnSpc>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26715" marR="26715" marT="0" marB="0" anchor="ctr"/>
                    </a:tc>
                    <a:tc>
                      <a:txBody>
                        <a:bodyPr/>
                        <a:lstStyle/>
                        <a:p>
                          <a:pPr algn="ctr">
                            <a:lnSpc>
                              <a:spcPts val="2000"/>
                            </a:lnSpc>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26715" marR="26715" marT="0" marB="0" anchor="ctr">
                        <a:lnR w="19050"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en-US" sz="1800" b="1" kern="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26715" marR="26715" marT="0" marB="0" anchor="ctr">
                        <a:lnL w="19050" cap="flat" cmpd="sng" algn="ctr">
                          <a:solidFill>
                            <a:srgbClr val="FF0000"/>
                          </a:solidFill>
                          <a:prstDash val="solid"/>
                          <a:round/>
                          <a:headEnd type="none" w="med" len="med"/>
                          <a:tailEnd type="none" w="med" len="med"/>
                        </a:lnL>
                      </a:tcPr>
                    </a:tc>
                    <a:tc>
                      <a:txBody>
                        <a:bodyPr/>
                        <a:lstStyle/>
                        <a:p>
                          <a:pPr algn="ctr">
                            <a:lnSpc>
                              <a:spcPts val="2000"/>
                            </a:lnSpc>
                            <a:spcAft>
                              <a:spcPts val="0"/>
                            </a:spcAft>
                          </a:pPr>
                          <a:r>
                            <a:rPr lang="en-US" sz="1800" b="1" kern="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26715" marR="26715" marT="0" marB="0" anchor="ctr"/>
                    </a:tc>
                    <a:tc>
                      <a:txBody>
                        <a:bodyPr/>
                        <a:lstStyle/>
                        <a:p>
                          <a:pPr algn="ctr">
                            <a:lnSpc>
                              <a:spcPts val="2000"/>
                            </a:lnSpc>
                            <a:spcAft>
                              <a:spcPts val="0"/>
                            </a:spcAft>
                          </a:pPr>
                          <a:r>
                            <a:rPr lang="en-US" sz="1800" b="1" kern="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26715" marR="26715" marT="0" marB="0" anchor="ctr"/>
                    </a:tc>
                    <a:tc>
                      <a:txBody>
                        <a:bodyPr/>
                        <a:lstStyle/>
                        <a:p>
                          <a:pPr algn="ctr">
                            <a:lnSpc>
                              <a:spcPts val="2000"/>
                            </a:lnSpc>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26715" marR="26715" marT="0" marB="0" anchor="ctr"/>
                    </a:tc>
                    <a:tc>
                      <a:txBody>
                        <a:bodyPr/>
                        <a:lstStyle/>
                        <a:p>
                          <a:pPr algn="ctr">
                            <a:lnSpc>
                              <a:spcPts val="2000"/>
                            </a:lnSpc>
                            <a:spcAft>
                              <a:spcPts val="0"/>
                            </a:spcAft>
                          </a:pPr>
                          <a:r>
                            <a:rPr lang="en-US" sz="1800" b="1" kern="0" dirty="0" smtClean="0">
                              <a:solidFill>
                                <a:srgbClr val="FF0000"/>
                              </a:solidFill>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1800" b="1" kern="100" dirty="0">
                            <a:solidFill>
                              <a:srgbClr val="FF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26715" marR="26715" marT="0" marB="0" anchor="ctr"/>
                    </a:tc>
                    <a:extLst>
                      <a:ext uri="{0D108BD9-81ED-4DB2-BD59-A6C34878D82A}">
                        <a16:rowId xmlns:a16="http://schemas.microsoft.com/office/drawing/2014/main" xmlns="" xmlns:a14="http://schemas.microsoft.com/office/drawing/2010/main" val="2849950702"/>
                      </a:ext>
                    </a:extLst>
                  </a:tr>
                  <a:tr h="426917">
                    <a:tc>
                      <a:txBody>
                        <a:bodyPr/>
                        <a:lstStyle/>
                        <a:p>
                          <a:pPr algn="ctr">
                            <a:lnSpc>
                              <a:spcPts val="2000"/>
                            </a:lnSpc>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26715" marR="26715" marT="0" marB="0" anchor="ctr"/>
                    </a:tc>
                    <a:tc>
                      <a:txBody>
                        <a:bodyPr/>
                        <a:lstStyle/>
                        <a:p>
                          <a:pPr algn="ctr">
                            <a:lnSpc>
                              <a:spcPts val="2000"/>
                            </a:lnSpc>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26715" marR="26715" marT="0" marB="0" anchor="ctr"/>
                    </a:tc>
                    <a:tc>
                      <a:txBody>
                        <a:bodyPr/>
                        <a:lstStyle/>
                        <a:p>
                          <a:pPr algn="ctr">
                            <a:lnSpc>
                              <a:spcPts val="2000"/>
                            </a:lnSpc>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26715" marR="26715" marT="0" marB="0" anchor="ctr"/>
                    </a:tc>
                    <a:tc>
                      <a:txBody>
                        <a:bodyPr/>
                        <a:lstStyle/>
                        <a:p>
                          <a:pPr algn="ctr">
                            <a:lnSpc>
                              <a:spcPts val="2000"/>
                            </a:lnSpc>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26715" marR="26715" marT="0" marB="0" anchor="ctr">
                        <a:lnR w="19050"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en-US" sz="1800" b="1" kern="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26715" marR="26715" marT="0" marB="0" anchor="ctr">
                        <a:lnL w="19050" cap="flat" cmpd="sng" algn="ctr">
                          <a:solidFill>
                            <a:srgbClr val="FF0000"/>
                          </a:solidFill>
                          <a:prstDash val="solid"/>
                          <a:round/>
                          <a:headEnd type="none" w="med" len="med"/>
                          <a:tailEnd type="none" w="med" len="med"/>
                        </a:lnL>
                      </a:tcPr>
                    </a:tc>
                    <a:tc>
                      <a:txBody>
                        <a:bodyPr/>
                        <a:lstStyle/>
                        <a:p>
                          <a:pPr algn="ctr">
                            <a:lnSpc>
                              <a:spcPts val="2000"/>
                            </a:lnSpc>
                            <a:spcAft>
                              <a:spcPts val="0"/>
                            </a:spcAft>
                          </a:pPr>
                          <a:r>
                            <a:rPr lang="en-US" sz="1800" b="1" kern="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26715" marR="26715" marT="0" marB="0" anchor="ctr"/>
                    </a:tc>
                    <a:tc>
                      <a:txBody>
                        <a:bodyPr/>
                        <a:lstStyle/>
                        <a:p>
                          <a:pPr algn="ctr">
                            <a:lnSpc>
                              <a:spcPts val="2000"/>
                            </a:lnSpc>
                            <a:spcAft>
                              <a:spcPts val="0"/>
                            </a:spcAft>
                          </a:pPr>
                          <a:r>
                            <a:rPr lang="en-US" sz="1800" b="1" kern="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26715" marR="26715" marT="0" marB="0" anchor="ctr"/>
                    </a:tc>
                    <a:tc>
                      <a:txBody>
                        <a:bodyPr/>
                        <a:lstStyle/>
                        <a:p>
                          <a:pPr algn="ctr">
                            <a:lnSpc>
                              <a:spcPts val="2000"/>
                            </a:lnSpc>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26715" marR="26715" marT="0" marB="0" anchor="ctr"/>
                    </a:tc>
                    <a:tc>
                      <a:txBody>
                        <a:bodyPr/>
                        <a:lstStyle/>
                        <a:p>
                          <a:pPr algn="ctr">
                            <a:lnSpc>
                              <a:spcPts val="2000"/>
                            </a:lnSpc>
                            <a:spcAft>
                              <a:spcPts val="0"/>
                            </a:spcAft>
                          </a:pPr>
                          <a:r>
                            <a:rPr lang="en-US" sz="1800" b="1" kern="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26715" marR="26715" marT="0" marB="0" anchor="ctr"/>
                    </a:tc>
                    <a:extLst>
                      <a:ext uri="{0D108BD9-81ED-4DB2-BD59-A6C34878D82A}">
                        <a16:rowId xmlns:a16="http://schemas.microsoft.com/office/drawing/2014/main" xmlns="" xmlns:a14="http://schemas.microsoft.com/office/drawing/2010/main" val="2329818489"/>
                      </a:ext>
                    </a:extLst>
                  </a:tr>
                  <a:tr h="426917">
                    <a:tc>
                      <a:txBody>
                        <a:bodyPr/>
                        <a:lstStyle/>
                        <a:p>
                          <a:pPr algn="ctr">
                            <a:lnSpc>
                              <a:spcPts val="2000"/>
                            </a:lnSpc>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26715" marR="26715" marT="0" marB="0" anchor="ctr"/>
                    </a:tc>
                    <a:tc>
                      <a:txBody>
                        <a:bodyPr/>
                        <a:lstStyle/>
                        <a:p>
                          <a:pPr algn="ctr">
                            <a:lnSpc>
                              <a:spcPts val="2000"/>
                            </a:lnSpc>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26715" marR="26715" marT="0" marB="0" anchor="ctr"/>
                    </a:tc>
                    <a:tc>
                      <a:txBody>
                        <a:bodyPr/>
                        <a:lstStyle/>
                        <a:p>
                          <a:pPr algn="ctr">
                            <a:lnSpc>
                              <a:spcPts val="2000"/>
                            </a:lnSpc>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26715" marR="26715" marT="0" marB="0" anchor="ctr"/>
                    </a:tc>
                    <a:tc>
                      <a:txBody>
                        <a:bodyPr/>
                        <a:lstStyle/>
                        <a:p>
                          <a:pPr algn="ctr">
                            <a:lnSpc>
                              <a:spcPts val="2000"/>
                            </a:lnSpc>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26715" marR="26715" marT="0" marB="0" anchor="ctr">
                        <a:lnR w="19050"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en-US" sz="1800" b="1" kern="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26715" marR="26715" marT="0" marB="0" anchor="ctr">
                        <a:lnL w="19050" cap="flat" cmpd="sng" algn="ctr">
                          <a:solidFill>
                            <a:srgbClr val="FF0000"/>
                          </a:solidFill>
                          <a:prstDash val="solid"/>
                          <a:round/>
                          <a:headEnd type="none" w="med" len="med"/>
                          <a:tailEnd type="none" w="med" len="med"/>
                        </a:lnL>
                      </a:tcPr>
                    </a:tc>
                    <a:tc>
                      <a:txBody>
                        <a:bodyPr/>
                        <a:lstStyle/>
                        <a:p>
                          <a:pPr algn="ctr">
                            <a:lnSpc>
                              <a:spcPts val="2000"/>
                            </a:lnSpc>
                            <a:spcAft>
                              <a:spcPts val="0"/>
                            </a:spcAft>
                          </a:pPr>
                          <a:r>
                            <a:rPr lang="en-US" sz="1800" b="1" kern="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26715" marR="26715" marT="0" marB="0" anchor="ctr"/>
                    </a:tc>
                    <a:tc>
                      <a:txBody>
                        <a:bodyPr/>
                        <a:lstStyle/>
                        <a:p>
                          <a:pPr algn="ctr">
                            <a:lnSpc>
                              <a:spcPts val="2000"/>
                            </a:lnSpc>
                            <a:spcAft>
                              <a:spcPts val="0"/>
                            </a:spcAft>
                          </a:pPr>
                          <a:r>
                            <a:rPr lang="en-US" sz="1800" b="1" kern="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26715" marR="26715" marT="0" marB="0" anchor="ctr"/>
                    </a:tc>
                    <a:tc>
                      <a:txBody>
                        <a:bodyPr/>
                        <a:lstStyle/>
                        <a:p>
                          <a:pPr algn="ctr">
                            <a:lnSpc>
                              <a:spcPts val="2000"/>
                            </a:lnSpc>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26715" marR="26715" marT="0" marB="0" anchor="ctr"/>
                    </a:tc>
                    <a:tc>
                      <a:txBody>
                        <a:bodyPr/>
                        <a:lstStyle/>
                        <a:p>
                          <a:pPr algn="ctr">
                            <a:lnSpc>
                              <a:spcPts val="2000"/>
                            </a:lnSpc>
                            <a:spcAft>
                              <a:spcPts val="0"/>
                            </a:spcAft>
                          </a:pPr>
                          <a:r>
                            <a:rPr lang="en-US" sz="1800" b="1" kern="0" dirty="0" smtClean="0">
                              <a:solidFill>
                                <a:srgbClr val="FF0000"/>
                              </a:solidFill>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1800" b="1" kern="100" dirty="0">
                            <a:solidFill>
                              <a:srgbClr val="FF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26715" marR="26715" marT="0" marB="0" anchor="ctr"/>
                    </a:tc>
                    <a:extLst>
                      <a:ext uri="{0D108BD9-81ED-4DB2-BD59-A6C34878D82A}">
                        <a16:rowId xmlns:a16="http://schemas.microsoft.com/office/drawing/2014/main" xmlns="" xmlns:a14="http://schemas.microsoft.com/office/drawing/2010/main" val="60563641"/>
                      </a:ext>
                    </a:extLst>
                  </a:tr>
                </a:tbl>
              </a:graphicData>
            </a:graphic>
          </p:graphicFrame>
        </mc:Fallback>
      </mc:AlternateContent>
      <p:sp>
        <p:nvSpPr>
          <p:cNvPr id="11" name="文本框 5"/>
          <p:cNvSpPr txBox="1"/>
          <p:nvPr/>
        </p:nvSpPr>
        <p:spPr>
          <a:xfrm>
            <a:off x="1000940" y="2269360"/>
            <a:ext cx="4953866" cy="1200329"/>
          </a:xfrm>
          <a:prstGeom prst="rect">
            <a:avLst/>
          </a:prstGeom>
          <a:noFill/>
        </p:spPr>
        <p:txBody>
          <a:bodyPr wrap="square" rtlCol="0">
            <a:spAutoFit/>
          </a:bodyPr>
          <a:lstStyle/>
          <a:p>
            <a:pPr marL="342900" indent="-342900" defTabSz="468000">
              <a:lnSpc>
                <a:spcPct val="150000"/>
              </a:lnSpc>
              <a:buClr>
                <a:srgbClr val="3859CD"/>
              </a:buClr>
              <a:buFont typeface="Wingdings" panose="05000000000000000000" pitchFamily="2" charset="2"/>
              <a:buChar char="n"/>
            </a:pPr>
            <a:r>
              <a:rPr lang="zh-CN" altLang="en-US" sz="2400" b="1" dirty="0">
                <a:latin typeface="微软雅黑" panose="020B0503020204020204" pitchFamily="34" charset="-122"/>
                <a:ea typeface="微软雅黑" panose="020B0503020204020204" pitchFamily="34" charset="-122"/>
              </a:rPr>
              <a:t>电路能自启动，</a:t>
            </a:r>
            <a:r>
              <a:rPr lang="zh-CN" altLang="en-US" sz="2400" b="1" dirty="0">
                <a:solidFill>
                  <a:srgbClr val="FF0000"/>
                </a:solidFill>
                <a:latin typeface="微软雅黑" panose="020B0503020204020204" pitchFamily="34" charset="-122"/>
                <a:ea typeface="微软雅黑" panose="020B0503020204020204" pitchFamily="34" charset="-122"/>
              </a:rPr>
              <a:t>有错误输出</a:t>
            </a:r>
            <a:endParaRPr lang="en-US" altLang="zh-CN" sz="2400" b="1" dirty="0">
              <a:solidFill>
                <a:srgbClr val="FF0000"/>
              </a:solidFill>
              <a:latin typeface="微软雅黑" panose="020B0503020204020204" pitchFamily="34" charset="-122"/>
              <a:ea typeface="微软雅黑" panose="020B0503020204020204" pitchFamily="34" charset="-122"/>
            </a:endParaRPr>
          </a:p>
          <a:p>
            <a:pPr marL="342900" indent="-342900" defTabSz="468000">
              <a:lnSpc>
                <a:spcPct val="150000"/>
              </a:lnSpc>
              <a:buClr>
                <a:srgbClr val="3859CD"/>
              </a:buClr>
              <a:buFont typeface="Wingdings" panose="05000000000000000000" pitchFamily="2" charset="2"/>
              <a:buChar char="n"/>
            </a:pPr>
            <a:r>
              <a:rPr lang="zh-CN" altLang="en-US" sz="2400" b="1" dirty="0">
                <a:latin typeface="微软雅黑" panose="020B0503020204020204" pitchFamily="34" charset="-122"/>
                <a:ea typeface="微软雅黑" panose="020B0503020204020204" pitchFamily="34" charset="-122"/>
              </a:rPr>
              <a:t>完备的状态转移图</a:t>
            </a:r>
          </a:p>
        </p:txBody>
      </p:sp>
      <mc:AlternateContent xmlns:mc="http://schemas.openxmlformats.org/markup-compatibility/2006" xmlns:a14="http://schemas.microsoft.com/office/drawing/2010/main">
        <mc:Choice Requires="a14">
          <p:sp>
            <p:nvSpPr>
              <p:cNvPr id="2" name="矩形 1"/>
              <p:cNvSpPr/>
              <p:nvPr/>
            </p:nvSpPr>
            <p:spPr>
              <a:xfrm>
                <a:off x="8108879" y="4415909"/>
                <a:ext cx="2452082" cy="54098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b="1" i="1" smtClean="0">
                          <a:solidFill>
                            <a:srgbClr val="FF0000"/>
                          </a:solidFill>
                          <a:latin typeface="Cambria Math" panose="02040503050406030204" pitchFamily="18" charset="0"/>
                          <a:ea typeface="宋体" panose="02010600030101010101" pitchFamily="2" charset="-122"/>
                          <a:cs typeface="Times New Roman" panose="02020603050405020304" pitchFamily="18" charset="0"/>
                        </a:rPr>
                        <m:t>𝑪</m:t>
                      </m:r>
                      <m:r>
                        <a:rPr lang="en-US" altLang="zh-CN" sz="2400" b="1" i="1" smtClean="0">
                          <a:solidFill>
                            <a:srgbClr val="FF0000"/>
                          </a:solidFill>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altLang="zh-CN" sz="2400" b="1"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400" b="1" i="1">
                              <a:solidFill>
                                <a:srgbClr val="FF0000"/>
                              </a:solidFill>
                              <a:latin typeface="Cambria Math" panose="02040503050406030204" pitchFamily="18" charset="0"/>
                              <a:ea typeface="宋体" panose="02010600030101010101" pitchFamily="2" charset="-122"/>
                              <a:cs typeface="Times New Roman" panose="02020603050405020304" pitchFamily="18" charset="0"/>
                            </a:rPr>
                            <m:t>𝑸</m:t>
                          </m:r>
                        </m:e>
                        <m:sub>
                          <m:r>
                            <a:rPr lang="en-US" altLang="zh-CN" sz="2400" b="1" i="1">
                              <a:solidFill>
                                <a:srgbClr val="FF0000"/>
                              </a:solidFill>
                              <a:latin typeface="Cambria Math" panose="02040503050406030204" pitchFamily="18" charset="0"/>
                              <a:ea typeface="宋体" panose="02010600030101010101" pitchFamily="2" charset="-122"/>
                              <a:cs typeface="Times New Roman" panose="02020603050405020304" pitchFamily="18" charset="0"/>
                            </a:rPr>
                            <m:t>𝟑</m:t>
                          </m:r>
                        </m:sub>
                        <m:sup>
                          <m:r>
                            <a:rPr lang="en-US" altLang="zh-CN" sz="2400" b="1" i="1">
                              <a:solidFill>
                                <a:srgbClr val="FF0000"/>
                              </a:solidFill>
                              <a:latin typeface="Cambria Math" panose="02040503050406030204" pitchFamily="18" charset="0"/>
                              <a:ea typeface="宋体" panose="02010600030101010101" pitchFamily="2" charset="-122"/>
                              <a:cs typeface="Times New Roman" panose="02020603050405020304" pitchFamily="18" charset="0"/>
                            </a:rPr>
                            <m:t>𝒏</m:t>
                          </m:r>
                        </m:sup>
                      </m:sSubSup>
                      <m:bar>
                        <m:barPr>
                          <m:pos m:val="top"/>
                          <m:ctrlPr>
                            <a:rPr lang="en-US" altLang="zh-CN" sz="2400" b="1" i="1" smtClean="0">
                              <a:solidFill>
                                <a:srgbClr val="FF0000"/>
                              </a:solidFill>
                              <a:latin typeface="Cambria Math" panose="02040503050406030204" pitchFamily="18" charset="0"/>
                              <a:ea typeface="宋体" panose="02010600030101010101" pitchFamily="2" charset="-122"/>
                              <a:cs typeface="Times New Roman" panose="02020603050405020304" pitchFamily="18" charset="0"/>
                            </a:rPr>
                          </m:ctrlPr>
                        </m:barPr>
                        <m:e>
                          <m:sSubSup>
                            <m:sSubSupPr>
                              <m:ctrlPr>
                                <a:rPr lang="zh-CN" altLang="zh-CN" sz="2400" b="1"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400" b="1" i="1">
                                  <a:solidFill>
                                    <a:srgbClr val="FF0000"/>
                                  </a:solidFill>
                                  <a:latin typeface="Cambria Math" panose="02040503050406030204" pitchFamily="18" charset="0"/>
                                  <a:ea typeface="宋体" panose="02010600030101010101" pitchFamily="2" charset="-122"/>
                                  <a:cs typeface="Times New Roman" panose="02020603050405020304" pitchFamily="18" charset="0"/>
                                </a:rPr>
                                <m:t>𝑸</m:t>
                              </m:r>
                            </m:e>
                            <m:sub>
                              <m:r>
                                <a:rPr lang="en-US" altLang="zh-CN" sz="2400" b="1" i="1">
                                  <a:solidFill>
                                    <a:srgbClr val="FF0000"/>
                                  </a:solidFill>
                                  <a:latin typeface="Cambria Math"/>
                                  <a:ea typeface="宋体" panose="02010600030101010101" pitchFamily="2" charset="-122"/>
                                  <a:cs typeface="Times New Roman" panose="02020603050405020304" pitchFamily="18" charset="0"/>
                                </a:rPr>
                                <m:t>𝟐</m:t>
                              </m:r>
                            </m:sub>
                            <m:sup>
                              <m:r>
                                <a:rPr lang="en-US" altLang="zh-CN" sz="2400" b="1" i="1">
                                  <a:solidFill>
                                    <a:srgbClr val="FF0000"/>
                                  </a:solidFill>
                                  <a:latin typeface="Cambria Math" panose="02040503050406030204" pitchFamily="18" charset="0"/>
                                  <a:ea typeface="宋体" panose="02010600030101010101" pitchFamily="2" charset="-122"/>
                                  <a:cs typeface="Times New Roman" panose="02020603050405020304" pitchFamily="18" charset="0"/>
                                </a:rPr>
                                <m:t>𝒏</m:t>
                              </m:r>
                            </m:sup>
                          </m:sSubSup>
                        </m:e>
                      </m:bar>
                      <m:r>
                        <a:rPr lang="en-US" altLang="zh-CN" sz="2400" b="1" i="1" smtClean="0">
                          <a:solidFill>
                            <a:srgbClr val="FF0000"/>
                          </a:solidFill>
                          <a:latin typeface="Cambria Math"/>
                          <a:ea typeface="宋体" panose="02010600030101010101" pitchFamily="2" charset="-122"/>
                          <a:cs typeface="Times New Roman" panose="02020603050405020304" pitchFamily="18" charset="0"/>
                        </a:rPr>
                        <m:t> </m:t>
                      </m:r>
                      <m:bar>
                        <m:barPr>
                          <m:pos m:val="top"/>
                          <m:ctrlPr>
                            <a:rPr lang="en-US" altLang="zh-CN" sz="2400" b="1" i="1" smtClean="0">
                              <a:solidFill>
                                <a:srgbClr val="FF0000"/>
                              </a:solidFill>
                              <a:latin typeface="Cambria Math" panose="02040503050406030204" pitchFamily="18" charset="0"/>
                              <a:ea typeface="宋体" panose="02010600030101010101" pitchFamily="2" charset="-122"/>
                              <a:cs typeface="Times New Roman" panose="02020603050405020304" pitchFamily="18" charset="0"/>
                            </a:rPr>
                          </m:ctrlPr>
                        </m:barPr>
                        <m:e>
                          <m:sSubSup>
                            <m:sSubSupPr>
                              <m:ctrlPr>
                                <a:rPr lang="zh-CN" altLang="zh-CN" sz="2400" b="1"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400" b="1" i="1">
                                  <a:solidFill>
                                    <a:srgbClr val="FF0000"/>
                                  </a:solidFill>
                                  <a:latin typeface="Cambria Math" panose="02040503050406030204" pitchFamily="18" charset="0"/>
                                  <a:ea typeface="宋体" panose="02010600030101010101" pitchFamily="2" charset="-122"/>
                                  <a:cs typeface="Times New Roman" panose="02020603050405020304" pitchFamily="18" charset="0"/>
                                </a:rPr>
                                <m:t>𝑸</m:t>
                              </m:r>
                            </m:e>
                            <m:sub>
                              <m:r>
                                <a:rPr lang="en-US" altLang="zh-CN" sz="2400" b="1" i="1">
                                  <a:solidFill>
                                    <a:srgbClr val="FF0000"/>
                                  </a:solidFill>
                                  <a:latin typeface="Cambria Math"/>
                                  <a:ea typeface="宋体" panose="02010600030101010101" pitchFamily="2" charset="-122"/>
                                  <a:cs typeface="Times New Roman" panose="02020603050405020304" pitchFamily="18" charset="0"/>
                                </a:rPr>
                                <m:t>𝟏</m:t>
                              </m:r>
                            </m:sub>
                            <m:sup>
                              <m:r>
                                <a:rPr lang="en-US" altLang="zh-CN" sz="2400" b="1" i="1">
                                  <a:solidFill>
                                    <a:srgbClr val="FF0000"/>
                                  </a:solidFill>
                                  <a:latin typeface="Cambria Math" panose="02040503050406030204" pitchFamily="18" charset="0"/>
                                  <a:ea typeface="宋体" panose="02010600030101010101" pitchFamily="2" charset="-122"/>
                                  <a:cs typeface="Times New Roman" panose="02020603050405020304" pitchFamily="18" charset="0"/>
                                </a:rPr>
                                <m:t>𝒏</m:t>
                              </m:r>
                            </m:sup>
                          </m:sSubSup>
                        </m:e>
                      </m:bar>
                      <m:sSubSup>
                        <m:sSubSupPr>
                          <m:ctrlPr>
                            <a:rPr lang="zh-CN" altLang="zh-CN" sz="2400" b="1"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400" b="1" i="1">
                              <a:solidFill>
                                <a:srgbClr val="FF0000"/>
                              </a:solidFill>
                              <a:latin typeface="Cambria Math" panose="02040503050406030204" pitchFamily="18" charset="0"/>
                              <a:ea typeface="宋体" panose="02010600030101010101" pitchFamily="2" charset="-122"/>
                              <a:cs typeface="Times New Roman" panose="02020603050405020304" pitchFamily="18" charset="0"/>
                            </a:rPr>
                            <m:t>𝑸</m:t>
                          </m:r>
                        </m:e>
                        <m:sub>
                          <m:r>
                            <a:rPr lang="en-US" altLang="zh-CN" sz="2400" b="1" i="1">
                              <a:solidFill>
                                <a:srgbClr val="FF0000"/>
                              </a:solidFill>
                              <a:latin typeface="Cambria Math" panose="02040503050406030204" pitchFamily="18" charset="0"/>
                              <a:ea typeface="宋体" panose="02010600030101010101" pitchFamily="2" charset="-122"/>
                              <a:cs typeface="Times New Roman" panose="02020603050405020304" pitchFamily="18" charset="0"/>
                            </a:rPr>
                            <m:t>𝟎</m:t>
                          </m:r>
                        </m:sub>
                        <m:sup>
                          <m:r>
                            <a:rPr lang="en-US" altLang="zh-CN" sz="2400" b="1" i="1">
                              <a:solidFill>
                                <a:srgbClr val="FF0000"/>
                              </a:solidFill>
                              <a:latin typeface="Cambria Math" panose="02040503050406030204" pitchFamily="18" charset="0"/>
                              <a:ea typeface="宋体" panose="02010600030101010101" pitchFamily="2" charset="-122"/>
                              <a:cs typeface="Times New Roman" panose="02020603050405020304" pitchFamily="18" charset="0"/>
                            </a:rPr>
                            <m:t>𝒏</m:t>
                          </m:r>
                        </m:sup>
                      </m:sSubSup>
                    </m:oMath>
                  </m:oMathPara>
                </a14:m>
                <a:endParaRPr lang="zh-CN" altLang="en-US" sz="2400" dirty="0"/>
              </a:p>
            </p:txBody>
          </p:sp>
        </mc:Choice>
        <mc:Fallback xmlns="">
          <p:sp>
            <p:nvSpPr>
              <p:cNvPr id="2" name="矩形 1"/>
              <p:cNvSpPr>
                <a:spLocks noRot="1" noChangeAspect="1" noMove="1" noResize="1" noEditPoints="1" noAdjustHandles="1" noChangeArrowheads="1" noChangeShapeType="1" noTextEdit="1"/>
              </p:cNvSpPr>
              <p:nvPr/>
            </p:nvSpPr>
            <p:spPr>
              <a:xfrm>
                <a:off x="8108879" y="4415909"/>
                <a:ext cx="2452082" cy="540982"/>
              </a:xfrm>
              <a:prstGeom prst="rect">
                <a:avLst/>
              </a:prstGeom>
              <a:blipFill rotWithShape="1">
                <a:blip r:embed="rId7"/>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555551877"/>
      </p:ext>
    </p:extLst>
  </p:cSld>
  <p:clrMapOvr>
    <a:masterClrMapping/>
  </p:clrMapOvr>
  <mc:AlternateContent xmlns:mc="http://schemas.openxmlformats.org/markup-compatibility/2006" xmlns:p14="http://schemas.microsoft.com/office/powerpoint/2010/main">
    <mc:Choice Requires="p14">
      <p:transition spd="slow" p14:dur="1250">
        <p:randomBar dir="vert"/>
      </p:transition>
    </mc:Choice>
    <mc:Fallback xmlns="">
      <p:transition spd="slow">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1000"/>
                                        <p:tgtEl>
                                          <p:spTgt spid="7"/>
                                        </p:tgtEl>
                                      </p:cBhvr>
                                    </p:animEffect>
                                    <p:anim calcmode="lin" valueType="num">
                                      <p:cBhvr>
                                        <p:cTn id="14" dur="1000" fill="hold"/>
                                        <p:tgtEl>
                                          <p:spTgt spid="7"/>
                                        </p:tgtEl>
                                        <p:attrNameLst>
                                          <p:attrName>ppt_x</p:attrName>
                                        </p:attrNameLst>
                                      </p:cBhvr>
                                      <p:tavLst>
                                        <p:tav tm="0">
                                          <p:val>
                                            <p:strVal val="#ppt_x"/>
                                          </p:val>
                                        </p:tav>
                                        <p:tav tm="100000">
                                          <p:val>
                                            <p:strVal val="#ppt_x"/>
                                          </p:val>
                                        </p:tav>
                                      </p:tavLst>
                                    </p:anim>
                                    <p:anim calcmode="lin" valueType="num">
                                      <p:cBhvr>
                                        <p:cTn id="15"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6" presetClass="entr" presetSubtype="16" fill="hold" grpId="0" nodeType="click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circle(in)">
                                      <p:cBhvr>
                                        <p:cTn id="20" dur="2000"/>
                                        <p:tgtEl>
                                          <p:spTgt spid="11"/>
                                        </p:tgtEl>
                                      </p:cBhvr>
                                    </p:animEffect>
                                  </p:childTnLst>
                                </p:cTn>
                              </p:par>
                            </p:childTnLst>
                          </p:cTn>
                        </p:par>
                        <p:par>
                          <p:cTn id="21" fill="hold">
                            <p:stCondLst>
                              <p:cond delay="2000"/>
                            </p:stCondLst>
                            <p:childTnLst>
                              <p:par>
                                <p:cTn id="22" presetID="42" presetClass="entr" presetSubtype="0" fill="hold" nodeType="after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1000"/>
                                        <p:tgtEl>
                                          <p:spTgt spid="8"/>
                                        </p:tgtEl>
                                      </p:cBhvr>
                                    </p:animEffect>
                                    <p:anim calcmode="lin" valueType="num">
                                      <p:cBhvr>
                                        <p:cTn id="25" dur="1000" fill="hold"/>
                                        <p:tgtEl>
                                          <p:spTgt spid="8"/>
                                        </p:tgtEl>
                                        <p:attrNameLst>
                                          <p:attrName>ppt_x</p:attrName>
                                        </p:attrNameLst>
                                      </p:cBhvr>
                                      <p:tavLst>
                                        <p:tav tm="0">
                                          <p:val>
                                            <p:strVal val="#ppt_x"/>
                                          </p:val>
                                        </p:tav>
                                        <p:tav tm="100000">
                                          <p:val>
                                            <p:strVal val="#ppt_x"/>
                                          </p:val>
                                        </p:tav>
                                      </p:tavLst>
                                    </p:anim>
                                    <p:anim calcmode="lin" valueType="num">
                                      <p:cBhvr>
                                        <p:cTn id="26"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1"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B6D9C768-8413-45FA-BDC7-53DA68035736}" type="slidenum">
              <a:rPr lang="zh-CN" altLang="en-US" smtClean="0"/>
              <a:t>52</a:t>
            </a:fld>
            <a:endParaRPr lang="zh-CN" altLang="en-US"/>
          </a:p>
        </p:txBody>
      </p:sp>
      <p:sp>
        <p:nvSpPr>
          <p:cNvPr id="10" name="平行四边形 9"/>
          <p:cNvSpPr/>
          <p:nvPr/>
        </p:nvSpPr>
        <p:spPr>
          <a:xfrm>
            <a:off x="304512" y="129448"/>
            <a:ext cx="1739441" cy="612000"/>
          </a:xfrm>
          <a:prstGeom prst="parallelogram">
            <a:avLst/>
          </a:prstGeom>
          <a:effectLst>
            <a:glow rad="63500">
              <a:schemeClr val="accent1">
                <a:satMod val="175000"/>
                <a:alpha val="40000"/>
              </a:schemeClr>
            </a:glow>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latin typeface="微软雅黑" panose="020B0503020204020204" pitchFamily="34" charset="-122"/>
                <a:ea typeface="微软雅黑" panose="020B0503020204020204" pitchFamily="34" charset="-122"/>
                <a:cs typeface="Times New Roman" panose="02020603050405020304" pitchFamily="18" charset="0"/>
              </a:rPr>
              <a:t>6.5.3</a:t>
            </a:r>
            <a:endParaRPr lang="zh-CN" altLang="en-US" sz="36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3" name="标题 2"/>
          <p:cNvSpPr>
            <a:spLocks noGrp="1"/>
          </p:cNvSpPr>
          <p:nvPr>
            <p:ph type="title"/>
          </p:nvPr>
        </p:nvSpPr>
        <p:spPr>
          <a:xfrm>
            <a:off x="2187686" y="97943"/>
            <a:ext cx="6291295" cy="732155"/>
          </a:xfrm>
        </p:spPr>
        <p:txBody>
          <a:bodyPr>
            <a:normAutofit/>
          </a:bodyPr>
          <a:lstStyle/>
          <a:p>
            <a:r>
              <a:rPr lang="zh-CN" altLang="en-US" dirty="0">
                <a:effectLst>
                  <a:outerShdw blurRad="38100" dist="38100" dir="2700000" algn="tl">
                    <a:srgbClr val="000000">
                      <a:alpha val="43137"/>
                    </a:srgbClr>
                  </a:outerShdw>
                </a:effectLst>
              </a:rPr>
              <a:t>十进制计数器</a:t>
            </a:r>
          </a:p>
        </p:txBody>
      </p:sp>
      <p:sp>
        <p:nvSpPr>
          <p:cNvPr id="9" name="页脚占位符 3"/>
          <p:cNvSpPr>
            <a:spLocks noGrp="1"/>
          </p:cNvSpPr>
          <p:nvPr>
            <p:ph type="ftr" sz="quarter" idx="11"/>
          </p:nvPr>
        </p:nvSpPr>
        <p:spPr>
          <a:xfrm>
            <a:off x="9642764" y="0"/>
            <a:ext cx="2549236" cy="510988"/>
          </a:xfrm>
        </p:spPr>
        <p:txBody>
          <a:bodyPr/>
          <a:lstStyle/>
          <a:p>
            <a:r>
              <a:rPr lang="zh-CN" altLang="en-US"/>
              <a:t>第</a:t>
            </a:r>
            <a:r>
              <a:rPr lang="en-US" altLang="zh-CN"/>
              <a:t>6</a:t>
            </a:r>
            <a:r>
              <a:rPr lang="zh-CN" altLang="en-US"/>
              <a:t>章 同步时序逻辑电路</a:t>
            </a:r>
            <a:endParaRPr lang="zh-CN" altLang="en-US" dirty="0"/>
          </a:p>
        </p:txBody>
      </p:sp>
      <p:sp>
        <p:nvSpPr>
          <p:cNvPr id="6" name="文本框 5"/>
          <p:cNvSpPr txBox="1"/>
          <p:nvPr/>
        </p:nvSpPr>
        <p:spPr>
          <a:xfrm>
            <a:off x="332509" y="1020462"/>
            <a:ext cx="5296766" cy="581057"/>
          </a:xfrm>
          <a:prstGeom prst="rect">
            <a:avLst/>
          </a:prstGeom>
          <a:noFill/>
        </p:spPr>
        <p:txBody>
          <a:bodyPr wrap="square" rtlCol="0">
            <a:spAutoFit/>
          </a:bodyPr>
          <a:lstStyle/>
          <a:p>
            <a:pPr marL="342900" indent="-342900" defTabSz="468000">
              <a:lnSpc>
                <a:spcPct val="150000"/>
              </a:lnSpc>
              <a:buClr>
                <a:srgbClr val="3859CD"/>
              </a:buClr>
              <a:buFont typeface="Wingdings" panose="05000000000000000000" pitchFamily="2" charset="2"/>
              <a:buChar char="n"/>
            </a:pPr>
            <a:r>
              <a:rPr lang="zh-CN" altLang="en-US" sz="2400" b="1" dirty="0">
                <a:solidFill>
                  <a:srgbClr val="0000CC"/>
                </a:solidFill>
                <a:latin typeface="微软雅黑" panose="020B0503020204020204" pitchFamily="34" charset="-122"/>
                <a:ea typeface="微软雅黑" panose="020B0503020204020204" pitchFamily="34" charset="-122"/>
              </a:rPr>
              <a:t>十进制同步加法计数器的激励方程</a:t>
            </a:r>
          </a:p>
        </p:txBody>
      </p:sp>
      <mc:AlternateContent xmlns:mc="http://schemas.openxmlformats.org/markup-compatibility/2006" xmlns:a14="http://schemas.microsoft.com/office/drawing/2010/main">
        <mc:Choice Requires="a14">
          <p:sp>
            <p:nvSpPr>
              <p:cNvPr id="2" name="矩形 1"/>
              <p:cNvSpPr/>
              <p:nvPr/>
            </p:nvSpPr>
            <p:spPr>
              <a:xfrm>
                <a:off x="7324724" y="1258305"/>
                <a:ext cx="4476751" cy="2361609"/>
              </a:xfrm>
              <a:prstGeom prst="rect">
                <a:avLst/>
              </a:prstGeom>
            </p:spPr>
            <p:txBody>
              <a:bodyPr wrap="square">
                <a:spAutoFit/>
              </a:bodyPr>
              <a:lstStyle/>
              <a:p>
                <a:pPr lvl="0" algn="just">
                  <a:lnSpc>
                    <a:spcPct val="150000"/>
                  </a:lnSpc>
                </a:pPr>
                <a14:m>
                  <m:oMath xmlns:m="http://schemas.openxmlformats.org/officeDocument/2006/math">
                    <m:sSub>
                      <m:sSubPr>
                        <m:ctrlPr>
                          <a:rPr lang="zh-CN" altLang="zh-CN" sz="2400" b="1" i="1" kern="100"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𝑱</m:t>
                        </m:r>
                      </m:e>
                      <m:sub>
                        <m:r>
                          <a:rPr lang="en-US" altLang="zh-CN" sz="24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𝟑</m:t>
                        </m:r>
                      </m:sub>
                    </m:sSub>
                    <m:r>
                      <a:rPr lang="en-US" altLang="zh-CN" sz="24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altLang="zh-CN" sz="2400" b="1" i="1" kern="10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4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𝑸</m:t>
                        </m:r>
                      </m:e>
                      <m:sub>
                        <m:r>
                          <a:rPr lang="en-US" altLang="zh-CN" sz="24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𝟐</m:t>
                        </m:r>
                      </m:sub>
                      <m:sup>
                        <m:r>
                          <a:rPr lang="en-US" altLang="zh-CN" sz="24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𝒏</m:t>
                        </m:r>
                      </m:sup>
                    </m:sSubSup>
                    <m:sSubSup>
                      <m:sSubSupPr>
                        <m:ctrlPr>
                          <a:rPr lang="zh-CN" altLang="zh-CN" sz="2400" b="1" i="1" kern="10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4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𝑸</m:t>
                        </m:r>
                      </m:e>
                      <m:sub>
                        <m:r>
                          <a:rPr lang="en-US" altLang="zh-CN" sz="24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𝟏</m:t>
                        </m:r>
                      </m:sub>
                      <m:sup>
                        <m:r>
                          <a:rPr lang="en-US" altLang="zh-CN" sz="24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𝒏</m:t>
                        </m:r>
                      </m:sup>
                    </m:sSubSup>
                    <m:sSubSup>
                      <m:sSubSupPr>
                        <m:ctrlPr>
                          <a:rPr lang="zh-CN" altLang="zh-CN" sz="2400" b="1" i="1" kern="10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4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𝑸</m:t>
                        </m:r>
                      </m:e>
                      <m:sub>
                        <m:r>
                          <a:rPr lang="en-US" altLang="zh-CN" sz="24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𝟎</m:t>
                        </m:r>
                      </m:sub>
                      <m:sup>
                        <m:r>
                          <a:rPr lang="en-US" altLang="zh-CN" sz="24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𝒏</m:t>
                        </m:r>
                      </m:sup>
                    </m:sSubSup>
                    <m:r>
                      <a:rPr lang="en-US" altLang="zh-CN" sz="24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                </m:t>
                    </m:r>
                    <m:sSub>
                      <m:sSubPr>
                        <m:ctrlPr>
                          <a:rPr lang="zh-CN" altLang="zh-CN" sz="2400" b="1" i="1" kern="10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𝑲</m:t>
                        </m:r>
                      </m:e>
                      <m:sub>
                        <m:r>
                          <a:rPr lang="en-US" altLang="zh-CN" sz="24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𝟑</m:t>
                        </m:r>
                      </m:sub>
                    </m:sSub>
                    <m:r>
                      <a:rPr lang="en-US" altLang="zh-CN" sz="24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altLang="zh-CN" sz="2400" b="1" i="1" kern="10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4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𝑸</m:t>
                        </m:r>
                      </m:e>
                      <m:sub>
                        <m:r>
                          <a:rPr lang="en-US" altLang="zh-CN" sz="24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𝟎</m:t>
                        </m:r>
                      </m:sub>
                      <m:sup>
                        <m:r>
                          <a:rPr lang="en-US" altLang="zh-CN" sz="24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𝒏</m:t>
                        </m:r>
                      </m:sup>
                    </m:sSubSup>
                    <m:r>
                      <a:rPr lang="en-US" altLang="zh-CN" sz="24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 </m:t>
                    </m:r>
                  </m:oMath>
                </a14:m>
                <a:r>
                  <a:rPr lang="en-US" altLang="zh-CN" sz="2400" b="1"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a:t>
                </a:r>
                <a:endParaRPr lang="zh-CN" altLang="zh-CN" sz="2400" b="1" kern="100" dirty="0">
                  <a:solidFill>
                    <a:srgbClr val="FF0000"/>
                  </a:solidFill>
                  <a:latin typeface="Calibri" panose="020F0502020204030204" pitchFamily="34" charset="0"/>
                  <a:ea typeface="宋体" panose="02010600030101010101" pitchFamily="2" charset="-122"/>
                  <a:cs typeface="Times New Roman" panose="02020603050405020304" pitchFamily="18" charset="0"/>
                </a:endParaRPr>
              </a:p>
              <a:p>
                <a:pPr lvl="0" algn="just">
                  <a:lnSpc>
                    <a:spcPct val="150000"/>
                  </a:lnSpc>
                </a:pPr>
                <a14:m>
                  <m:oMath xmlns:m="http://schemas.openxmlformats.org/officeDocument/2006/math">
                    <m:sSub>
                      <m:sSubPr>
                        <m:ctrlPr>
                          <a:rPr lang="zh-CN" altLang="zh-CN" sz="2400" b="1" i="1" kern="10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𝑱</m:t>
                        </m:r>
                      </m:e>
                      <m:sub>
                        <m:r>
                          <a:rPr lang="en-US" altLang="zh-CN" sz="24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𝟐</m:t>
                        </m:r>
                      </m:sub>
                    </m:sSub>
                    <m:r>
                      <a:rPr lang="en-US" altLang="zh-CN" sz="24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b="1" i="1" kern="10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𝑲</m:t>
                        </m:r>
                      </m:e>
                      <m:sub>
                        <m:r>
                          <a:rPr lang="en-US" altLang="zh-CN" sz="24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𝟐</m:t>
                        </m:r>
                      </m:sub>
                    </m:sSub>
                    <m:r>
                      <a:rPr lang="en-US" altLang="zh-CN" sz="24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altLang="zh-CN" sz="2400" b="1" i="1" kern="10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4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𝑸</m:t>
                        </m:r>
                      </m:e>
                      <m:sub>
                        <m:r>
                          <a:rPr lang="en-US" altLang="zh-CN" sz="24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𝟏</m:t>
                        </m:r>
                      </m:sub>
                      <m:sup>
                        <m:r>
                          <a:rPr lang="en-US" altLang="zh-CN" sz="24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𝒏</m:t>
                        </m:r>
                      </m:sup>
                    </m:sSubSup>
                    <m:sSubSup>
                      <m:sSubSupPr>
                        <m:ctrlPr>
                          <a:rPr lang="zh-CN" altLang="zh-CN" sz="2400" b="1" i="1" kern="10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4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𝑸</m:t>
                        </m:r>
                      </m:e>
                      <m:sub>
                        <m:r>
                          <a:rPr lang="en-US" altLang="zh-CN" sz="24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𝟎</m:t>
                        </m:r>
                      </m:sub>
                      <m:sup>
                        <m:r>
                          <a:rPr lang="en-US" altLang="zh-CN" sz="24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𝒏</m:t>
                        </m:r>
                      </m:sup>
                    </m:sSubSup>
                  </m:oMath>
                </a14:m>
                <a:r>
                  <a:rPr lang="en-US" altLang="zh-CN" sz="2400" b="1"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a:t>
                </a:r>
                <a:endParaRPr lang="zh-CN" altLang="zh-CN" sz="2400" b="1" kern="100" dirty="0">
                  <a:solidFill>
                    <a:srgbClr val="FF0000"/>
                  </a:solidFill>
                  <a:latin typeface="Calibri" panose="020F0502020204030204" pitchFamily="34" charset="0"/>
                  <a:ea typeface="宋体" panose="02010600030101010101" pitchFamily="2" charset="-122"/>
                  <a:cs typeface="Times New Roman" panose="02020603050405020304" pitchFamily="18" charset="0"/>
                </a:endParaRPr>
              </a:p>
              <a:p>
                <a:pPr lvl="0" algn="just">
                  <a:lnSpc>
                    <a:spcPct val="150000"/>
                  </a:lnSpc>
                </a:pPr>
                <a14:m>
                  <m:oMath xmlns:m="http://schemas.openxmlformats.org/officeDocument/2006/math">
                    <m:sSub>
                      <m:sSubPr>
                        <m:ctrlPr>
                          <a:rPr lang="zh-CN" altLang="zh-CN" sz="2400" b="1" i="1" kern="10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𝑱</m:t>
                        </m:r>
                      </m:e>
                      <m:sub>
                        <m:r>
                          <a:rPr lang="en-US" altLang="zh-CN" sz="24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𝟏</m:t>
                        </m:r>
                      </m:sub>
                    </m:sSub>
                    <m:r>
                      <a:rPr lang="en-US" altLang="zh-CN" sz="24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m:t>
                    </m:r>
                    <m:acc>
                      <m:accPr>
                        <m:chr m:val="̅"/>
                        <m:ctrlPr>
                          <a:rPr lang="zh-CN" altLang="zh-CN" sz="2400" b="1" i="1" kern="10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accPr>
                      <m:e>
                        <m:sSubSup>
                          <m:sSubSupPr>
                            <m:ctrlPr>
                              <a:rPr lang="zh-CN" altLang="zh-CN" sz="2400" b="1" i="1" kern="10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4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𝑸</m:t>
                            </m:r>
                          </m:e>
                          <m:sub>
                            <m:r>
                              <a:rPr lang="en-US" altLang="zh-CN" sz="24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𝟑</m:t>
                            </m:r>
                          </m:sub>
                          <m:sup>
                            <m:r>
                              <a:rPr lang="en-US" altLang="zh-CN" sz="24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𝒏</m:t>
                            </m:r>
                          </m:sup>
                        </m:sSubSup>
                      </m:e>
                    </m:acc>
                    <m:sSubSup>
                      <m:sSubSupPr>
                        <m:ctrlPr>
                          <a:rPr lang="zh-CN" altLang="zh-CN" sz="2400" b="1" i="1" kern="10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4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𝑸</m:t>
                        </m:r>
                      </m:e>
                      <m:sub>
                        <m:r>
                          <a:rPr lang="en-US" altLang="zh-CN" sz="24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𝟎</m:t>
                        </m:r>
                      </m:sub>
                      <m:sup>
                        <m:r>
                          <a:rPr lang="en-US" altLang="zh-CN" sz="24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𝒏</m:t>
                        </m:r>
                      </m:sup>
                    </m:sSubSup>
                    <m:r>
                      <a:rPr lang="en-US" altLang="zh-CN" sz="24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                    </m:t>
                    </m:r>
                    <m:sSub>
                      <m:sSubPr>
                        <m:ctrlPr>
                          <a:rPr lang="zh-CN" altLang="zh-CN" sz="2400" b="1" i="1" kern="10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 </m:t>
                        </m:r>
                        <m:r>
                          <a:rPr lang="en-US" altLang="zh-CN" sz="24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𝑲</m:t>
                        </m:r>
                      </m:e>
                      <m:sub>
                        <m:r>
                          <a:rPr lang="en-US" altLang="zh-CN" sz="24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𝟏</m:t>
                        </m:r>
                      </m:sub>
                    </m:sSub>
                    <m:r>
                      <a:rPr lang="en-US" altLang="zh-CN" sz="24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 </m:t>
                    </m:r>
                    <m:sSubSup>
                      <m:sSubSupPr>
                        <m:ctrlPr>
                          <a:rPr lang="zh-CN" altLang="zh-CN" sz="2400" b="1" i="1" kern="10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4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𝑸</m:t>
                        </m:r>
                      </m:e>
                      <m:sub>
                        <m:r>
                          <a:rPr lang="en-US" altLang="zh-CN" sz="24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𝟎</m:t>
                        </m:r>
                      </m:sub>
                      <m:sup>
                        <m:r>
                          <a:rPr lang="en-US" altLang="zh-CN" sz="24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𝒏</m:t>
                        </m:r>
                      </m:sup>
                    </m:sSubSup>
                    <m:r>
                      <a:rPr lang="en-US" altLang="zh-CN" sz="24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 </m:t>
                    </m:r>
                  </m:oMath>
                </a14:m>
                <a:r>
                  <a:rPr lang="en-US" altLang="zh-CN" sz="2400" b="1"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a:t>
                </a:r>
                <a:endParaRPr lang="zh-CN" altLang="zh-CN" sz="2400" b="1" kern="100" dirty="0">
                  <a:solidFill>
                    <a:srgbClr val="FF0000"/>
                  </a:solidFill>
                  <a:latin typeface="Calibri" panose="020F0502020204030204" pitchFamily="34" charset="0"/>
                  <a:ea typeface="宋体" panose="02010600030101010101" pitchFamily="2" charset="-122"/>
                  <a:cs typeface="Times New Roman" panose="02020603050405020304" pitchFamily="18" charset="0"/>
                </a:endParaRPr>
              </a:p>
              <a:p>
                <a:pPr lvl="0">
                  <a:lnSpc>
                    <a:spcPct val="150000"/>
                  </a:lnSpc>
                </a:pPr>
                <a:r>
                  <a:rPr lang="en-US" altLang="zh-CN" sz="2400" b="1" dirty="0">
                    <a:solidFill>
                      <a:srgbClr val="FF0000"/>
                    </a:solidFill>
                    <a:ea typeface="Cambria Math" panose="02040503050406030204" pitchFamily="18" charset="0"/>
                    <a:cs typeface="Times New Roman" panose="02020603050405020304" pitchFamily="18" charset="0"/>
                  </a:rPr>
                  <a:t> </a:t>
                </a:r>
                <a14:m>
                  <m:oMath xmlns:m="http://schemas.openxmlformats.org/officeDocument/2006/math">
                    <m:sSub>
                      <m:sSubPr>
                        <m:ctrlPr>
                          <a:rPr lang="zh-CN" altLang="zh-CN" sz="2400" b="1"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b="1" i="1">
                            <a:solidFill>
                              <a:srgbClr val="FF0000"/>
                            </a:solidFill>
                            <a:latin typeface="Cambria Math" panose="02040503050406030204" pitchFamily="18" charset="0"/>
                            <a:ea typeface="宋体" panose="02010600030101010101" pitchFamily="2" charset="-122"/>
                            <a:cs typeface="Times New Roman" panose="02020603050405020304" pitchFamily="18" charset="0"/>
                          </a:rPr>
                          <m:t>𝑱</m:t>
                        </m:r>
                      </m:e>
                      <m:sub>
                        <m:r>
                          <a:rPr lang="en-US" altLang="zh-CN" sz="2400" b="1" i="1">
                            <a:solidFill>
                              <a:srgbClr val="FF0000"/>
                            </a:solidFill>
                            <a:latin typeface="Cambria Math" panose="02040503050406030204" pitchFamily="18" charset="0"/>
                            <a:ea typeface="宋体" panose="02010600030101010101" pitchFamily="2" charset="-122"/>
                            <a:cs typeface="Times New Roman" panose="02020603050405020304" pitchFamily="18" charset="0"/>
                          </a:rPr>
                          <m:t>𝟎</m:t>
                        </m:r>
                      </m:sub>
                    </m:sSub>
                    <m:r>
                      <a:rPr lang="en-US" altLang="zh-CN" sz="2400" b="1" i="1">
                        <a:solidFill>
                          <a:srgbClr val="FF0000"/>
                        </a:solidFill>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b="1"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b="1" i="1">
                            <a:solidFill>
                              <a:srgbClr val="FF0000"/>
                            </a:solidFill>
                            <a:latin typeface="Cambria Math" panose="02040503050406030204" pitchFamily="18" charset="0"/>
                            <a:ea typeface="宋体" panose="02010600030101010101" pitchFamily="2" charset="-122"/>
                            <a:cs typeface="Times New Roman" panose="02020603050405020304" pitchFamily="18" charset="0"/>
                          </a:rPr>
                          <m:t> </m:t>
                        </m:r>
                        <m:r>
                          <a:rPr lang="en-US" altLang="zh-CN" sz="2400" b="1" i="1">
                            <a:solidFill>
                              <a:srgbClr val="FF0000"/>
                            </a:solidFill>
                            <a:latin typeface="Cambria Math" panose="02040503050406030204" pitchFamily="18" charset="0"/>
                            <a:ea typeface="宋体" panose="02010600030101010101" pitchFamily="2" charset="-122"/>
                            <a:cs typeface="Times New Roman" panose="02020603050405020304" pitchFamily="18" charset="0"/>
                          </a:rPr>
                          <m:t>𝑲</m:t>
                        </m:r>
                      </m:e>
                      <m:sub>
                        <m:r>
                          <a:rPr lang="en-US" altLang="zh-CN" sz="2400" b="1" i="1">
                            <a:solidFill>
                              <a:srgbClr val="FF0000"/>
                            </a:solidFill>
                            <a:latin typeface="Cambria Math" panose="02040503050406030204" pitchFamily="18" charset="0"/>
                            <a:ea typeface="宋体" panose="02010600030101010101" pitchFamily="2" charset="-122"/>
                            <a:cs typeface="Times New Roman" panose="02020603050405020304" pitchFamily="18" charset="0"/>
                          </a:rPr>
                          <m:t>𝟎</m:t>
                        </m:r>
                      </m:sub>
                    </m:sSub>
                    <m:r>
                      <a:rPr lang="en-US" altLang="zh-CN" sz="2400" b="1" i="1">
                        <a:solidFill>
                          <a:srgbClr val="FF0000"/>
                        </a:solidFill>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a:solidFill>
                          <a:srgbClr val="FF0000"/>
                        </a:solidFill>
                        <a:latin typeface="Cambria Math" panose="02040503050406030204" pitchFamily="18" charset="0"/>
                        <a:ea typeface="宋体" panose="02010600030101010101" pitchFamily="2" charset="-122"/>
                        <a:cs typeface="Times New Roman" panose="02020603050405020304" pitchFamily="18" charset="0"/>
                      </a:rPr>
                      <m:t>𝟏</m:t>
                    </m:r>
                  </m:oMath>
                </a14:m>
                <a:endParaRPr lang="zh-CN" altLang="en-US" b="1" dirty="0">
                  <a:solidFill>
                    <a:srgbClr val="FF0000"/>
                  </a:solidFill>
                </a:endParaRPr>
              </a:p>
            </p:txBody>
          </p:sp>
        </mc:Choice>
        <mc:Fallback xmlns="">
          <p:sp>
            <p:nvSpPr>
              <p:cNvPr id="2" name="矩形 1"/>
              <p:cNvSpPr>
                <a:spLocks noRot="1" noChangeAspect="1" noMove="1" noResize="1" noEditPoints="1" noAdjustHandles="1" noChangeArrowheads="1" noChangeShapeType="1" noTextEdit="1"/>
              </p:cNvSpPr>
              <p:nvPr/>
            </p:nvSpPr>
            <p:spPr>
              <a:xfrm>
                <a:off x="7324724" y="1258305"/>
                <a:ext cx="4476751" cy="2361609"/>
              </a:xfrm>
              <a:prstGeom prst="rect">
                <a:avLst/>
              </a:prstGeom>
              <a:blipFill rotWithShape="1">
                <a:blip r:embed="rId4"/>
                <a:stretch>
                  <a:fillRect l="-954"/>
                </a:stretch>
              </a:blipFill>
            </p:spPr>
            <p:txBody>
              <a:bodyPr/>
              <a:lstStyle/>
              <a:p>
                <a:r>
                  <a:rPr lang="zh-CN" altLang="en-US">
                    <a:noFill/>
                  </a:rPr>
                  <a:t> </a:t>
                </a:r>
              </a:p>
            </p:txBody>
          </p:sp>
        </mc:Fallback>
      </mc:AlternateContent>
      <p:graphicFrame>
        <p:nvGraphicFramePr>
          <p:cNvPr id="4" name="对象 3"/>
          <p:cNvGraphicFramePr>
            <a:graphicFrameLocks noChangeAspect="1"/>
          </p:cNvGraphicFramePr>
          <p:nvPr>
            <p:extLst>
              <p:ext uri="{D42A27DB-BD31-4B8C-83A1-F6EECF244321}">
                <p14:modId xmlns:p14="http://schemas.microsoft.com/office/powerpoint/2010/main" val="3222546517"/>
              </p:ext>
            </p:extLst>
          </p:nvPr>
        </p:nvGraphicFramePr>
        <p:xfrm>
          <a:off x="963735" y="3989744"/>
          <a:ext cx="10066215" cy="2782531"/>
        </p:xfrm>
        <a:graphic>
          <a:graphicData uri="http://schemas.openxmlformats.org/presentationml/2006/ole">
            <mc:AlternateContent xmlns:mc="http://schemas.openxmlformats.org/markup-compatibility/2006">
              <mc:Choice xmlns:v="urn:schemas-microsoft-com:vml" Requires="v">
                <p:oleObj spid="_x0000_s562218" name="Visio" r:id="rId5" imgW="5237878" imgH="1445040" progId="Visio.Drawing.11">
                  <p:embed/>
                </p:oleObj>
              </mc:Choice>
              <mc:Fallback>
                <p:oleObj name="Visio" r:id="rId5" imgW="5237878" imgH="1445040" progId="Visio.Drawing.11">
                  <p:embed/>
                  <p:pic>
                    <p:nvPicPr>
                      <p:cNvPr id="0" name="对象 6"/>
                      <p:cNvPicPr>
                        <a:picLocks noChangeAspect="1" noChangeArrowheads="1"/>
                      </p:cNvPicPr>
                      <p:nvPr/>
                    </p:nvPicPr>
                    <p:blipFill>
                      <a:blip r:embed="rId6"/>
                      <a:srcRect/>
                      <a:stretch>
                        <a:fillRect/>
                      </a:stretch>
                    </p:blipFill>
                    <p:spPr bwMode="auto">
                      <a:xfrm>
                        <a:off x="963735" y="3989744"/>
                        <a:ext cx="10066215" cy="2782531"/>
                      </a:xfrm>
                      <a:prstGeom prst="rect">
                        <a:avLst/>
                      </a:prstGeom>
                      <a:solidFill>
                        <a:srgbClr val="FFFFCC"/>
                      </a:solidFill>
                      <a:ln>
                        <a:noFill/>
                      </a:ln>
                    </p:spPr>
                  </p:pic>
                </p:oleObj>
              </mc:Fallback>
            </mc:AlternateContent>
          </a:graphicData>
        </a:graphic>
      </p:graphicFrame>
      <mc:AlternateContent xmlns:mc="http://schemas.openxmlformats.org/markup-compatibility/2006" xmlns:a14="http://schemas.microsoft.com/office/drawing/2010/main">
        <mc:Choice Requires="a14">
          <p:sp>
            <p:nvSpPr>
              <p:cNvPr id="11" name="文本框 5"/>
              <p:cNvSpPr txBox="1"/>
              <p:nvPr/>
            </p:nvSpPr>
            <p:spPr>
              <a:xfrm>
                <a:off x="532245" y="1669354"/>
                <a:ext cx="4305588" cy="1926681"/>
              </a:xfrm>
              <a:prstGeom prst="rect">
                <a:avLst/>
              </a:prstGeom>
              <a:noFill/>
            </p:spPr>
            <p:txBody>
              <a:bodyPr wrap="square" rtlCol="0">
                <a:spAutoFit/>
              </a:bodyPr>
              <a:lstStyle/>
              <a:p>
                <a:pPr algn="just">
                  <a:lnSpc>
                    <a:spcPct val="150000"/>
                  </a:lnSpc>
                  <a:spcAft>
                    <a:spcPts val="0"/>
                  </a:spcAft>
                </a:pPr>
                <a14:m>
                  <m:oMath xmlns:m="http://schemas.openxmlformats.org/officeDocument/2006/math">
                    <m:sSubSup>
                      <m:sSubSupPr>
                        <m:ctrlPr>
                          <a:rPr lang="zh-CN" altLang="zh-CN" sz="2400" b="1" i="1" kern="100"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𝑸</m:t>
                        </m:r>
                      </m:e>
                      <m:sub>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𝟑</m:t>
                        </m:r>
                      </m:sub>
                      <m:sup>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𝒏</m:t>
                        </m:r>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𝟏</m:t>
                        </m:r>
                      </m:sup>
                    </m:sSubSup>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altLang="zh-CN" sz="2400" b="1" i="1" kern="100">
                            <a:solidFill>
                              <a:srgbClr val="FF0000"/>
                            </a:solidFill>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𝑸</m:t>
                        </m:r>
                      </m:e>
                      <m:sub>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𝟐</m:t>
                        </m:r>
                      </m:sub>
                      <m:sup>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𝒏</m:t>
                        </m:r>
                      </m:sup>
                    </m:sSubSup>
                    <m:sSubSup>
                      <m:sSubSupPr>
                        <m:ctrlPr>
                          <a:rPr lang="zh-CN" altLang="zh-CN" sz="2400" b="1" i="1" kern="100">
                            <a:solidFill>
                              <a:srgbClr val="FF0000"/>
                            </a:solidFill>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𝑸</m:t>
                        </m:r>
                      </m:e>
                      <m:sub>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𝟏</m:t>
                        </m:r>
                      </m:sub>
                      <m:sup>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𝒏</m:t>
                        </m:r>
                      </m:sup>
                    </m:sSubSup>
                    <m:sSubSup>
                      <m:sSubSupPr>
                        <m:ctrlPr>
                          <a:rPr lang="zh-CN" altLang="zh-CN" sz="2400" b="1" i="1" kern="100">
                            <a:solidFill>
                              <a:srgbClr val="FF0000"/>
                            </a:solidFill>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𝑸</m:t>
                        </m:r>
                      </m:e>
                      <m:sub>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𝟎</m:t>
                        </m:r>
                      </m:sub>
                      <m:sup>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𝒏</m:t>
                        </m:r>
                      </m:sup>
                    </m:sSubSup>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 </m:t>
                    </m:r>
                    <m:acc>
                      <m:accPr>
                        <m:chr m:val="̅"/>
                        <m:ctrlPr>
                          <a:rPr lang="zh-CN" altLang="zh-CN" sz="2400" b="1" i="1" kern="100">
                            <a:solidFill>
                              <a:srgbClr val="FF0000"/>
                            </a:solidFill>
                            <a:effectLst/>
                            <a:latin typeface="Cambria Math" panose="02040503050406030204" pitchFamily="18" charset="0"/>
                            <a:ea typeface="Cambria Math" panose="02040503050406030204" pitchFamily="18" charset="0"/>
                            <a:cs typeface="Times New Roman" panose="02020603050405020304" pitchFamily="18" charset="0"/>
                          </a:rPr>
                        </m:ctrlPr>
                      </m:accPr>
                      <m:e>
                        <m:sSubSup>
                          <m:sSubSupPr>
                            <m:ctrlPr>
                              <a:rPr lang="zh-CN" altLang="zh-CN" sz="2400" b="1" i="1" kern="100">
                                <a:solidFill>
                                  <a:srgbClr val="FF0000"/>
                                </a:solidFill>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𝑸</m:t>
                            </m:r>
                          </m:e>
                          <m:sub>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𝟑</m:t>
                            </m:r>
                          </m:sub>
                          <m:sup>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𝒏</m:t>
                            </m:r>
                          </m:sup>
                        </m:sSubSup>
                      </m:e>
                    </m:acc>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m:t>
                    </m:r>
                    <m:acc>
                      <m:accPr>
                        <m:chr m:val="̅"/>
                        <m:ctrlPr>
                          <a:rPr lang="zh-CN" altLang="zh-CN" sz="2400" b="1" i="1" kern="100">
                            <a:solidFill>
                              <a:srgbClr val="FF0000"/>
                            </a:solidFill>
                            <a:effectLst/>
                            <a:latin typeface="Cambria Math" panose="02040503050406030204" pitchFamily="18" charset="0"/>
                            <a:ea typeface="Cambria Math" panose="02040503050406030204" pitchFamily="18" charset="0"/>
                            <a:cs typeface="Times New Roman" panose="02020603050405020304" pitchFamily="18" charset="0"/>
                          </a:rPr>
                        </m:ctrlPr>
                      </m:accPr>
                      <m:e>
                        <m:sSubSup>
                          <m:sSubSupPr>
                            <m:ctrlPr>
                              <a:rPr lang="zh-CN" altLang="zh-CN" sz="2400" b="1" i="1" kern="100">
                                <a:solidFill>
                                  <a:srgbClr val="FF0000"/>
                                </a:solidFill>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𝑸</m:t>
                            </m:r>
                          </m:e>
                          <m:sub>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𝟎</m:t>
                            </m:r>
                          </m:sub>
                          <m:sup>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𝒏</m:t>
                            </m:r>
                          </m:sup>
                        </m:sSubSup>
                      </m:e>
                    </m:acc>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 </m:t>
                    </m:r>
                    <m:sSubSup>
                      <m:sSubSupPr>
                        <m:ctrlPr>
                          <a:rPr lang="zh-CN" altLang="zh-CN" sz="2400" b="1" i="1" kern="100">
                            <a:solidFill>
                              <a:srgbClr val="FF0000"/>
                            </a:solidFill>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𝑸</m:t>
                        </m:r>
                      </m:e>
                      <m:sub>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𝟑</m:t>
                        </m:r>
                      </m:sub>
                      <m:sup>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𝒏</m:t>
                        </m:r>
                      </m:sup>
                    </m:sSubSup>
                  </m:oMath>
                </a14:m>
                <a:r>
                  <a:rPr lang="en-US" altLang="zh-CN" sz="2400" b="1"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 </a:t>
                </a:r>
                <a:endParaRPr lang="zh-CN" altLang="zh-CN" sz="2400" b="1"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endParaRPr>
              </a:p>
              <a:p>
                <a:pPr algn="just">
                  <a:lnSpc>
                    <a:spcPct val="150000"/>
                  </a:lnSpc>
                  <a:spcAft>
                    <a:spcPts val="0"/>
                  </a:spcAft>
                </a:pPr>
                <a14:m>
                  <m:oMath xmlns:m="http://schemas.openxmlformats.org/officeDocument/2006/math">
                    <m:sSubSup>
                      <m:sSubSupPr>
                        <m:ctrlPr>
                          <a:rPr lang="zh-CN" altLang="zh-CN" sz="2400" b="1" i="1" kern="100">
                            <a:solidFill>
                              <a:srgbClr val="FF0000"/>
                            </a:solidFill>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𝑸</m:t>
                        </m:r>
                      </m:e>
                      <m:sub>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𝟐</m:t>
                        </m:r>
                      </m:sub>
                      <m:sup>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𝒏</m:t>
                        </m:r>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𝟏</m:t>
                        </m:r>
                      </m:sup>
                    </m:sSubSup>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altLang="zh-CN" sz="2400" b="1" i="1" kern="100">
                            <a:solidFill>
                              <a:srgbClr val="FF0000"/>
                            </a:solidFill>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𝑸</m:t>
                        </m:r>
                      </m:e>
                      <m:sub>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𝟏</m:t>
                        </m:r>
                      </m:sub>
                      <m:sup>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𝒏</m:t>
                        </m:r>
                      </m:sup>
                    </m:sSubSup>
                    <m:sSubSup>
                      <m:sSubSupPr>
                        <m:ctrlPr>
                          <a:rPr lang="zh-CN" altLang="zh-CN" sz="2400" b="1" i="1" kern="100">
                            <a:solidFill>
                              <a:srgbClr val="FF0000"/>
                            </a:solidFill>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𝑸</m:t>
                        </m:r>
                      </m:e>
                      <m:sub>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𝟎</m:t>
                        </m:r>
                      </m:sub>
                      <m:sup>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𝒏</m:t>
                        </m:r>
                      </m:sup>
                    </m:sSubSup>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 </m:t>
                    </m:r>
                    <m:acc>
                      <m:accPr>
                        <m:chr m:val="̅"/>
                        <m:ctrlPr>
                          <a:rPr lang="zh-CN" altLang="zh-CN" sz="2400" b="1" i="1" kern="100">
                            <a:solidFill>
                              <a:srgbClr val="FF0000"/>
                            </a:solidFill>
                            <a:effectLst/>
                            <a:latin typeface="Cambria Math" panose="02040503050406030204" pitchFamily="18" charset="0"/>
                            <a:ea typeface="Cambria Math" panose="02040503050406030204" pitchFamily="18" charset="0"/>
                            <a:cs typeface="Times New Roman" panose="02020603050405020304" pitchFamily="18" charset="0"/>
                          </a:rPr>
                        </m:ctrlPr>
                      </m:accPr>
                      <m:e>
                        <m:sSubSup>
                          <m:sSubSupPr>
                            <m:ctrlPr>
                              <a:rPr lang="zh-CN" altLang="zh-CN" sz="2400" b="1" i="1" kern="100">
                                <a:solidFill>
                                  <a:srgbClr val="FF0000"/>
                                </a:solidFill>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𝑸</m:t>
                            </m:r>
                          </m:e>
                          <m:sub>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𝟐</m:t>
                            </m:r>
                          </m:sub>
                          <m:sup>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𝒏</m:t>
                            </m:r>
                          </m:sup>
                        </m:sSubSup>
                      </m:e>
                    </m:acc>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m:t>
                    </m:r>
                    <m:acc>
                      <m:accPr>
                        <m:chr m:val="̅"/>
                        <m:ctrlPr>
                          <a:rPr lang="zh-CN" altLang="zh-CN" sz="2400" b="1" i="1" kern="100">
                            <a:solidFill>
                              <a:srgbClr val="FF0000"/>
                            </a:solidFill>
                            <a:effectLst/>
                            <a:latin typeface="Cambria Math" panose="02040503050406030204" pitchFamily="18" charset="0"/>
                            <a:ea typeface="Cambria Math" panose="02040503050406030204" pitchFamily="18" charset="0"/>
                            <a:cs typeface="Times New Roman" panose="02020603050405020304" pitchFamily="18" charset="0"/>
                          </a:rPr>
                        </m:ctrlPr>
                      </m:accPr>
                      <m:e>
                        <m:sSubSup>
                          <m:sSubSupPr>
                            <m:ctrlPr>
                              <a:rPr lang="zh-CN" altLang="zh-CN" sz="2400" b="1" i="1" kern="100">
                                <a:solidFill>
                                  <a:srgbClr val="FF0000"/>
                                </a:solidFill>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𝑸</m:t>
                            </m:r>
                          </m:e>
                          <m:sub>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𝟏</m:t>
                            </m:r>
                          </m:sub>
                          <m:sup>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𝒏</m:t>
                            </m:r>
                          </m:sup>
                        </m:sSubSup>
                        <m:sSubSup>
                          <m:sSubSupPr>
                            <m:ctrlPr>
                              <a:rPr lang="zh-CN" altLang="zh-CN" sz="2400" b="1" i="1" kern="100">
                                <a:solidFill>
                                  <a:srgbClr val="FF0000"/>
                                </a:solidFill>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𝑸</m:t>
                            </m:r>
                          </m:e>
                          <m:sub>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𝟎</m:t>
                            </m:r>
                          </m:sub>
                          <m:sup>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𝒏</m:t>
                            </m:r>
                          </m:sup>
                        </m:sSubSup>
                      </m:e>
                    </m:acc>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 </m:t>
                    </m:r>
                    <m:sSubSup>
                      <m:sSubSupPr>
                        <m:ctrlPr>
                          <a:rPr lang="zh-CN" altLang="zh-CN" sz="2400" b="1" i="1" kern="100">
                            <a:solidFill>
                              <a:srgbClr val="FF0000"/>
                            </a:solidFill>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𝑸</m:t>
                        </m:r>
                      </m:e>
                      <m:sub>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𝟐</m:t>
                        </m:r>
                      </m:sub>
                      <m:sup>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𝒏</m:t>
                        </m:r>
                      </m:sup>
                    </m:sSubSup>
                  </m:oMath>
                </a14:m>
                <a:r>
                  <a:rPr lang="en-US" altLang="zh-CN" sz="2400" b="1"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 </a:t>
                </a:r>
                <a:endParaRPr lang="zh-CN" altLang="zh-CN" sz="2400" b="1"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endParaRPr>
              </a:p>
              <a:p>
                <a:pPr algn="just">
                  <a:lnSpc>
                    <a:spcPct val="150000"/>
                  </a:lnSpc>
                  <a:spcAft>
                    <a:spcPts val="0"/>
                  </a:spcAft>
                </a:pPr>
                <a14:m>
                  <m:oMath xmlns:m="http://schemas.openxmlformats.org/officeDocument/2006/math">
                    <m:sSubSup>
                      <m:sSubSupPr>
                        <m:ctrlPr>
                          <a:rPr lang="zh-CN" altLang="zh-CN" sz="2400" b="1" i="1" kern="100">
                            <a:solidFill>
                              <a:srgbClr val="FF0000"/>
                            </a:solidFill>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𝑸</m:t>
                        </m:r>
                      </m:e>
                      <m:sub>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𝟏</m:t>
                        </m:r>
                      </m:sub>
                      <m:sup>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𝒏</m:t>
                        </m:r>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𝟏</m:t>
                        </m:r>
                      </m:sup>
                    </m:sSubSup>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m:t>
                    </m:r>
                    <m:acc>
                      <m:accPr>
                        <m:chr m:val="̅"/>
                        <m:ctrlPr>
                          <a:rPr lang="zh-CN" altLang="zh-CN" sz="2400" b="1" i="1" kern="100">
                            <a:solidFill>
                              <a:srgbClr val="FF0000"/>
                            </a:solidFill>
                            <a:effectLst/>
                            <a:latin typeface="Cambria Math" panose="02040503050406030204" pitchFamily="18" charset="0"/>
                            <a:ea typeface="Cambria Math" panose="02040503050406030204" pitchFamily="18" charset="0"/>
                            <a:cs typeface="Times New Roman" panose="02020603050405020304" pitchFamily="18" charset="0"/>
                          </a:rPr>
                        </m:ctrlPr>
                      </m:accPr>
                      <m:e>
                        <m:sSubSup>
                          <m:sSubSupPr>
                            <m:ctrlPr>
                              <a:rPr lang="zh-CN" altLang="zh-CN" sz="2400" b="1" i="1" kern="100">
                                <a:solidFill>
                                  <a:srgbClr val="FF0000"/>
                                </a:solidFill>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𝑸</m:t>
                            </m:r>
                          </m:e>
                          <m:sub>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𝟑</m:t>
                            </m:r>
                          </m:sub>
                          <m:sup>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𝒏</m:t>
                            </m:r>
                          </m:sup>
                        </m:sSubSup>
                      </m:e>
                    </m:acc>
                    <m:sSubSup>
                      <m:sSubSupPr>
                        <m:ctrlPr>
                          <a:rPr lang="zh-CN" altLang="zh-CN" sz="2400" b="1" i="1" kern="100">
                            <a:solidFill>
                              <a:srgbClr val="FF0000"/>
                            </a:solidFill>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𝑸</m:t>
                        </m:r>
                      </m:e>
                      <m:sub>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𝟎</m:t>
                        </m:r>
                      </m:sub>
                      <m:sup>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𝒏</m:t>
                        </m:r>
                      </m:sup>
                    </m:sSubSup>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 </m:t>
                    </m:r>
                    <m:acc>
                      <m:accPr>
                        <m:chr m:val="̅"/>
                        <m:ctrlPr>
                          <a:rPr lang="zh-CN" altLang="zh-CN" sz="2400" b="1" i="1" kern="100">
                            <a:solidFill>
                              <a:srgbClr val="FF0000"/>
                            </a:solidFill>
                            <a:effectLst/>
                            <a:latin typeface="Cambria Math" panose="02040503050406030204" pitchFamily="18" charset="0"/>
                            <a:ea typeface="Cambria Math" panose="02040503050406030204" pitchFamily="18" charset="0"/>
                            <a:cs typeface="Times New Roman" panose="02020603050405020304" pitchFamily="18" charset="0"/>
                          </a:rPr>
                        </m:ctrlPr>
                      </m:accPr>
                      <m:e>
                        <m:sSubSup>
                          <m:sSubSupPr>
                            <m:ctrlPr>
                              <a:rPr lang="zh-CN" altLang="zh-CN" sz="2400" b="1" i="1" kern="100">
                                <a:solidFill>
                                  <a:srgbClr val="FF0000"/>
                                </a:solidFill>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𝑸</m:t>
                            </m:r>
                          </m:e>
                          <m:sub>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𝟏</m:t>
                            </m:r>
                          </m:sub>
                          <m:sup>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𝒏</m:t>
                            </m:r>
                          </m:sup>
                        </m:sSubSup>
                      </m:e>
                    </m:acc>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m:t>
                    </m:r>
                    <m:acc>
                      <m:accPr>
                        <m:chr m:val="̅"/>
                        <m:ctrlPr>
                          <a:rPr lang="zh-CN" altLang="zh-CN" sz="2400" b="1" i="1" kern="100">
                            <a:solidFill>
                              <a:srgbClr val="FF0000"/>
                            </a:solidFill>
                            <a:effectLst/>
                            <a:latin typeface="Cambria Math" panose="02040503050406030204" pitchFamily="18" charset="0"/>
                            <a:ea typeface="Cambria Math" panose="02040503050406030204" pitchFamily="18" charset="0"/>
                            <a:cs typeface="Times New Roman" panose="02020603050405020304" pitchFamily="18" charset="0"/>
                          </a:rPr>
                        </m:ctrlPr>
                      </m:accPr>
                      <m:e>
                        <m:sSubSup>
                          <m:sSubSupPr>
                            <m:ctrlPr>
                              <a:rPr lang="zh-CN" altLang="zh-CN" sz="2400" b="1" i="1" kern="100">
                                <a:solidFill>
                                  <a:srgbClr val="FF0000"/>
                                </a:solidFill>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𝑸</m:t>
                            </m:r>
                          </m:e>
                          <m:sub>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𝟎</m:t>
                            </m:r>
                          </m:sub>
                          <m:sup>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𝒏</m:t>
                            </m:r>
                          </m:sup>
                        </m:sSubSup>
                      </m:e>
                    </m:acc>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 </m:t>
                    </m:r>
                    <m:sSubSup>
                      <m:sSubSupPr>
                        <m:ctrlPr>
                          <a:rPr lang="zh-CN" altLang="zh-CN" sz="2400" b="1" i="1" kern="100">
                            <a:solidFill>
                              <a:srgbClr val="FF0000"/>
                            </a:solidFill>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𝑸</m:t>
                        </m:r>
                      </m:e>
                      <m:sub>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𝟏</m:t>
                        </m:r>
                      </m:sub>
                      <m:sup>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𝒏</m:t>
                        </m:r>
                      </m:sup>
                    </m:sSubSup>
                  </m:oMath>
                </a14:m>
                <a:r>
                  <a:rPr lang="en-US" altLang="zh-CN" sz="2400" b="1"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 </a:t>
                </a:r>
                <a:endParaRPr lang="zh-CN" altLang="zh-CN" sz="2400" b="1"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endParaRPr>
              </a:p>
            </p:txBody>
          </p:sp>
        </mc:Choice>
        <mc:Fallback xmlns="">
          <p:sp>
            <p:nvSpPr>
              <p:cNvPr id="11" name="文本框 5"/>
              <p:cNvSpPr txBox="1">
                <a:spLocks noRot="1" noChangeAspect="1" noMove="1" noResize="1" noEditPoints="1" noAdjustHandles="1" noChangeArrowheads="1" noChangeShapeType="1" noTextEdit="1"/>
              </p:cNvSpPr>
              <p:nvPr/>
            </p:nvSpPr>
            <p:spPr>
              <a:xfrm>
                <a:off x="532245" y="1669354"/>
                <a:ext cx="4305588" cy="1926681"/>
              </a:xfrm>
              <a:prstGeom prst="rect">
                <a:avLst/>
              </a:prstGeom>
              <a:blipFill rotWithShape="1">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5"/>
              <p:cNvSpPr txBox="1"/>
              <p:nvPr/>
            </p:nvSpPr>
            <p:spPr>
              <a:xfrm>
                <a:off x="4637808" y="2793583"/>
                <a:ext cx="2486891" cy="948593"/>
              </a:xfrm>
              <a:prstGeom prst="rect">
                <a:avLst/>
              </a:prstGeom>
              <a:noFill/>
            </p:spPr>
            <p:txBody>
              <a:bodyPr wrap="square" rtlCol="0">
                <a:spAutoFit/>
              </a:bodyPr>
              <a:lstStyle/>
              <a:p>
                <a:pPr>
                  <a:spcAft>
                    <a:spcPts val="0"/>
                  </a:spcAft>
                </a:pPr>
                <a14:m>
                  <m:oMath xmlns:m="http://schemas.openxmlformats.org/officeDocument/2006/math">
                    <m:sSubSup>
                      <m:sSubSupPr>
                        <m:ctrlPr>
                          <a:rPr lang="zh-CN" altLang="zh-CN" sz="2400" b="1" i="1" kern="100">
                            <a:solidFill>
                              <a:srgbClr val="FF0000"/>
                            </a:solidFill>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𝑸</m:t>
                        </m:r>
                      </m:e>
                      <m:sub>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𝟎</m:t>
                        </m:r>
                      </m:sub>
                      <m:sup>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𝒏</m:t>
                        </m:r>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𝟏</m:t>
                        </m:r>
                      </m:sup>
                    </m:sSubSup>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m:t>
                    </m:r>
                    <m:acc>
                      <m:accPr>
                        <m:chr m:val="̅"/>
                        <m:ctrlPr>
                          <a:rPr lang="zh-CN" altLang="zh-CN" sz="2400" b="1" i="1" kern="100">
                            <a:solidFill>
                              <a:srgbClr val="FF0000"/>
                            </a:solidFill>
                            <a:effectLst/>
                            <a:latin typeface="Cambria Math" panose="02040503050406030204" pitchFamily="18" charset="0"/>
                            <a:ea typeface="Cambria Math" panose="02040503050406030204" pitchFamily="18" charset="0"/>
                            <a:cs typeface="Times New Roman" panose="02020603050405020304" pitchFamily="18" charset="0"/>
                          </a:rPr>
                        </m:ctrlPr>
                      </m:accPr>
                      <m:e>
                        <m:sSubSup>
                          <m:sSubSupPr>
                            <m:ctrlPr>
                              <a:rPr lang="zh-CN" altLang="zh-CN" sz="2400" b="1" i="1" kern="100">
                                <a:solidFill>
                                  <a:srgbClr val="FF0000"/>
                                </a:solidFill>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𝑸</m:t>
                            </m:r>
                          </m:e>
                          <m:sub>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𝟎</m:t>
                            </m:r>
                          </m:sub>
                          <m:sup>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𝒏</m:t>
                            </m:r>
                          </m:sup>
                        </m:sSubSup>
                      </m:e>
                    </m:acc>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 </m:t>
                    </m:r>
                  </m:oMath>
                </a14:m>
                <a:r>
                  <a:rPr lang="en-US" altLang="zh-CN" sz="2400" b="1"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 </a:t>
                </a:r>
                <a:endParaRPr lang="zh-CN" altLang="zh-CN" sz="2400" b="1"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a:rPr lang="en-US" altLang="zh-CN" sz="2400" b="1" i="1">
                          <a:solidFill>
                            <a:srgbClr val="FF0000"/>
                          </a:solidFill>
                          <a:latin typeface="Cambria Math" panose="02040503050406030204" pitchFamily="18" charset="0"/>
                          <a:ea typeface="宋体" panose="02010600030101010101" pitchFamily="2" charset="-122"/>
                          <a:cs typeface="Times New Roman" panose="02020603050405020304" pitchFamily="18" charset="0"/>
                        </a:rPr>
                        <m:t>𝑪</m:t>
                      </m:r>
                      <m:r>
                        <a:rPr lang="en-US" altLang="zh-CN" sz="2400" b="1" i="1">
                          <a:solidFill>
                            <a:srgbClr val="FF0000"/>
                          </a:solidFill>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altLang="zh-CN" sz="2400" b="1"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400" b="1" i="1">
                              <a:solidFill>
                                <a:srgbClr val="FF0000"/>
                              </a:solidFill>
                              <a:latin typeface="Cambria Math" panose="02040503050406030204" pitchFamily="18" charset="0"/>
                              <a:ea typeface="宋体" panose="02010600030101010101" pitchFamily="2" charset="-122"/>
                              <a:cs typeface="Times New Roman" panose="02020603050405020304" pitchFamily="18" charset="0"/>
                            </a:rPr>
                            <m:t>𝑸</m:t>
                          </m:r>
                        </m:e>
                        <m:sub>
                          <m:r>
                            <a:rPr lang="en-US" altLang="zh-CN" sz="2400" b="1" i="1">
                              <a:solidFill>
                                <a:srgbClr val="FF0000"/>
                              </a:solidFill>
                              <a:latin typeface="Cambria Math" panose="02040503050406030204" pitchFamily="18" charset="0"/>
                              <a:ea typeface="宋体" panose="02010600030101010101" pitchFamily="2" charset="-122"/>
                              <a:cs typeface="Times New Roman" panose="02020603050405020304" pitchFamily="18" charset="0"/>
                            </a:rPr>
                            <m:t>𝟑</m:t>
                          </m:r>
                        </m:sub>
                        <m:sup>
                          <m:r>
                            <a:rPr lang="en-US" altLang="zh-CN" sz="2400" b="1" i="1">
                              <a:solidFill>
                                <a:srgbClr val="FF0000"/>
                              </a:solidFill>
                              <a:latin typeface="Cambria Math" panose="02040503050406030204" pitchFamily="18" charset="0"/>
                              <a:ea typeface="宋体" panose="02010600030101010101" pitchFamily="2" charset="-122"/>
                              <a:cs typeface="Times New Roman" panose="02020603050405020304" pitchFamily="18" charset="0"/>
                            </a:rPr>
                            <m:t>𝒏</m:t>
                          </m:r>
                        </m:sup>
                      </m:sSubSup>
                      <m:bar>
                        <m:barPr>
                          <m:pos m:val="top"/>
                          <m:ctrlPr>
                            <a:rPr lang="en-US" altLang="zh-CN" sz="2400" b="1" i="1">
                              <a:solidFill>
                                <a:srgbClr val="FF0000"/>
                              </a:solidFill>
                              <a:latin typeface="Cambria Math" panose="02040503050406030204" pitchFamily="18" charset="0"/>
                              <a:ea typeface="宋体" panose="02010600030101010101" pitchFamily="2" charset="-122"/>
                              <a:cs typeface="Times New Roman" panose="02020603050405020304" pitchFamily="18" charset="0"/>
                            </a:rPr>
                          </m:ctrlPr>
                        </m:barPr>
                        <m:e>
                          <m:sSubSup>
                            <m:sSubSupPr>
                              <m:ctrlPr>
                                <a:rPr lang="zh-CN" altLang="zh-CN" sz="2400" b="1"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400" b="1" i="1">
                                  <a:solidFill>
                                    <a:srgbClr val="FF0000"/>
                                  </a:solidFill>
                                  <a:latin typeface="Cambria Math" panose="02040503050406030204" pitchFamily="18" charset="0"/>
                                  <a:ea typeface="宋体" panose="02010600030101010101" pitchFamily="2" charset="-122"/>
                                  <a:cs typeface="Times New Roman" panose="02020603050405020304" pitchFamily="18" charset="0"/>
                                </a:rPr>
                                <m:t>𝑸</m:t>
                              </m:r>
                            </m:e>
                            <m:sub>
                              <m:r>
                                <a:rPr lang="en-US" altLang="zh-CN" sz="2400" b="1" i="1">
                                  <a:solidFill>
                                    <a:srgbClr val="FF0000"/>
                                  </a:solidFill>
                                  <a:latin typeface="Cambria Math"/>
                                  <a:ea typeface="宋体" panose="02010600030101010101" pitchFamily="2" charset="-122"/>
                                  <a:cs typeface="Times New Roman" panose="02020603050405020304" pitchFamily="18" charset="0"/>
                                </a:rPr>
                                <m:t>𝟐</m:t>
                              </m:r>
                            </m:sub>
                            <m:sup>
                              <m:r>
                                <a:rPr lang="en-US" altLang="zh-CN" sz="2400" b="1" i="1">
                                  <a:solidFill>
                                    <a:srgbClr val="FF0000"/>
                                  </a:solidFill>
                                  <a:latin typeface="Cambria Math" panose="02040503050406030204" pitchFamily="18" charset="0"/>
                                  <a:ea typeface="宋体" panose="02010600030101010101" pitchFamily="2" charset="-122"/>
                                  <a:cs typeface="Times New Roman" panose="02020603050405020304" pitchFamily="18" charset="0"/>
                                </a:rPr>
                                <m:t>𝒏</m:t>
                              </m:r>
                            </m:sup>
                          </m:sSubSup>
                        </m:e>
                      </m:bar>
                      <m:r>
                        <a:rPr lang="en-US" altLang="zh-CN" sz="2400" b="1" i="1">
                          <a:solidFill>
                            <a:srgbClr val="FF0000"/>
                          </a:solidFill>
                          <a:latin typeface="Cambria Math"/>
                          <a:ea typeface="宋体" panose="02010600030101010101" pitchFamily="2" charset="-122"/>
                          <a:cs typeface="Times New Roman" panose="02020603050405020304" pitchFamily="18" charset="0"/>
                        </a:rPr>
                        <m:t> </m:t>
                      </m:r>
                      <m:bar>
                        <m:barPr>
                          <m:pos m:val="top"/>
                          <m:ctrlPr>
                            <a:rPr lang="en-US" altLang="zh-CN" sz="2400" b="1" i="1">
                              <a:solidFill>
                                <a:srgbClr val="FF0000"/>
                              </a:solidFill>
                              <a:latin typeface="Cambria Math" panose="02040503050406030204" pitchFamily="18" charset="0"/>
                              <a:ea typeface="宋体" panose="02010600030101010101" pitchFamily="2" charset="-122"/>
                              <a:cs typeface="Times New Roman" panose="02020603050405020304" pitchFamily="18" charset="0"/>
                            </a:rPr>
                          </m:ctrlPr>
                        </m:barPr>
                        <m:e>
                          <m:sSubSup>
                            <m:sSubSupPr>
                              <m:ctrlPr>
                                <a:rPr lang="zh-CN" altLang="zh-CN" sz="2400" b="1"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400" b="1" i="1">
                                  <a:solidFill>
                                    <a:srgbClr val="FF0000"/>
                                  </a:solidFill>
                                  <a:latin typeface="Cambria Math" panose="02040503050406030204" pitchFamily="18" charset="0"/>
                                  <a:ea typeface="宋体" panose="02010600030101010101" pitchFamily="2" charset="-122"/>
                                  <a:cs typeface="Times New Roman" panose="02020603050405020304" pitchFamily="18" charset="0"/>
                                </a:rPr>
                                <m:t>𝑸</m:t>
                              </m:r>
                            </m:e>
                            <m:sub>
                              <m:r>
                                <a:rPr lang="en-US" altLang="zh-CN" sz="2400" b="1" i="1">
                                  <a:solidFill>
                                    <a:srgbClr val="FF0000"/>
                                  </a:solidFill>
                                  <a:latin typeface="Cambria Math"/>
                                  <a:ea typeface="宋体" panose="02010600030101010101" pitchFamily="2" charset="-122"/>
                                  <a:cs typeface="Times New Roman" panose="02020603050405020304" pitchFamily="18" charset="0"/>
                                </a:rPr>
                                <m:t>𝟏</m:t>
                              </m:r>
                            </m:sub>
                            <m:sup>
                              <m:r>
                                <a:rPr lang="en-US" altLang="zh-CN" sz="2400" b="1" i="1">
                                  <a:solidFill>
                                    <a:srgbClr val="FF0000"/>
                                  </a:solidFill>
                                  <a:latin typeface="Cambria Math" panose="02040503050406030204" pitchFamily="18" charset="0"/>
                                  <a:ea typeface="宋体" panose="02010600030101010101" pitchFamily="2" charset="-122"/>
                                  <a:cs typeface="Times New Roman" panose="02020603050405020304" pitchFamily="18" charset="0"/>
                                </a:rPr>
                                <m:t>𝒏</m:t>
                              </m:r>
                            </m:sup>
                          </m:sSubSup>
                        </m:e>
                      </m:bar>
                      <m:sSubSup>
                        <m:sSubSupPr>
                          <m:ctrlPr>
                            <a:rPr lang="zh-CN" altLang="zh-CN" sz="2400" b="1"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400" b="1" i="1">
                              <a:solidFill>
                                <a:srgbClr val="FF0000"/>
                              </a:solidFill>
                              <a:latin typeface="Cambria Math" panose="02040503050406030204" pitchFamily="18" charset="0"/>
                              <a:ea typeface="宋体" panose="02010600030101010101" pitchFamily="2" charset="-122"/>
                              <a:cs typeface="Times New Roman" panose="02020603050405020304" pitchFamily="18" charset="0"/>
                            </a:rPr>
                            <m:t>𝑸</m:t>
                          </m:r>
                        </m:e>
                        <m:sub>
                          <m:r>
                            <a:rPr lang="en-US" altLang="zh-CN" sz="2400" b="1" i="1">
                              <a:solidFill>
                                <a:srgbClr val="FF0000"/>
                              </a:solidFill>
                              <a:latin typeface="Cambria Math" panose="02040503050406030204" pitchFamily="18" charset="0"/>
                              <a:ea typeface="宋体" panose="02010600030101010101" pitchFamily="2" charset="-122"/>
                              <a:cs typeface="Times New Roman" panose="02020603050405020304" pitchFamily="18" charset="0"/>
                            </a:rPr>
                            <m:t>𝟎</m:t>
                          </m:r>
                        </m:sub>
                        <m:sup>
                          <m:r>
                            <a:rPr lang="en-US" altLang="zh-CN" sz="2400" b="1" i="1">
                              <a:solidFill>
                                <a:srgbClr val="FF0000"/>
                              </a:solidFill>
                              <a:latin typeface="Cambria Math" panose="02040503050406030204" pitchFamily="18" charset="0"/>
                              <a:ea typeface="宋体" panose="02010600030101010101" pitchFamily="2" charset="-122"/>
                              <a:cs typeface="Times New Roman" panose="02020603050405020304" pitchFamily="18" charset="0"/>
                            </a:rPr>
                            <m:t>𝒏</m:t>
                          </m:r>
                        </m:sup>
                      </m:sSubSup>
                    </m:oMath>
                  </m:oMathPara>
                </a14:m>
                <a:endParaRPr lang="en-US" altLang="zh-CN" sz="2400" b="1" dirty="0">
                  <a:solidFill>
                    <a:srgbClr val="FF0000"/>
                  </a:solidFill>
                  <a:latin typeface="微软雅黑" panose="020B0503020204020204" pitchFamily="34" charset="-122"/>
                  <a:ea typeface="微软雅黑" panose="020B0503020204020204" pitchFamily="34" charset="-122"/>
                </a:endParaRPr>
              </a:p>
            </p:txBody>
          </p:sp>
        </mc:Choice>
        <mc:Fallback xmlns="">
          <p:sp>
            <p:nvSpPr>
              <p:cNvPr id="12" name="文本框 5"/>
              <p:cNvSpPr txBox="1">
                <a:spLocks noRot="1" noChangeAspect="1" noMove="1" noResize="1" noEditPoints="1" noAdjustHandles="1" noChangeArrowheads="1" noChangeShapeType="1" noTextEdit="1"/>
              </p:cNvSpPr>
              <p:nvPr/>
            </p:nvSpPr>
            <p:spPr>
              <a:xfrm>
                <a:off x="4637808" y="2793583"/>
                <a:ext cx="2486891" cy="948593"/>
              </a:xfrm>
              <a:prstGeom prst="rect">
                <a:avLst/>
              </a:prstGeom>
              <a:blipFill rotWithShape="1">
                <a:blip r:embed="rId8"/>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555551877"/>
      </p:ext>
    </p:extLst>
  </p:cSld>
  <p:clrMapOvr>
    <a:masterClrMapping/>
  </p:clrMapOvr>
  <mc:AlternateContent xmlns:mc="http://schemas.openxmlformats.org/markup-compatibility/2006" xmlns:p14="http://schemas.microsoft.com/office/powerpoint/2010/main">
    <mc:Choice Requires="p14">
      <p:transition spd="slow" p14:dur="1250">
        <p:randomBar dir="vert"/>
      </p:transition>
    </mc:Choice>
    <mc:Fallback xmlns="">
      <p:transition spd="slow">
        <p:randomBar dir="vert"/>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B6D9C768-8413-45FA-BDC7-53DA68035736}" type="slidenum">
              <a:rPr lang="zh-CN" altLang="en-US" smtClean="0"/>
              <a:t>53</a:t>
            </a:fld>
            <a:endParaRPr lang="zh-CN" altLang="en-US"/>
          </a:p>
        </p:txBody>
      </p:sp>
      <p:sp>
        <p:nvSpPr>
          <p:cNvPr id="10" name="平行四边形 9"/>
          <p:cNvSpPr/>
          <p:nvPr/>
        </p:nvSpPr>
        <p:spPr>
          <a:xfrm>
            <a:off x="304512" y="129448"/>
            <a:ext cx="1739441" cy="612000"/>
          </a:xfrm>
          <a:prstGeom prst="parallelogram">
            <a:avLst/>
          </a:prstGeom>
          <a:effectLst>
            <a:glow rad="63500">
              <a:schemeClr val="accent1">
                <a:satMod val="175000"/>
                <a:alpha val="40000"/>
              </a:schemeClr>
            </a:glow>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latin typeface="微软雅黑" panose="020B0503020204020204" pitchFamily="34" charset="-122"/>
                <a:ea typeface="微软雅黑" panose="020B0503020204020204" pitchFamily="34" charset="-122"/>
                <a:cs typeface="Times New Roman" panose="02020603050405020304" pitchFamily="18" charset="0"/>
              </a:rPr>
              <a:t>6.5.3</a:t>
            </a:r>
            <a:endParaRPr lang="zh-CN" altLang="en-US" sz="36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3" name="标题 2"/>
          <p:cNvSpPr>
            <a:spLocks noGrp="1"/>
          </p:cNvSpPr>
          <p:nvPr>
            <p:ph type="title"/>
          </p:nvPr>
        </p:nvSpPr>
        <p:spPr>
          <a:xfrm>
            <a:off x="2187686" y="97943"/>
            <a:ext cx="6291295" cy="732155"/>
          </a:xfrm>
        </p:spPr>
        <p:txBody>
          <a:bodyPr>
            <a:normAutofit/>
          </a:bodyPr>
          <a:lstStyle/>
          <a:p>
            <a:r>
              <a:rPr lang="zh-CN" altLang="en-US" dirty="0">
                <a:effectLst>
                  <a:outerShdw blurRad="38100" dist="38100" dir="2700000" algn="tl">
                    <a:srgbClr val="000000">
                      <a:alpha val="43137"/>
                    </a:srgbClr>
                  </a:outerShdw>
                </a:effectLst>
              </a:rPr>
              <a:t>十进制计数器</a:t>
            </a:r>
          </a:p>
        </p:txBody>
      </p:sp>
      <p:sp>
        <p:nvSpPr>
          <p:cNvPr id="9" name="页脚占位符 3"/>
          <p:cNvSpPr>
            <a:spLocks noGrp="1"/>
          </p:cNvSpPr>
          <p:nvPr>
            <p:ph type="ftr" sz="quarter" idx="11"/>
          </p:nvPr>
        </p:nvSpPr>
        <p:spPr>
          <a:xfrm>
            <a:off x="9642764" y="0"/>
            <a:ext cx="2549236" cy="510988"/>
          </a:xfrm>
        </p:spPr>
        <p:txBody>
          <a:bodyPr/>
          <a:lstStyle/>
          <a:p>
            <a:r>
              <a:rPr lang="zh-CN" altLang="en-US"/>
              <a:t>第</a:t>
            </a:r>
            <a:r>
              <a:rPr lang="en-US" altLang="zh-CN"/>
              <a:t>6</a:t>
            </a:r>
            <a:r>
              <a:rPr lang="zh-CN" altLang="en-US"/>
              <a:t>章 同步时序逻辑电路</a:t>
            </a:r>
            <a:endParaRPr lang="zh-CN" altLang="en-US" dirty="0"/>
          </a:p>
        </p:txBody>
      </p:sp>
      <p:sp>
        <p:nvSpPr>
          <p:cNvPr id="6" name="文本框 5"/>
          <p:cNvSpPr txBox="1"/>
          <p:nvPr/>
        </p:nvSpPr>
        <p:spPr>
          <a:xfrm>
            <a:off x="523009" y="1020462"/>
            <a:ext cx="7106516" cy="2862322"/>
          </a:xfrm>
          <a:prstGeom prst="rect">
            <a:avLst/>
          </a:prstGeom>
          <a:noFill/>
        </p:spPr>
        <p:txBody>
          <a:bodyPr wrap="square" rtlCol="0">
            <a:spAutoFit/>
          </a:bodyPr>
          <a:lstStyle/>
          <a:p>
            <a:pPr marL="342900" indent="-342900" defTabSz="468000">
              <a:lnSpc>
                <a:spcPct val="150000"/>
              </a:lnSpc>
              <a:buClr>
                <a:srgbClr val="3859CD"/>
              </a:buClr>
              <a:buFont typeface="Wingdings" panose="05000000000000000000" pitchFamily="2" charset="2"/>
              <a:buChar char="n"/>
            </a:pPr>
            <a:r>
              <a:rPr lang="en-US" altLang="zh-CN" sz="2400" b="1" dirty="0">
                <a:solidFill>
                  <a:srgbClr val="FF0000"/>
                </a:solidFill>
                <a:latin typeface="微软雅黑" panose="020B0503020204020204" pitchFamily="34" charset="-122"/>
                <a:ea typeface="微软雅黑" panose="020B0503020204020204" pitchFamily="34" charset="-122"/>
              </a:rPr>
              <a:t>2</a:t>
            </a:r>
            <a:r>
              <a:rPr lang="zh-CN" altLang="en-US" sz="2400" b="1" dirty="0">
                <a:solidFill>
                  <a:srgbClr val="FF0000"/>
                </a:solidFill>
                <a:latin typeface="微软雅黑" panose="020B0503020204020204" pitchFamily="34" charset="-122"/>
                <a:ea typeface="微软雅黑" panose="020B0503020204020204" pitchFamily="34" charset="-122"/>
              </a:rPr>
              <a:t>、集成十进制同步计数器</a:t>
            </a:r>
          </a:p>
          <a:p>
            <a:pPr marL="342900" indent="-342900" defTabSz="468000">
              <a:lnSpc>
                <a:spcPct val="150000"/>
              </a:lnSpc>
              <a:buClr>
                <a:srgbClr val="3859CD"/>
              </a:buClr>
              <a:buFont typeface="Wingdings" panose="05000000000000000000" pitchFamily="2" charset="2"/>
              <a:buChar char="n"/>
            </a:pPr>
            <a:r>
              <a:rPr lang="en-US" altLang="zh-CN" sz="2400" b="1" dirty="0">
                <a:latin typeface="微软雅黑" panose="020B0503020204020204" pitchFamily="34" charset="-122"/>
                <a:ea typeface="微软雅黑" panose="020B0503020204020204" pitchFamily="34" charset="-122"/>
              </a:rPr>
              <a:t>	</a:t>
            </a:r>
            <a:r>
              <a:rPr lang="zh-CN" altLang="en-US" sz="2400" b="1" dirty="0">
                <a:latin typeface="微软雅黑" panose="020B0503020204020204" pitchFamily="34" charset="-122"/>
                <a:ea typeface="微软雅黑" panose="020B0503020204020204" pitchFamily="34" charset="-122"/>
              </a:rPr>
              <a:t>也分为</a:t>
            </a:r>
            <a:r>
              <a:rPr lang="zh-CN" altLang="en-US" sz="2400" b="1" dirty="0">
                <a:solidFill>
                  <a:srgbClr val="0000CC"/>
                </a:solidFill>
                <a:latin typeface="微软雅黑" panose="020B0503020204020204" pitchFamily="34" charset="-122"/>
                <a:ea typeface="微软雅黑" panose="020B0503020204020204" pitchFamily="34" charset="-122"/>
              </a:rPr>
              <a:t>加法计数器、可异计数器</a:t>
            </a:r>
            <a:r>
              <a:rPr lang="zh-CN" altLang="en-US" sz="2400" b="1" dirty="0">
                <a:latin typeface="微软雅黑" panose="020B0503020204020204" pitchFamily="34" charset="-122"/>
                <a:ea typeface="微软雅黑" panose="020B0503020204020204" pitchFamily="34" charset="-122"/>
              </a:rPr>
              <a:t>两大类</a:t>
            </a:r>
            <a:endParaRPr lang="en-US" altLang="zh-CN" sz="2400" b="1" dirty="0">
              <a:latin typeface="微软雅黑" panose="020B0503020204020204" pitchFamily="34" charset="-122"/>
              <a:ea typeface="微软雅黑" panose="020B0503020204020204" pitchFamily="34" charset="-122"/>
            </a:endParaRPr>
          </a:p>
          <a:p>
            <a:pPr marL="800100" lvl="1" indent="-342900" defTabSz="468000">
              <a:lnSpc>
                <a:spcPct val="150000"/>
              </a:lnSpc>
              <a:buClr>
                <a:srgbClr val="3859CD"/>
              </a:buClr>
              <a:buFont typeface="Wingdings" panose="05000000000000000000" pitchFamily="2" charset="2"/>
              <a:buChar char="n"/>
            </a:pPr>
            <a:r>
              <a:rPr lang="en-US" altLang="zh-CN" sz="2400" b="1" dirty="0">
                <a:solidFill>
                  <a:srgbClr val="0000CC"/>
                </a:solidFill>
                <a:latin typeface="微软雅黑" panose="020B0503020204020204" pitchFamily="34" charset="-122"/>
                <a:ea typeface="微软雅黑" panose="020B0503020204020204" pitchFamily="34" charset="-122"/>
              </a:rPr>
              <a:t>	</a:t>
            </a:r>
            <a:r>
              <a:rPr lang="zh-CN" altLang="en-US" sz="2400" b="1" dirty="0">
                <a:solidFill>
                  <a:srgbClr val="FF6600"/>
                </a:solidFill>
                <a:latin typeface="微软雅黑" panose="020B0503020204020204" pitchFamily="34" charset="-122"/>
                <a:ea typeface="微软雅黑" panose="020B0503020204020204" pitchFamily="34" charset="-122"/>
              </a:rPr>
              <a:t>（</a:t>
            </a:r>
            <a:r>
              <a:rPr lang="en-US" altLang="zh-CN" sz="2400" b="1" dirty="0">
                <a:solidFill>
                  <a:srgbClr val="FF6600"/>
                </a:solidFill>
                <a:latin typeface="微软雅黑" panose="020B0503020204020204" pitchFamily="34" charset="-122"/>
                <a:ea typeface="微软雅黑" panose="020B0503020204020204" pitchFamily="34" charset="-122"/>
              </a:rPr>
              <a:t>1</a:t>
            </a:r>
            <a:r>
              <a:rPr lang="zh-CN" altLang="en-US" sz="2400" b="1" dirty="0">
                <a:solidFill>
                  <a:srgbClr val="FF6600"/>
                </a:solidFill>
                <a:latin typeface="微软雅黑" panose="020B0503020204020204" pitchFamily="34" charset="-122"/>
                <a:ea typeface="微软雅黑" panose="020B0503020204020204" pitchFamily="34" charset="-122"/>
              </a:rPr>
              <a:t>）集成十进制同步加法计数器</a:t>
            </a:r>
          </a:p>
          <a:p>
            <a:pPr marL="1257300" lvl="2" indent="-342900" defTabSz="468000">
              <a:lnSpc>
                <a:spcPct val="150000"/>
              </a:lnSpc>
              <a:buClr>
                <a:srgbClr val="3859CD"/>
              </a:buClr>
              <a:buFont typeface="Wingdings" panose="05000000000000000000" pitchFamily="2" charset="2"/>
              <a:buChar char="n"/>
            </a:pPr>
            <a:r>
              <a:rPr lang="en-US" altLang="zh-CN" sz="2400" b="1" dirty="0">
                <a:latin typeface="微软雅黑" panose="020B0503020204020204" pitchFamily="34" charset="-122"/>
                <a:ea typeface="微软雅黑" panose="020B0503020204020204" pitchFamily="34" charset="-122"/>
              </a:rPr>
              <a:t>74LS160</a:t>
            </a: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74LS162</a:t>
            </a:r>
          </a:p>
          <a:p>
            <a:pPr marL="1257300" lvl="2" indent="-342900" defTabSz="468000">
              <a:lnSpc>
                <a:spcPct val="150000"/>
              </a:lnSpc>
              <a:buClr>
                <a:srgbClr val="3859CD"/>
              </a:buClr>
              <a:buFont typeface="Wingdings" panose="05000000000000000000" pitchFamily="2" charset="2"/>
              <a:buChar char="n"/>
            </a:pPr>
            <a:r>
              <a:rPr lang="en-US" altLang="zh-CN" sz="2400" b="1" dirty="0">
                <a:solidFill>
                  <a:srgbClr val="0000CC"/>
                </a:solidFill>
                <a:latin typeface="微软雅黑" panose="020B0503020204020204" pitchFamily="34" charset="-122"/>
                <a:ea typeface="微软雅黑" panose="020B0503020204020204" pitchFamily="34" charset="-122"/>
              </a:rPr>
              <a:t>74LS160</a:t>
            </a:r>
            <a:r>
              <a:rPr lang="zh-CN" altLang="en-US" sz="2400" b="1" dirty="0">
                <a:solidFill>
                  <a:srgbClr val="0000CC"/>
                </a:solidFill>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8421BCD</a:t>
            </a:r>
            <a:r>
              <a:rPr lang="zh-CN" altLang="en-US" sz="2400" b="1" dirty="0">
                <a:latin typeface="微软雅黑" panose="020B0503020204020204" pitchFamily="34" charset="-122"/>
                <a:ea typeface="微软雅黑" panose="020B0503020204020204" pitchFamily="34" charset="-122"/>
              </a:rPr>
              <a:t>码同步加法计数器</a:t>
            </a:r>
            <a:endParaRPr lang="en-US" altLang="zh-CN" sz="2400" b="1" dirty="0">
              <a:latin typeface="微软雅黑" panose="020B0503020204020204" pitchFamily="34" charset="-122"/>
              <a:ea typeface="微软雅黑" panose="020B0503020204020204" pitchFamily="34" charset="-122"/>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2101741436"/>
              </p:ext>
            </p:extLst>
          </p:nvPr>
        </p:nvGraphicFramePr>
        <p:xfrm>
          <a:off x="181815" y="4017963"/>
          <a:ext cx="4320055" cy="2659062"/>
        </p:xfrm>
        <a:graphic>
          <a:graphicData uri="http://schemas.openxmlformats.org/presentationml/2006/ole">
            <mc:AlternateContent xmlns:mc="http://schemas.openxmlformats.org/markup-compatibility/2006">
              <mc:Choice xmlns:v="urn:schemas-microsoft-com:vml" Requires="v">
                <p:oleObj spid="_x0000_s563280" name="Visio" r:id="rId4" imgW="2333300" imgH="1444392" progId="Visio.Drawing.11">
                  <p:embed/>
                </p:oleObj>
              </mc:Choice>
              <mc:Fallback>
                <p:oleObj name="Visio" r:id="rId4" imgW="2333300" imgH="1444392" progId="Visio.Drawing.11">
                  <p:embed/>
                  <p:pic>
                    <p:nvPicPr>
                      <p:cNvPr id="0" name="对象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1815" y="4017963"/>
                        <a:ext cx="4320055" cy="2659062"/>
                      </a:xfrm>
                      <a:prstGeom prst="rect">
                        <a:avLst/>
                      </a:prstGeom>
                      <a:solidFill>
                        <a:schemeClr val="accent6">
                          <a:lumMod val="40000"/>
                          <a:lumOff val="60000"/>
                        </a:schemeClr>
                      </a:solidFill>
                      <a:ln>
                        <a:noFill/>
                      </a:ln>
                      <a:extLst/>
                    </p:spPr>
                  </p:pic>
                </p:oleObj>
              </mc:Fallback>
            </mc:AlternateContent>
          </a:graphicData>
        </a:graphic>
      </p:graphicFrame>
      <p:graphicFrame>
        <p:nvGraphicFramePr>
          <p:cNvPr id="4" name="对象 3"/>
          <p:cNvGraphicFramePr>
            <a:graphicFrameLocks noChangeAspect="1"/>
          </p:cNvGraphicFramePr>
          <p:nvPr>
            <p:extLst>
              <p:ext uri="{D42A27DB-BD31-4B8C-83A1-F6EECF244321}">
                <p14:modId xmlns:p14="http://schemas.microsoft.com/office/powerpoint/2010/main" val="3565345754"/>
              </p:ext>
            </p:extLst>
          </p:nvPr>
        </p:nvGraphicFramePr>
        <p:xfrm>
          <a:off x="4781807" y="3928949"/>
          <a:ext cx="2714368" cy="2753915"/>
        </p:xfrm>
        <a:graphic>
          <a:graphicData uri="http://schemas.openxmlformats.org/presentationml/2006/ole">
            <mc:AlternateContent xmlns:mc="http://schemas.openxmlformats.org/markup-compatibility/2006">
              <mc:Choice xmlns:v="urn:schemas-microsoft-com:vml" Requires="v">
                <p:oleObj spid="_x0000_s563281" name="Visio" r:id="rId6" imgW="1486632" imgH="1508760" progId="Visio.Drawing.11">
                  <p:embed/>
                </p:oleObj>
              </mc:Choice>
              <mc:Fallback>
                <p:oleObj name="Visio" r:id="rId6" imgW="1486632" imgH="1508760" progId="Visio.Drawing.11">
                  <p:embed/>
                  <p:pic>
                    <p:nvPicPr>
                      <p:cNvPr id="0" name="对象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81807" y="3928949"/>
                        <a:ext cx="2714368" cy="2753915"/>
                      </a:xfrm>
                      <a:prstGeom prst="rect">
                        <a:avLst/>
                      </a:prstGeom>
                      <a:solidFill>
                        <a:schemeClr val="accent6">
                          <a:lumMod val="40000"/>
                          <a:lumOff val="60000"/>
                        </a:schemeClr>
                      </a:solidFill>
                      <a:ln>
                        <a:noFill/>
                      </a:ln>
                      <a:extLst/>
                    </p:spPr>
                  </p:pic>
                </p:oleObj>
              </mc:Fallback>
            </mc:AlternateContent>
          </a:graphicData>
        </a:graphic>
      </p:graphicFrame>
      <p:sp>
        <p:nvSpPr>
          <p:cNvPr id="5" name="矩形 4"/>
          <p:cNvSpPr/>
          <p:nvPr/>
        </p:nvSpPr>
        <p:spPr>
          <a:xfrm>
            <a:off x="7958905" y="4222952"/>
            <a:ext cx="2758255" cy="2308324"/>
          </a:xfrm>
          <a:prstGeom prst="rect">
            <a:avLst/>
          </a:prstGeom>
        </p:spPr>
        <p:txBody>
          <a:bodyPr wrap="square">
            <a:spAutoFit/>
          </a:bodyPr>
          <a:lstStyle/>
          <a:p>
            <a:pPr marL="342900" indent="-342900" defTabSz="468000">
              <a:lnSpc>
                <a:spcPct val="150000"/>
              </a:lnSpc>
              <a:buClr>
                <a:srgbClr val="3859CD"/>
              </a:buClr>
              <a:buFont typeface="Wingdings" panose="05000000000000000000" pitchFamily="2" charset="2"/>
              <a:buChar char="n"/>
            </a:pPr>
            <a:r>
              <a:rPr lang="zh-CN" altLang="en-US" sz="2400" b="1" dirty="0">
                <a:solidFill>
                  <a:prstClr val="black"/>
                </a:solidFill>
                <a:latin typeface="微软雅黑" panose="020B0503020204020204" pitchFamily="34" charset="-122"/>
                <a:ea typeface="微软雅黑" panose="020B0503020204020204" pitchFamily="34" charset="-122"/>
              </a:rPr>
              <a:t>异步清零</a:t>
            </a:r>
            <a:endParaRPr lang="en-US" altLang="zh-CN" sz="2400" b="1" dirty="0">
              <a:solidFill>
                <a:prstClr val="black"/>
              </a:solidFill>
              <a:latin typeface="微软雅黑" panose="020B0503020204020204" pitchFamily="34" charset="-122"/>
              <a:ea typeface="微软雅黑" panose="020B0503020204020204" pitchFamily="34" charset="-122"/>
            </a:endParaRPr>
          </a:p>
          <a:p>
            <a:pPr marL="342900" indent="-342900" defTabSz="468000">
              <a:lnSpc>
                <a:spcPct val="150000"/>
              </a:lnSpc>
              <a:buClr>
                <a:srgbClr val="3859CD"/>
              </a:buClr>
              <a:buFont typeface="Wingdings" panose="05000000000000000000" pitchFamily="2" charset="2"/>
              <a:buChar char="n"/>
            </a:pPr>
            <a:r>
              <a:rPr lang="zh-CN" altLang="en-US" sz="2400" b="1" dirty="0">
                <a:solidFill>
                  <a:prstClr val="black"/>
                </a:solidFill>
                <a:latin typeface="微软雅黑" panose="020B0503020204020204" pitchFamily="34" charset="-122"/>
                <a:ea typeface="微软雅黑" panose="020B0503020204020204" pitchFamily="34" charset="-122"/>
              </a:rPr>
              <a:t>同步置数</a:t>
            </a:r>
            <a:endParaRPr lang="en-US" altLang="zh-CN" sz="2400" b="1" dirty="0">
              <a:solidFill>
                <a:prstClr val="black"/>
              </a:solidFill>
              <a:latin typeface="微软雅黑" panose="020B0503020204020204" pitchFamily="34" charset="-122"/>
              <a:ea typeface="微软雅黑" panose="020B0503020204020204" pitchFamily="34" charset="-122"/>
            </a:endParaRPr>
          </a:p>
          <a:p>
            <a:pPr marL="342900" indent="-342900" defTabSz="468000">
              <a:lnSpc>
                <a:spcPct val="150000"/>
              </a:lnSpc>
              <a:buClr>
                <a:srgbClr val="3859CD"/>
              </a:buClr>
              <a:buFont typeface="Wingdings" panose="05000000000000000000" pitchFamily="2" charset="2"/>
              <a:buChar char="n"/>
            </a:pPr>
            <a:r>
              <a:rPr lang="zh-CN" altLang="en-US" sz="2400" b="1" dirty="0">
                <a:solidFill>
                  <a:prstClr val="black"/>
                </a:solidFill>
                <a:latin typeface="微软雅黑" panose="020B0503020204020204" pitchFamily="34" charset="-122"/>
                <a:ea typeface="微软雅黑" panose="020B0503020204020204" pitchFamily="34" charset="-122"/>
              </a:rPr>
              <a:t>数据保持</a:t>
            </a:r>
            <a:endParaRPr lang="en-US" altLang="zh-CN" sz="2400" b="1" dirty="0">
              <a:solidFill>
                <a:prstClr val="black"/>
              </a:solidFill>
              <a:latin typeface="微软雅黑" panose="020B0503020204020204" pitchFamily="34" charset="-122"/>
              <a:ea typeface="微软雅黑" panose="020B0503020204020204" pitchFamily="34" charset="-122"/>
            </a:endParaRPr>
          </a:p>
          <a:p>
            <a:pPr marL="342900" indent="-342900" defTabSz="468000">
              <a:lnSpc>
                <a:spcPct val="150000"/>
              </a:lnSpc>
              <a:buClr>
                <a:srgbClr val="3859CD"/>
              </a:buClr>
              <a:buFont typeface="Wingdings" panose="05000000000000000000" pitchFamily="2" charset="2"/>
              <a:buChar char="n"/>
            </a:pPr>
            <a:r>
              <a:rPr lang="zh-CN" altLang="en-US" sz="2400" b="1" dirty="0">
                <a:solidFill>
                  <a:prstClr val="black"/>
                </a:solidFill>
                <a:latin typeface="微软雅黑" panose="020B0503020204020204" pitchFamily="34" charset="-122"/>
                <a:ea typeface="微软雅黑" panose="020B0503020204020204" pitchFamily="34" charset="-122"/>
              </a:rPr>
              <a:t>进位输出</a:t>
            </a:r>
          </a:p>
        </p:txBody>
      </p:sp>
      <p:sp>
        <p:nvSpPr>
          <p:cNvPr id="7" name="矩形 6"/>
          <p:cNvSpPr/>
          <p:nvPr/>
        </p:nvSpPr>
        <p:spPr>
          <a:xfrm>
            <a:off x="7968738" y="2174624"/>
            <a:ext cx="3677265" cy="1754326"/>
          </a:xfrm>
          <a:prstGeom prst="rect">
            <a:avLst/>
          </a:prstGeom>
        </p:spPr>
        <p:txBody>
          <a:bodyPr wrap="square">
            <a:spAutoFit/>
          </a:bodyPr>
          <a:lstStyle/>
          <a:p>
            <a:pPr marL="342900" indent="-342900" defTabSz="468000">
              <a:lnSpc>
                <a:spcPct val="150000"/>
              </a:lnSpc>
              <a:buClr>
                <a:srgbClr val="3859CD"/>
              </a:buClr>
              <a:buFont typeface="Wingdings" panose="05000000000000000000" pitchFamily="2" charset="2"/>
              <a:buChar char="n"/>
            </a:pPr>
            <a:r>
              <a:rPr lang="en-US" altLang="zh-CN" sz="2400" b="1" dirty="0">
                <a:latin typeface="微软雅黑" panose="020B0503020204020204" pitchFamily="34" charset="-122"/>
                <a:ea typeface="微软雅黑" panose="020B0503020204020204" pitchFamily="34" charset="-122"/>
              </a:rPr>
              <a:t>74LS160~ 74LS163</a:t>
            </a:r>
            <a:r>
              <a:rPr lang="zh-CN" altLang="en-US" sz="2400" b="1" dirty="0">
                <a:solidFill>
                  <a:prstClr val="black"/>
                </a:solidFill>
                <a:latin typeface="微软雅黑" panose="020B0503020204020204" pitchFamily="34" charset="-122"/>
                <a:ea typeface="微软雅黑" panose="020B0503020204020204" pitchFamily="34" charset="-122"/>
              </a:rPr>
              <a:t>引脚排列、信号名称完全相同</a:t>
            </a:r>
          </a:p>
        </p:txBody>
      </p:sp>
    </p:spTree>
    <p:extLst>
      <p:ext uri="{BB962C8B-B14F-4D97-AF65-F5344CB8AC3E}">
        <p14:creationId xmlns:p14="http://schemas.microsoft.com/office/powerpoint/2010/main" val="3360820039"/>
      </p:ext>
    </p:extLst>
  </p:cSld>
  <p:clrMapOvr>
    <a:masterClrMapping/>
  </p:clrMapOvr>
  <mc:AlternateContent xmlns:mc="http://schemas.openxmlformats.org/markup-compatibility/2006" xmlns:p14="http://schemas.microsoft.com/office/powerpoint/2010/main">
    <mc:Choice Requires="p14">
      <p:transition spd="slow" p14:dur="1250">
        <p:randomBar dir="vert"/>
      </p:transition>
    </mc:Choice>
    <mc:Fallback xmlns="">
      <p:transition spd="slow">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1000"/>
                                        <p:tgtEl>
                                          <p:spTgt spid="4"/>
                                        </p:tgtEl>
                                      </p:cBhvr>
                                    </p:animEffect>
                                    <p:anim calcmode="lin" valueType="num">
                                      <p:cBhvr>
                                        <p:cTn id="18" dur="1000" fill="hold"/>
                                        <p:tgtEl>
                                          <p:spTgt spid="4"/>
                                        </p:tgtEl>
                                        <p:attrNameLst>
                                          <p:attrName>ppt_x</p:attrName>
                                        </p:attrNameLst>
                                      </p:cBhvr>
                                      <p:tavLst>
                                        <p:tav tm="0">
                                          <p:val>
                                            <p:strVal val="#ppt_x"/>
                                          </p:val>
                                        </p:tav>
                                        <p:tav tm="100000">
                                          <p:val>
                                            <p:strVal val="#ppt_x"/>
                                          </p:val>
                                        </p:tav>
                                      </p:tavLst>
                                    </p:anim>
                                    <p:anim calcmode="lin" valueType="num">
                                      <p:cBhvr>
                                        <p:cTn id="1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7"/>
                                        </p:tgtEl>
                                        <p:attrNameLst>
                                          <p:attrName>style.visibility</p:attrName>
                                        </p:attrNameLst>
                                      </p:cBhvr>
                                      <p:to>
                                        <p:strVal val="visible"/>
                                      </p:to>
                                    </p:set>
                                    <p:anim calcmode="lin" valueType="num">
                                      <p:cBhvr additive="base">
                                        <p:cTn id="24" dur="500" fill="hold"/>
                                        <p:tgtEl>
                                          <p:spTgt spid="7"/>
                                        </p:tgtEl>
                                        <p:attrNameLst>
                                          <p:attrName>ppt_x</p:attrName>
                                        </p:attrNameLst>
                                      </p:cBhvr>
                                      <p:tavLst>
                                        <p:tav tm="0">
                                          <p:val>
                                            <p:strVal val="#ppt_x"/>
                                          </p:val>
                                        </p:tav>
                                        <p:tav tm="100000">
                                          <p:val>
                                            <p:strVal val="#ppt_x"/>
                                          </p:val>
                                        </p:tav>
                                      </p:tavLst>
                                    </p:anim>
                                    <p:anim calcmode="lin" valueType="num">
                                      <p:cBhvr additive="base">
                                        <p:cTn id="25" dur="500" fill="hold"/>
                                        <p:tgtEl>
                                          <p:spTgt spid="7"/>
                                        </p:tgtEl>
                                        <p:attrNameLst>
                                          <p:attrName>ppt_y</p:attrName>
                                        </p:attrNameLst>
                                      </p:cBhvr>
                                      <p:tavLst>
                                        <p:tav tm="0">
                                          <p:val>
                                            <p:strVal val="1+#ppt_h/2"/>
                                          </p:val>
                                        </p:tav>
                                        <p:tav tm="100000">
                                          <p:val>
                                            <p:strVal val="#ppt_y"/>
                                          </p:val>
                                        </p:tav>
                                      </p:tavLst>
                                    </p:anim>
                                  </p:childTnLst>
                                </p:cTn>
                              </p:par>
                            </p:childTnLst>
                          </p:cTn>
                        </p:par>
                        <p:par>
                          <p:cTn id="26" fill="hold">
                            <p:stCondLst>
                              <p:cond delay="500"/>
                            </p:stCondLst>
                            <p:childTnLst>
                              <p:par>
                                <p:cTn id="27" presetID="2" presetClass="entr" presetSubtype="4" fill="hold" grpId="0" nodeType="afterEffect">
                                  <p:stCondLst>
                                    <p:cond delay="0"/>
                                  </p:stCondLst>
                                  <p:childTnLst>
                                    <p:set>
                                      <p:cBhvr>
                                        <p:cTn id="28" dur="1" fill="hold">
                                          <p:stCondLst>
                                            <p:cond delay="0"/>
                                          </p:stCondLst>
                                        </p:cTn>
                                        <p:tgtEl>
                                          <p:spTgt spid="5"/>
                                        </p:tgtEl>
                                        <p:attrNameLst>
                                          <p:attrName>style.visibility</p:attrName>
                                        </p:attrNameLst>
                                      </p:cBhvr>
                                      <p:to>
                                        <p:strVal val="visible"/>
                                      </p:to>
                                    </p:set>
                                    <p:anim calcmode="lin" valueType="num">
                                      <p:cBhvr additive="base">
                                        <p:cTn id="29" dur="500" fill="hold"/>
                                        <p:tgtEl>
                                          <p:spTgt spid="5"/>
                                        </p:tgtEl>
                                        <p:attrNameLst>
                                          <p:attrName>ppt_x</p:attrName>
                                        </p:attrNameLst>
                                      </p:cBhvr>
                                      <p:tavLst>
                                        <p:tav tm="0">
                                          <p:val>
                                            <p:strVal val="#ppt_x"/>
                                          </p:val>
                                        </p:tav>
                                        <p:tav tm="100000">
                                          <p:val>
                                            <p:strVal val="#ppt_x"/>
                                          </p:val>
                                        </p:tav>
                                      </p:tavLst>
                                    </p:anim>
                                    <p:anim calcmode="lin" valueType="num">
                                      <p:cBhvr additive="base">
                                        <p:cTn id="3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5" grpId="0"/>
      <p:bldP spid="7"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B6D9C768-8413-45FA-BDC7-53DA68035736}" type="slidenum">
              <a:rPr lang="zh-CN" altLang="en-US" smtClean="0"/>
              <a:t>54</a:t>
            </a:fld>
            <a:endParaRPr lang="zh-CN" altLang="en-US"/>
          </a:p>
        </p:txBody>
      </p:sp>
      <p:sp>
        <p:nvSpPr>
          <p:cNvPr id="10" name="平行四边形 9"/>
          <p:cNvSpPr/>
          <p:nvPr/>
        </p:nvSpPr>
        <p:spPr>
          <a:xfrm>
            <a:off x="304512" y="129448"/>
            <a:ext cx="1739441" cy="612000"/>
          </a:xfrm>
          <a:prstGeom prst="parallelogram">
            <a:avLst/>
          </a:prstGeom>
          <a:effectLst>
            <a:glow rad="63500">
              <a:schemeClr val="accent1">
                <a:satMod val="175000"/>
                <a:alpha val="40000"/>
              </a:schemeClr>
            </a:glow>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latin typeface="微软雅黑" panose="020B0503020204020204" pitchFamily="34" charset="-122"/>
                <a:ea typeface="微软雅黑" panose="020B0503020204020204" pitchFamily="34" charset="-122"/>
                <a:cs typeface="Times New Roman" panose="02020603050405020304" pitchFamily="18" charset="0"/>
              </a:rPr>
              <a:t>6.5.3</a:t>
            </a:r>
            <a:endParaRPr lang="zh-CN" altLang="en-US" sz="36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3" name="标题 2"/>
          <p:cNvSpPr>
            <a:spLocks noGrp="1"/>
          </p:cNvSpPr>
          <p:nvPr>
            <p:ph type="title"/>
          </p:nvPr>
        </p:nvSpPr>
        <p:spPr>
          <a:xfrm>
            <a:off x="2187686" y="97943"/>
            <a:ext cx="6291295" cy="732155"/>
          </a:xfrm>
        </p:spPr>
        <p:txBody>
          <a:bodyPr>
            <a:normAutofit/>
          </a:bodyPr>
          <a:lstStyle/>
          <a:p>
            <a:r>
              <a:rPr lang="zh-CN" altLang="en-US" dirty="0">
                <a:effectLst>
                  <a:outerShdw blurRad="38100" dist="38100" dir="2700000" algn="tl">
                    <a:srgbClr val="000000">
                      <a:alpha val="43137"/>
                    </a:srgbClr>
                  </a:outerShdw>
                </a:effectLst>
              </a:rPr>
              <a:t>十进制计数器</a:t>
            </a:r>
          </a:p>
        </p:txBody>
      </p:sp>
      <p:sp>
        <p:nvSpPr>
          <p:cNvPr id="9" name="页脚占位符 3"/>
          <p:cNvSpPr>
            <a:spLocks noGrp="1"/>
          </p:cNvSpPr>
          <p:nvPr>
            <p:ph type="ftr" sz="quarter" idx="11"/>
          </p:nvPr>
        </p:nvSpPr>
        <p:spPr>
          <a:xfrm>
            <a:off x="9642764" y="0"/>
            <a:ext cx="2549236" cy="510988"/>
          </a:xfrm>
        </p:spPr>
        <p:txBody>
          <a:bodyPr/>
          <a:lstStyle/>
          <a:p>
            <a:r>
              <a:rPr lang="zh-CN" altLang="en-US"/>
              <a:t>第</a:t>
            </a:r>
            <a:r>
              <a:rPr lang="en-US" altLang="zh-CN"/>
              <a:t>6</a:t>
            </a:r>
            <a:r>
              <a:rPr lang="zh-CN" altLang="en-US"/>
              <a:t>章 同步时序逻辑电路</a:t>
            </a:r>
            <a:endParaRPr lang="zh-CN" altLang="en-US" dirty="0"/>
          </a:p>
        </p:txBody>
      </p:sp>
      <p:sp>
        <p:nvSpPr>
          <p:cNvPr id="6" name="文本框 36"/>
          <p:cNvSpPr txBox="1"/>
          <p:nvPr/>
        </p:nvSpPr>
        <p:spPr>
          <a:xfrm>
            <a:off x="846693" y="1131194"/>
            <a:ext cx="3027217" cy="581057"/>
          </a:xfrm>
          <a:prstGeom prst="rect">
            <a:avLst/>
          </a:prstGeom>
        </p:spPr>
        <p:txBody>
          <a:bodyPr wrap="square">
            <a:spAutoFit/>
          </a:bodyPr>
          <a:lstStyle>
            <a:defPPr>
              <a:defRPr lang="zh-CN"/>
            </a:defPPr>
            <a:lvl1pPr marL="342900" indent="-342900" defTabSz="468000">
              <a:lnSpc>
                <a:spcPct val="150000"/>
              </a:lnSpc>
              <a:buClr>
                <a:srgbClr val="3859CD"/>
              </a:buClr>
              <a:buFont typeface="Wingdings" panose="05000000000000000000" pitchFamily="2" charset="2"/>
              <a:buChar char="n"/>
              <a:defRPr sz="2400" b="1">
                <a:solidFill>
                  <a:prstClr val="black"/>
                </a:solidFill>
                <a:latin typeface="微软雅黑" panose="020B0503020204020204" pitchFamily="34" charset="-122"/>
                <a:ea typeface="微软雅黑" panose="020B0503020204020204" pitchFamily="34" charset="-122"/>
              </a:defRPr>
            </a:lvl1pPr>
          </a:lstStyle>
          <a:p>
            <a:r>
              <a:rPr lang="en-US" altLang="zh-CN" dirty="0">
                <a:solidFill>
                  <a:srgbClr val="0000CC"/>
                </a:solidFill>
              </a:rPr>
              <a:t>74LS160</a:t>
            </a:r>
            <a:r>
              <a:rPr lang="zh-CN" altLang="en-US" dirty="0">
                <a:solidFill>
                  <a:srgbClr val="0000CC"/>
                </a:solidFill>
              </a:rPr>
              <a:t>功能表</a:t>
            </a:r>
          </a:p>
        </p:txBody>
      </p:sp>
      <mc:AlternateContent xmlns:mc="http://schemas.openxmlformats.org/markup-compatibility/2006" xmlns:a14="http://schemas.microsoft.com/office/drawing/2010/main">
        <mc:Choice Requires="a14">
          <p:graphicFrame>
            <p:nvGraphicFramePr>
              <p:cNvPr id="7" name="表格 6"/>
              <p:cNvGraphicFramePr>
                <a:graphicFrameLocks noGrp="1"/>
              </p:cNvGraphicFramePr>
              <p:nvPr>
                <p:extLst>
                  <p:ext uri="{D42A27DB-BD31-4B8C-83A1-F6EECF244321}">
                    <p14:modId xmlns:p14="http://schemas.microsoft.com/office/powerpoint/2010/main" val="3421289864"/>
                  </p:ext>
                </p:extLst>
              </p:nvPr>
            </p:nvGraphicFramePr>
            <p:xfrm>
              <a:off x="423905" y="2674085"/>
              <a:ext cx="9064223" cy="3648057"/>
            </p:xfrm>
            <a:graphic>
              <a:graphicData uri="http://schemas.openxmlformats.org/drawingml/2006/table">
                <a:tbl>
                  <a:tblPr firstRow="1" firstCol="1" bandRow="1">
                    <a:tableStyleId>{B301B821-A1FF-4177-AEE7-76D212191A09}</a:tableStyleId>
                  </a:tblPr>
                  <a:tblGrid>
                    <a:gridCol w="569979">
                      <a:extLst>
                        <a:ext uri="{9D8B030D-6E8A-4147-A177-3AD203B41FA5}">
                          <a16:colId xmlns:a16="http://schemas.microsoft.com/office/drawing/2014/main" val="3271100627"/>
                        </a:ext>
                      </a:extLst>
                    </a:gridCol>
                    <a:gridCol w="571088">
                      <a:extLst>
                        <a:ext uri="{9D8B030D-6E8A-4147-A177-3AD203B41FA5}">
                          <a16:colId xmlns:a16="http://schemas.microsoft.com/office/drawing/2014/main" val="2208933389"/>
                        </a:ext>
                      </a:extLst>
                    </a:gridCol>
                    <a:gridCol w="679760">
                      <a:extLst>
                        <a:ext uri="{9D8B030D-6E8A-4147-A177-3AD203B41FA5}">
                          <a16:colId xmlns:a16="http://schemas.microsoft.com/office/drawing/2014/main" val="2369753474"/>
                        </a:ext>
                      </a:extLst>
                    </a:gridCol>
                    <a:gridCol w="667563">
                      <a:extLst>
                        <a:ext uri="{9D8B030D-6E8A-4147-A177-3AD203B41FA5}">
                          <a16:colId xmlns:a16="http://schemas.microsoft.com/office/drawing/2014/main" val="698473429"/>
                        </a:ext>
                      </a:extLst>
                    </a:gridCol>
                    <a:gridCol w="555563">
                      <a:extLst>
                        <a:ext uri="{9D8B030D-6E8A-4147-A177-3AD203B41FA5}">
                          <a16:colId xmlns:a16="http://schemas.microsoft.com/office/drawing/2014/main" val="2151882422"/>
                        </a:ext>
                      </a:extLst>
                    </a:gridCol>
                    <a:gridCol w="485702">
                      <a:extLst>
                        <a:ext uri="{9D8B030D-6E8A-4147-A177-3AD203B41FA5}">
                          <a16:colId xmlns:a16="http://schemas.microsoft.com/office/drawing/2014/main" val="2729723305"/>
                        </a:ext>
                      </a:extLst>
                    </a:gridCol>
                    <a:gridCol w="501227">
                      <a:extLst>
                        <a:ext uri="{9D8B030D-6E8A-4147-A177-3AD203B41FA5}">
                          <a16:colId xmlns:a16="http://schemas.microsoft.com/office/drawing/2014/main" val="329437573"/>
                        </a:ext>
                      </a:extLst>
                    </a:gridCol>
                    <a:gridCol w="485702">
                      <a:extLst>
                        <a:ext uri="{9D8B030D-6E8A-4147-A177-3AD203B41FA5}">
                          <a16:colId xmlns:a16="http://schemas.microsoft.com/office/drawing/2014/main" val="490742564"/>
                        </a:ext>
                      </a:extLst>
                    </a:gridCol>
                    <a:gridCol w="485702">
                      <a:extLst>
                        <a:ext uri="{9D8B030D-6E8A-4147-A177-3AD203B41FA5}">
                          <a16:colId xmlns:a16="http://schemas.microsoft.com/office/drawing/2014/main" val="1260688483"/>
                        </a:ext>
                      </a:extLst>
                    </a:gridCol>
                    <a:gridCol w="677544">
                      <a:extLst>
                        <a:ext uri="{9D8B030D-6E8A-4147-A177-3AD203B41FA5}">
                          <a16:colId xmlns:a16="http://schemas.microsoft.com/office/drawing/2014/main" val="2205309741"/>
                        </a:ext>
                      </a:extLst>
                    </a:gridCol>
                    <a:gridCol w="677544">
                      <a:extLst>
                        <a:ext uri="{9D8B030D-6E8A-4147-A177-3AD203B41FA5}">
                          <a16:colId xmlns:a16="http://schemas.microsoft.com/office/drawing/2014/main" val="462314697"/>
                        </a:ext>
                      </a:extLst>
                    </a:gridCol>
                    <a:gridCol w="677544">
                      <a:extLst>
                        <a:ext uri="{9D8B030D-6E8A-4147-A177-3AD203B41FA5}">
                          <a16:colId xmlns:a16="http://schemas.microsoft.com/office/drawing/2014/main" val="602220081"/>
                        </a:ext>
                      </a:extLst>
                    </a:gridCol>
                    <a:gridCol w="677544">
                      <a:extLst>
                        <a:ext uri="{9D8B030D-6E8A-4147-A177-3AD203B41FA5}">
                          <a16:colId xmlns:a16="http://schemas.microsoft.com/office/drawing/2014/main" val="1478626676"/>
                        </a:ext>
                      </a:extLst>
                    </a:gridCol>
                    <a:gridCol w="1351761">
                      <a:extLst>
                        <a:ext uri="{9D8B030D-6E8A-4147-A177-3AD203B41FA5}">
                          <a16:colId xmlns:a16="http://schemas.microsoft.com/office/drawing/2014/main" val="1835994956"/>
                        </a:ext>
                      </a:extLst>
                    </a:gridCol>
                  </a:tblGrid>
                  <a:tr h="494887">
                    <a:tc gridSpan="9">
                      <a:txBody>
                        <a:bodyPr/>
                        <a:lstStyle/>
                        <a:p>
                          <a:pPr algn="ctr">
                            <a:spcAft>
                              <a:spcPts val="0"/>
                            </a:spcAft>
                          </a:pPr>
                          <a:r>
                            <a:rPr lang="zh-CN" sz="1800" b="1" kern="100" dirty="0">
                              <a:effectLst/>
                              <a:latin typeface="Times New Roman" panose="02020603050405020304" pitchFamily="18" charset="0"/>
                              <a:ea typeface="微软雅黑" panose="020B0503020204020204" pitchFamily="34" charset="-122"/>
                              <a:cs typeface="Times New Roman" panose="02020603050405020304" pitchFamily="18" charset="0"/>
                            </a:rPr>
                            <a:t>输入</a:t>
                          </a:r>
                        </a:p>
                      </a:txBody>
                      <a:tcPr marL="88196" marR="88196" marT="0" marB="0" anchor="ctr">
                        <a:lnR w="19050" cap="flat" cmpd="sng" algn="ctr">
                          <a:solidFill>
                            <a:srgbClr val="FF0000"/>
                          </a:solidFill>
                          <a:prstDash val="solid"/>
                          <a:round/>
                          <a:headEnd type="none" w="med" len="med"/>
                          <a:tailEnd type="none" w="med" len="med"/>
                        </a:lnR>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4">
                      <a:txBody>
                        <a:bodyPr/>
                        <a:lstStyle/>
                        <a:p>
                          <a:pPr algn="ctr">
                            <a:spcAft>
                              <a:spcPts val="0"/>
                            </a:spcAft>
                          </a:pPr>
                          <a:r>
                            <a:rPr lang="zh-CN" sz="1800" b="1" kern="100" dirty="0">
                              <a:effectLst/>
                              <a:latin typeface="Times New Roman" panose="02020603050405020304" pitchFamily="18" charset="0"/>
                              <a:ea typeface="微软雅黑" panose="020B0503020204020204" pitchFamily="34" charset="-122"/>
                              <a:cs typeface="Times New Roman" panose="02020603050405020304" pitchFamily="18" charset="0"/>
                            </a:rPr>
                            <a:t>输出</a:t>
                          </a:r>
                        </a:p>
                      </a:txBody>
                      <a:tcPr marL="88196" marR="88196" marT="0" marB="0" anchor="ctr">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rowSpan="2">
                      <a:txBody>
                        <a:bodyPr/>
                        <a:lstStyle/>
                        <a:p>
                          <a:pPr algn="ctr">
                            <a:spcAft>
                              <a:spcPts val="0"/>
                            </a:spcAft>
                          </a:pPr>
                          <a:r>
                            <a:rPr lang="zh-CN" sz="1800" b="1" kern="0">
                              <a:effectLst/>
                              <a:latin typeface="Times New Roman" panose="02020603050405020304" pitchFamily="18" charset="0"/>
                              <a:ea typeface="微软雅黑" panose="020B0503020204020204" pitchFamily="34" charset="-122"/>
                              <a:cs typeface="Times New Roman" panose="02020603050405020304" pitchFamily="18" charset="0"/>
                            </a:rPr>
                            <a:t>工作方式</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88196" marR="88196" marT="0" marB="0" anchor="ctr">
                        <a:lnL w="19050" cap="flat" cmpd="sng" algn="ctr">
                          <a:solidFill>
                            <a:srgbClr val="FF0000"/>
                          </a:solidFill>
                          <a:prstDash val="solid"/>
                          <a:round/>
                          <a:headEnd type="none" w="med" len="med"/>
                          <a:tailEnd type="none" w="med" len="med"/>
                        </a:lnL>
                      </a:tcPr>
                    </a:tc>
                    <a:extLst>
                      <a:ext uri="{0D108BD9-81ED-4DB2-BD59-A6C34878D82A}">
                        <a16:rowId xmlns:a16="http://schemas.microsoft.com/office/drawing/2014/main" val="1889475954"/>
                      </a:ext>
                    </a:extLst>
                  </a:tr>
                  <a:tr h="678735">
                    <a:tc>
                      <a:txBody>
                        <a:bodyPr/>
                        <a:lstStyle/>
                        <a:p>
                          <a:pPr algn="ctr">
                            <a:spcAft>
                              <a:spcPts val="0"/>
                            </a:spcAft>
                          </a:pPr>
                          <a14:m>
                            <m:oMathPara xmlns:m="http://schemas.openxmlformats.org/officeDocument/2006/math">
                              <m:oMathParaPr>
                                <m:jc m:val="centerGroup"/>
                              </m:oMathParaPr>
                              <m:oMath xmlns:m="http://schemas.openxmlformats.org/officeDocument/2006/math">
                                <m:acc>
                                  <m:accPr>
                                    <m:chr m:val="̅"/>
                                    <m:ctrlPr>
                                      <a:rPr lang="zh-CN" sz="1800" b="1" i="1" kern="1200">
                                        <a:effectLst/>
                                        <a:latin typeface="Cambria Math" panose="02040503050406030204" pitchFamily="18" charset="0"/>
                                      </a:rPr>
                                    </m:ctrlPr>
                                  </m:accPr>
                                  <m:e>
                                    <m:r>
                                      <m:rPr>
                                        <m:nor/>
                                      </m:rP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m:t>CR</m:t>
                                    </m:r>
                                  </m:e>
                                </m:acc>
                              </m:oMath>
                            </m:oMathPara>
                          </a14:m>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88196" marR="88196" marT="0" marB="0" anchor="ctr"/>
                    </a:tc>
                    <a:tc>
                      <a:txBody>
                        <a:bodyPr/>
                        <a:lstStyle/>
                        <a:p>
                          <a:pPr algn="ctr">
                            <a:spcAft>
                              <a:spcPts val="0"/>
                            </a:spcAft>
                          </a:pPr>
                          <a14:m>
                            <m:oMathPara xmlns:m="http://schemas.openxmlformats.org/officeDocument/2006/math">
                              <m:oMathParaPr>
                                <m:jc m:val="centerGroup"/>
                              </m:oMathParaPr>
                              <m:oMath xmlns:m="http://schemas.openxmlformats.org/officeDocument/2006/math">
                                <m:acc>
                                  <m:accPr>
                                    <m:chr m:val="̅"/>
                                    <m:ctrlPr>
                                      <a:rPr lang="zh-CN" sz="1800" b="1" i="1" kern="1200">
                                        <a:effectLst/>
                                        <a:latin typeface="Cambria Math" panose="02040503050406030204" pitchFamily="18" charset="0"/>
                                      </a:rPr>
                                    </m:ctrlPr>
                                  </m:accPr>
                                  <m:e>
                                    <m:r>
                                      <m:rPr>
                                        <m:nor/>
                                      </m:rP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m:t>LD</m:t>
                                    </m:r>
                                  </m:e>
                                </m:acc>
                              </m:oMath>
                            </m:oMathPara>
                          </a14:m>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88196" marR="88196" marT="0" marB="0" anchor="ctr"/>
                    </a:tc>
                    <a:tc>
                      <a:txBody>
                        <a:bodyPr/>
                        <a:lstStyle/>
                        <a:p>
                          <a:pPr algn="ctr">
                            <a:spcAft>
                              <a:spcPts val="0"/>
                            </a:spcAft>
                          </a:pPr>
                          <a:r>
                            <a:rPr lang="en-US" sz="1800" b="1" kern="0">
                              <a:effectLst/>
                              <a:latin typeface="Times New Roman" panose="02020603050405020304" pitchFamily="18" charset="0"/>
                              <a:ea typeface="微软雅黑" panose="020B0503020204020204" pitchFamily="34" charset="-122"/>
                              <a:cs typeface="Times New Roman" panose="02020603050405020304" pitchFamily="18" charset="0"/>
                            </a:rPr>
                            <a:t>CET</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88196" marR="88196" marT="0" marB="0" anchor="ctr"/>
                    </a:tc>
                    <a:tc>
                      <a:txBody>
                        <a:bodyPr/>
                        <a:lstStyle/>
                        <a:p>
                          <a:pPr algn="ctr">
                            <a:spcAft>
                              <a:spcPts val="0"/>
                            </a:spcAft>
                          </a:pPr>
                          <a:r>
                            <a:rPr lang="en-US" sz="1800" b="1" kern="0" dirty="0">
                              <a:effectLst/>
                              <a:latin typeface="Times New Roman" panose="02020603050405020304" pitchFamily="18" charset="0"/>
                              <a:ea typeface="微软雅黑" panose="020B0503020204020204" pitchFamily="34" charset="-122"/>
                              <a:cs typeface="Times New Roman" panose="02020603050405020304" pitchFamily="18" charset="0"/>
                            </a:rPr>
                            <a:t>CEP</a:t>
                          </a:r>
                          <a:endParaRPr lang="zh-CN" sz="18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88196" marR="88196" marT="0" marB="0" anchor="ctr">
                        <a:lnR w="19050" cap="flat" cmpd="sng" algn="ctr">
                          <a:solidFill>
                            <a:srgbClr val="FF0000"/>
                          </a:solidFill>
                          <a:prstDash val="solid"/>
                          <a:round/>
                          <a:headEnd type="none" w="med" len="med"/>
                          <a:tailEnd type="none" w="med" len="med"/>
                        </a:lnR>
                      </a:tcPr>
                    </a:tc>
                    <a:tc>
                      <a:txBody>
                        <a:bodyPr/>
                        <a:lstStyle/>
                        <a:p>
                          <a:pPr algn="ctr">
                            <a:spcAft>
                              <a:spcPts val="0"/>
                            </a:spcAft>
                          </a:pPr>
                          <a:r>
                            <a:rPr lang="en-US" sz="1800" b="1" kern="0" dirty="0">
                              <a:effectLst/>
                              <a:latin typeface="Times New Roman" panose="02020603050405020304" pitchFamily="18" charset="0"/>
                              <a:ea typeface="微软雅黑" panose="020B0503020204020204" pitchFamily="34" charset="-122"/>
                              <a:cs typeface="Times New Roman" panose="02020603050405020304" pitchFamily="18" charset="0"/>
                            </a:rPr>
                            <a:t>CP</a:t>
                          </a:r>
                          <a:endParaRPr lang="zh-CN" sz="18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88196" marR="88196" marT="0" marB="0" anchor="ctr">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tcPr>
                    </a:tc>
                    <a:tc>
                      <a:txBody>
                        <a:bodyPr/>
                        <a:lstStyle/>
                        <a:p>
                          <a:pPr algn="ctr">
                            <a:spcAft>
                              <a:spcPts val="0"/>
                            </a:spcAft>
                          </a:pPr>
                          <a:r>
                            <a:rPr lang="en-US" sz="1800" b="1" kern="0">
                              <a:effectLst/>
                              <a:latin typeface="Times New Roman" panose="02020603050405020304" pitchFamily="18" charset="0"/>
                              <a:ea typeface="微软雅黑" panose="020B0503020204020204" pitchFamily="34" charset="-122"/>
                              <a:cs typeface="Times New Roman" panose="02020603050405020304" pitchFamily="18" charset="0"/>
                            </a:rPr>
                            <a:t>D</a:t>
                          </a:r>
                          <a:r>
                            <a:rPr lang="en-US" sz="1800" b="1" kern="0" baseline="-25000">
                              <a:effectLst/>
                              <a:latin typeface="Times New Roman" panose="02020603050405020304" pitchFamily="18" charset="0"/>
                              <a:ea typeface="微软雅黑" panose="020B0503020204020204" pitchFamily="34" charset="-122"/>
                              <a:cs typeface="Times New Roman" panose="02020603050405020304" pitchFamily="18" charset="0"/>
                            </a:rPr>
                            <a:t>3</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88196" marR="88196" marT="0" marB="0" anchor="ctr">
                        <a:lnL w="19050" cap="flat" cmpd="sng" algn="ctr">
                          <a:solidFill>
                            <a:srgbClr val="FF0000"/>
                          </a:solidFill>
                          <a:prstDash val="solid"/>
                          <a:round/>
                          <a:headEnd type="none" w="med" len="med"/>
                          <a:tailEnd type="none" w="med" len="med"/>
                        </a:lnL>
                      </a:tcPr>
                    </a:tc>
                    <a:tc>
                      <a:txBody>
                        <a:bodyPr/>
                        <a:lstStyle/>
                        <a:p>
                          <a:pPr algn="ctr">
                            <a:spcAft>
                              <a:spcPts val="0"/>
                            </a:spcAft>
                          </a:pPr>
                          <a:r>
                            <a:rPr lang="en-US" sz="1800" b="1" kern="0">
                              <a:effectLst/>
                              <a:latin typeface="Times New Roman" panose="02020603050405020304" pitchFamily="18" charset="0"/>
                              <a:ea typeface="微软雅黑" panose="020B0503020204020204" pitchFamily="34" charset="-122"/>
                              <a:cs typeface="Times New Roman" panose="02020603050405020304" pitchFamily="18" charset="0"/>
                            </a:rPr>
                            <a:t>D</a:t>
                          </a:r>
                          <a:r>
                            <a:rPr lang="en-US" sz="1800" b="1" kern="0" baseline="-25000">
                              <a:effectLst/>
                              <a:latin typeface="Times New Roman" panose="02020603050405020304" pitchFamily="18" charset="0"/>
                              <a:ea typeface="微软雅黑" panose="020B0503020204020204" pitchFamily="34" charset="-122"/>
                              <a:cs typeface="Times New Roman" panose="02020603050405020304" pitchFamily="18" charset="0"/>
                            </a:rPr>
                            <a:t>2</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88196" marR="88196" marT="0" marB="0" anchor="ctr"/>
                    </a:tc>
                    <a:tc>
                      <a:txBody>
                        <a:bodyPr/>
                        <a:lstStyle/>
                        <a:p>
                          <a:pPr algn="ctr">
                            <a:spcAft>
                              <a:spcPts val="0"/>
                            </a:spcAft>
                          </a:pPr>
                          <a:r>
                            <a:rPr lang="en-US" sz="1800" b="1" kern="0" dirty="0">
                              <a:effectLst/>
                              <a:latin typeface="Times New Roman" panose="02020603050405020304" pitchFamily="18" charset="0"/>
                              <a:ea typeface="微软雅黑" panose="020B0503020204020204" pitchFamily="34" charset="-122"/>
                              <a:cs typeface="Times New Roman" panose="02020603050405020304" pitchFamily="18" charset="0"/>
                            </a:rPr>
                            <a:t>D</a:t>
                          </a:r>
                          <a:r>
                            <a:rPr lang="en-US" sz="1800" b="1" kern="0" baseline="-25000" dirty="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18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88196" marR="88196" marT="0" marB="0" anchor="ctr"/>
                    </a:tc>
                    <a:tc>
                      <a:txBody>
                        <a:bodyPr/>
                        <a:lstStyle/>
                        <a:p>
                          <a:pPr algn="ctr">
                            <a:spcAft>
                              <a:spcPts val="0"/>
                            </a:spcAft>
                          </a:pPr>
                          <a:r>
                            <a:rPr lang="en-US" sz="1800" b="1" kern="0">
                              <a:effectLst/>
                              <a:latin typeface="Times New Roman" panose="02020603050405020304" pitchFamily="18" charset="0"/>
                              <a:ea typeface="微软雅黑" panose="020B0503020204020204" pitchFamily="34" charset="-122"/>
                              <a:cs typeface="Times New Roman" panose="02020603050405020304" pitchFamily="18" charset="0"/>
                            </a:rPr>
                            <a:t>D</a:t>
                          </a:r>
                          <a:r>
                            <a:rPr lang="en-US" sz="1800" b="1" kern="0" baseline="-2500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88196" marR="88196" marT="0" marB="0" anchor="ctr">
                        <a:lnR w="19050" cap="flat" cmpd="sng" algn="ctr">
                          <a:solidFill>
                            <a:srgbClr val="FF0000"/>
                          </a:solidFill>
                          <a:prstDash val="solid"/>
                          <a:round/>
                          <a:headEnd type="none" w="med" len="med"/>
                          <a:tailEnd type="none" w="med" len="med"/>
                        </a:lnR>
                      </a:tcPr>
                    </a:tc>
                    <a:tc>
                      <a:txBody>
                        <a:bodyPr/>
                        <a:lstStyle/>
                        <a:p>
                          <a:pPr algn="ctr">
                            <a:spcAft>
                              <a:spcPts val="0"/>
                            </a:spcAft>
                          </a:pPr>
                          <a14:m>
                            <m:oMathPara xmlns:m="http://schemas.openxmlformats.org/officeDocument/2006/math">
                              <m:oMathParaPr>
                                <m:jc m:val="centerGroup"/>
                              </m:oMathParaPr>
                              <m:oMath xmlns:m="http://schemas.openxmlformats.org/officeDocument/2006/math">
                                <m:sSubSup>
                                  <m:sSubSupPr>
                                    <m:ctrlPr>
                                      <a:rPr lang="zh-CN" sz="1800" b="1" i="1" kern="1200">
                                        <a:effectLst/>
                                        <a:latin typeface="Cambria Math" panose="02040503050406030204" pitchFamily="18" charset="0"/>
                                      </a:rPr>
                                    </m:ctrlPr>
                                  </m:sSubSupPr>
                                  <m:e>
                                    <m:r>
                                      <m:rPr>
                                        <m:nor/>
                                      </m:rP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m:t>Q</m:t>
                                    </m:r>
                                  </m:e>
                                  <m:sub>
                                    <m:r>
                                      <m:rPr>
                                        <m:nor/>
                                      </m:rP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m:t>3</m:t>
                                    </m:r>
                                  </m:sub>
                                  <m:sup>
                                    <m:r>
                                      <m:rPr>
                                        <m:nor/>
                                      </m:rP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m:t>n</m:t>
                                    </m:r>
                                    <m:r>
                                      <m:rPr>
                                        <m:nor/>
                                      </m:rP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m:t>+1</m:t>
                                    </m:r>
                                  </m:sup>
                                </m:sSubSup>
                              </m:oMath>
                            </m:oMathPara>
                          </a14:m>
                          <a:endParaRPr lang="zh-CN" sz="18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88196" marR="88196" marT="0" marB="0" anchor="ctr">
                        <a:lnL w="19050" cap="flat" cmpd="sng" algn="ctr">
                          <a:solidFill>
                            <a:srgbClr val="FF0000"/>
                          </a:solidFill>
                          <a:prstDash val="solid"/>
                          <a:round/>
                          <a:headEnd type="none" w="med" len="med"/>
                          <a:tailEnd type="none" w="med" len="med"/>
                        </a:lnL>
                      </a:tcPr>
                    </a:tc>
                    <a:tc>
                      <a:txBody>
                        <a:bodyPr/>
                        <a:lstStyle/>
                        <a:p>
                          <a:pPr algn="ctr">
                            <a:spcAft>
                              <a:spcPts val="0"/>
                            </a:spcAft>
                          </a:pPr>
                          <a14:m>
                            <m:oMathPara xmlns:m="http://schemas.openxmlformats.org/officeDocument/2006/math">
                              <m:oMathParaPr>
                                <m:jc m:val="centerGroup"/>
                              </m:oMathParaPr>
                              <m:oMath xmlns:m="http://schemas.openxmlformats.org/officeDocument/2006/math">
                                <m:sSubSup>
                                  <m:sSubSupPr>
                                    <m:ctrlPr>
                                      <a:rPr lang="zh-CN" sz="1800" b="1" i="1" kern="1200">
                                        <a:effectLst/>
                                        <a:latin typeface="Cambria Math" panose="02040503050406030204" pitchFamily="18" charset="0"/>
                                      </a:rPr>
                                    </m:ctrlPr>
                                  </m:sSubSupPr>
                                  <m:e>
                                    <m:r>
                                      <m:rPr>
                                        <m:nor/>
                                      </m:rP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m:t>Q</m:t>
                                    </m:r>
                                  </m:e>
                                  <m:sub>
                                    <m:r>
                                      <m:rPr>
                                        <m:nor/>
                                      </m:rP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m:t>2</m:t>
                                    </m:r>
                                  </m:sub>
                                  <m:sup>
                                    <m:r>
                                      <m:rPr>
                                        <m:nor/>
                                      </m:rP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m:t>n</m:t>
                                    </m:r>
                                    <m:r>
                                      <m:rPr>
                                        <m:nor/>
                                      </m:rP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m:t>+1</m:t>
                                    </m:r>
                                  </m:sup>
                                </m:sSubSup>
                              </m:oMath>
                            </m:oMathPara>
                          </a14:m>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88196" marR="88196" marT="0" marB="0" anchor="ctr"/>
                    </a:tc>
                    <a:tc>
                      <a:txBody>
                        <a:bodyPr/>
                        <a:lstStyle/>
                        <a:p>
                          <a:pPr algn="ctr">
                            <a:spcAft>
                              <a:spcPts val="0"/>
                            </a:spcAft>
                          </a:pPr>
                          <a14:m>
                            <m:oMathPara xmlns:m="http://schemas.openxmlformats.org/officeDocument/2006/math">
                              <m:oMathParaPr>
                                <m:jc m:val="centerGroup"/>
                              </m:oMathParaPr>
                              <m:oMath xmlns:m="http://schemas.openxmlformats.org/officeDocument/2006/math">
                                <m:sSubSup>
                                  <m:sSubSupPr>
                                    <m:ctrlPr>
                                      <a:rPr lang="zh-CN" sz="1800" b="1" i="1" kern="1200">
                                        <a:effectLst/>
                                        <a:latin typeface="Cambria Math" panose="02040503050406030204" pitchFamily="18" charset="0"/>
                                      </a:rPr>
                                    </m:ctrlPr>
                                  </m:sSubSupPr>
                                  <m:e>
                                    <m:r>
                                      <m:rPr>
                                        <m:nor/>
                                      </m:rP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m:t>Q</m:t>
                                    </m:r>
                                  </m:e>
                                  <m:sub>
                                    <m:r>
                                      <m:rPr>
                                        <m:nor/>
                                      </m:rP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m:t>1</m:t>
                                    </m:r>
                                  </m:sub>
                                  <m:sup>
                                    <m:r>
                                      <m:rPr>
                                        <m:nor/>
                                      </m:rP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m:t>n</m:t>
                                    </m:r>
                                    <m:r>
                                      <m:rPr>
                                        <m:nor/>
                                      </m:rP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m:t>+1</m:t>
                                    </m:r>
                                  </m:sup>
                                </m:sSubSup>
                              </m:oMath>
                            </m:oMathPara>
                          </a14:m>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88196" marR="88196" marT="0" marB="0" anchor="ctr"/>
                    </a:tc>
                    <a:tc>
                      <a:txBody>
                        <a:bodyPr/>
                        <a:lstStyle/>
                        <a:p>
                          <a:pPr algn="ctr">
                            <a:spcAft>
                              <a:spcPts val="0"/>
                            </a:spcAft>
                          </a:pPr>
                          <a14:m>
                            <m:oMathPara xmlns:m="http://schemas.openxmlformats.org/officeDocument/2006/math">
                              <m:oMathParaPr>
                                <m:jc m:val="centerGroup"/>
                              </m:oMathParaPr>
                              <m:oMath xmlns:m="http://schemas.openxmlformats.org/officeDocument/2006/math">
                                <m:sSubSup>
                                  <m:sSubSupPr>
                                    <m:ctrlPr>
                                      <a:rPr lang="zh-CN" sz="1800" b="1" i="1" kern="1200">
                                        <a:effectLst/>
                                        <a:latin typeface="Cambria Math" panose="02040503050406030204" pitchFamily="18" charset="0"/>
                                      </a:rPr>
                                    </m:ctrlPr>
                                  </m:sSubSupPr>
                                  <m:e>
                                    <m:r>
                                      <m:rPr>
                                        <m:nor/>
                                      </m:rP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m:t>Q</m:t>
                                    </m:r>
                                  </m:e>
                                  <m:sub>
                                    <m:r>
                                      <m:rPr>
                                        <m:nor/>
                                      </m:rP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m:t>0</m:t>
                                    </m:r>
                                  </m:sub>
                                  <m:sup>
                                    <m:r>
                                      <m:rPr>
                                        <m:nor/>
                                      </m:rP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m:t>n</m:t>
                                    </m:r>
                                    <m:r>
                                      <m:rPr>
                                        <m:nor/>
                                      </m:rP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m:t>+1</m:t>
                                    </m:r>
                                  </m:sup>
                                </m:sSubSup>
                              </m:oMath>
                            </m:oMathPara>
                          </a14:m>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88196" marR="88196" marT="0" marB="0" anchor="ctr">
                        <a:lnR w="19050" cap="flat" cmpd="sng" algn="ctr">
                          <a:solidFill>
                            <a:srgbClr val="FF0000"/>
                          </a:solidFill>
                          <a:prstDash val="solid"/>
                          <a:round/>
                          <a:headEnd type="none" w="med" len="med"/>
                          <a:tailEnd type="none" w="med" len="med"/>
                        </a:lnR>
                      </a:tcPr>
                    </a:tc>
                    <a:tc vMerge="1">
                      <a:txBody>
                        <a:bodyPr/>
                        <a:lstStyle/>
                        <a:p>
                          <a:endParaRPr lang="zh-CN" altLang="en-US"/>
                        </a:p>
                      </a:txBody>
                      <a:tcPr/>
                    </a:tc>
                    <a:extLst>
                      <a:ext uri="{0D108BD9-81ED-4DB2-BD59-A6C34878D82A}">
                        <a16:rowId xmlns:a16="http://schemas.microsoft.com/office/drawing/2014/main" val="1790124184"/>
                      </a:ext>
                    </a:extLst>
                  </a:tr>
                  <a:tr h="494887">
                    <a:tc>
                      <a:txBody>
                        <a:bodyPr/>
                        <a:lstStyle/>
                        <a:p>
                          <a:pPr algn="ctr">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88196" marR="88196" marT="0" marB="0" anchor="ctr"/>
                    </a:tc>
                    <a:tc>
                      <a:txBody>
                        <a:bodyPr/>
                        <a:lstStyle/>
                        <a:p>
                          <a:pPr algn="ctr">
                            <a:spcAft>
                              <a:spcPts val="0"/>
                            </a:spcAft>
                          </a:pPr>
                          <a:r>
                            <a:rPr lang="en-US" sz="1800" b="1" kern="1200" dirty="0">
                              <a:effectLst/>
                              <a:latin typeface="Times New Roman" panose="02020603050405020304" pitchFamily="18" charset="0"/>
                              <a:ea typeface="微软雅黑" panose="020B0503020204020204" pitchFamily="34" charset="-122"/>
                              <a:cs typeface="Times New Roman" panose="02020603050405020304" pitchFamily="18" charset="0"/>
                            </a:rPr>
                            <a:t>d</a:t>
                          </a:r>
                          <a:endParaRPr lang="zh-CN" sz="18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88196" marR="88196" marT="0" marB="0" anchor="ctr"/>
                    </a:tc>
                    <a:tc>
                      <a:txBody>
                        <a:bodyPr/>
                        <a:lstStyle/>
                        <a:p>
                          <a:pPr algn="ctr">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d</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88196" marR="88196" marT="0" marB="0" anchor="ctr"/>
                    </a:tc>
                    <a:tc>
                      <a:txBody>
                        <a:bodyPr/>
                        <a:lstStyle/>
                        <a:p>
                          <a:pPr algn="ctr">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d</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88196" marR="88196" marT="0" marB="0" anchor="ctr">
                        <a:lnR w="19050" cap="flat" cmpd="sng" algn="ctr">
                          <a:solidFill>
                            <a:srgbClr val="FF0000"/>
                          </a:solidFill>
                          <a:prstDash val="solid"/>
                          <a:round/>
                          <a:headEnd type="none" w="med" len="med"/>
                          <a:tailEnd type="none" w="med" len="med"/>
                        </a:lnR>
                      </a:tcPr>
                    </a:tc>
                    <a:tc>
                      <a:txBody>
                        <a:bodyPr/>
                        <a:lstStyle/>
                        <a:p>
                          <a:pPr algn="ctr">
                            <a:spcAft>
                              <a:spcPts val="0"/>
                            </a:spcAft>
                          </a:pPr>
                          <a:r>
                            <a:rPr lang="en-US" altLang="zh-CN" sz="1800" b="1" kern="100" dirty="0">
                              <a:effectLst/>
                              <a:latin typeface="Times New Roman" panose="02020603050405020304" pitchFamily="18" charset="0"/>
                              <a:ea typeface="微软雅黑" panose="020B0503020204020204" pitchFamily="34" charset="-122"/>
                              <a:cs typeface="Times New Roman" panose="02020603050405020304" pitchFamily="18" charset="0"/>
                            </a:rPr>
                            <a:t>d</a:t>
                          </a:r>
                          <a:endParaRPr lang="zh-CN" sz="18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88196" marR="88196" marT="0" marB="0" anchor="ctr">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tcPr>
                    </a:tc>
                    <a:tc>
                      <a:txBody>
                        <a:bodyPr/>
                        <a:lstStyle/>
                        <a:p>
                          <a:pPr algn="ctr">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d</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88196" marR="88196" marT="0" marB="0" anchor="ctr">
                        <a:lnL w="19050" cap="flat" cmpd="sng" algn="ctr">
                          <a:solidFill>
                            <a:srgbClr val="FF0000"/>
                          </a:solidFill>
                          <a:prstDash val="solid"/>
                          <a:round/>
                          <a:headEnd type="none" w="med" len="med"/>
                          <a:tailEnd type="none" w="med" len="med"/>
                        </a:lnL>
                      </a:tcPr>
                    </a:tc>
                    <a:tc>
                      <a:txBody>
                        <a:bodyPr/>
                        <a:lstStyle/>
                        <a:p>
                          <a:pPr algn="ctr">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d</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88196" marR="88196" marT="0" marB="0" anchor="ctr"/>
                    </a:tc>
                    <a:tc>
                      <a:txBody>
                        <a:bodyPr/>
                        <a:lstStyle/>
                        <a:p>
                          <a:pPr algn="ctr">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d</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88196" marR="88196" marT="0" marB="0" anchor="ctr"/>
                    </a:tc>
                    <a:tc>
                      <a:txBody>
                        <a:bodyPr/>
                        <a:lstStyle/>
                        <a:p>
                          <a:pPr algn="ctr">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d</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88196" marR="88196" marT="0" marB="0" anchor="ctr">
                        <a:lnR w="19050" cap="flat" cmpd="sng" algn="ctr">
                          <a:solidFill>
                            <a:srgbClr val="FF0000"/>
                          </a:solidFill>
                          <a:prstDash val="solid"/>
                          <a:round/>
                          <a:headEnd type="none" w="med" len="med"/>
                          <a:tailEnd type="none" w="med" len="med"/>
                        </a:lnR>
                      </a:tcPr>
                    </a:tc>
                    <a:tc>
                      <a:txBody>
                        <a:bodyPr/>
                        <a:lstStyle/>
                        <a:p>
                          <a:pPr algn="ctr">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88196" marR="88196" marT="0" marB="0" anchor="ctr">
                        <a:lnL w="19050" cap="flat" cmpd="sng" algn="ctr">
                          <a:solidFill>
                            <a:srgbClr val="FF0000"/>
                          </a:solidFill>
                          <a:prstDash val="solid"/>
                          <a:round/>
                          <a:headEnd type="none" w="med" len="med"/>
                          <a:tailEnd type="none" w="med" len="med"/>
                        </a:lnL>
                      </a:tcPr>
                    </a:tc>
                    <a:tc>
                      <a:txBody>
                        <a:bodyPr/>
                        <a:lstStyle/>
                        <a:p>
                          <a:pPr algn="ctr">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88196" marR="88196" marT="0" marB="0" anchor="ctr"/>
                    </a:tc>
                    <a:tc>
                      <a:txBody>
                        <a:bodyPr/>
                        <a:lstStyle/>
                        <a:p>
                          <a:pPr algn="ctr">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88196" marR="88196" marT="0" marB="0" anchor="ctr"/>
                    </a:tc>
                    <a:tc>
                      <a:txBody>
                        <a:bodyPr/>
                        <a:lstStyle/>
                        <a:p>
                          <a:pPr algn="ctr">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88196" marR="88196" marT="0" marB="0" anchor="ctr">
                        <a:lnR w="19050" cap="flat" cmpd="sng" algn="ctr">
                          <a:solidFill>
                            <a:srgbClr val="FF0000"/>
                          </a:solidFill>
                          <a:prstDash val="solid"/>
                          <a:round/>
                          <a:headEnd type="none" w="med" len="med"/>
                          <a:tailEnd type="none" w="med" len="med"/>
                        </a:lnR>
                      </a:tcPr>
                    </a:tc>
                    <a:tc>
                      <a:txBody>
                        <a:bodyPr/>
                        <a:lstStyle/>
                        <a:p>
                          <a:pPr algn="ctr">
                            <a:spcAft>
                              <a:spcPts val="0"/>
                            </a:spcAft>
                          </a:pPr>
                          <a:r>
                            <a:rPr lang="zh-CN" sz="1800" b="1" kern="1200">
                              <a:effectLst/>
                              <a:latin typeface="Times New Roman" panose="02020603050405020304" pitchFamily="18" charset="0"/>
                              <a:ea typeface="微软雅黑" panose="020B0503020204020204" pitchFamily="34" charset="-122"/>
                              <a:cs typeface="Times New Roman" panose="02020603050405020304" pitchFamily="18" charset="0"/>
                            </a:rPr>
                            <a:t>异步清零</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88196" marR="88196" marT="0" marB="0" anchor="ctr">
                        <a:lnL w="19050" cap="flat" cmpd="sng" algn="ctr">
                          <a:solidFill>
                            <a:srgbClr val="FF0000"/>
                          </a:solidFill>
                          <a:prstDash val="solid"/>
                          <a:round/>
                          <a:headEnd type="none" w="med" len="med"/>
                          <a:tailEnd type="none" w="med" len="med"/>
                        </a:lnL>
                      </a:tcPr>
                    </a:tc>
                    <a:extLst>
                      <a:ext uri="{0D108BD9-81ED-4DB2-BD59-A6C34878D82A}">
                        <a16:rowId xmlns:a16="http://schemas.microsoft.com/office/drawing/2014/main" val="4198175949"/>
                      </a:ext>
                    </a:extLst>
                  </a:tr>
                  <a:tr h="494887">
                    <a:tc>
                      <a:txBody>
                        <a:bodyPr/>
                        <a:lstStyle/>
                        <a:p>
                          <a:pPr algn="ctr">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88196" marR="88196" marT="0" marB="0" anchor="ctr"/>
                    </a:tc>
                    <a:tc>
                      <a:txBody>
                        <a:bodyPr/>
                        <a:lstStyle/>
                        <a:p>
                          <a:pPr algn="ctr">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88196" marR="88196" marT="0" marB="0" anchor="ctr"/>
                    </a:tc>
                    <a:tc>
                      <a:txBody>
                        <a:bodyPr/>
                        <a:lstStyle/>
                        <a:p>
                          <a:pPr algn="ctr">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d</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88196" marR="88196" marT="0" marB="0" anchor="ctr"/>
                    </a:tc>
                    <a:tc>
                      <a:txBody>
                        <a:bodyPr/>
                        <a:lstStyle/>
                        <a:p>
                          <a:pPr algn="ctr">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d</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88196" marR="88196" marT="0" marB="0" anchor="ctr">
                        <a:lnR w="19050" cap="flat" cmpd="sng" algn="ctr">
                          <a:solidFill>
                            <a:srgbClr val="FF0000"/>
                          </a:solidFill>
                          <a:prstDash val="solid"/>
                          <a:round/>
                          <a:headEnd type="none" w="med" len="med"/>
                          <a:tailEnd type="none" w="med" len="med"/>
                        </a:lnR>
                      </a:tcPr>
                    </a:tc>
                    <a:tc>
                      <a:txBody>
                        <a:bodyPr/>
                        <a:lstStyle/>
                        <a:p>
                          <a:pPr algn="ctr">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88196" marR="88196" marT="0" marB="0" anchor="ctr">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tcPr>
                    </a:tc>
                    <a:tc>
                      <a:txBody>
                        <a:bodyPr/>
                        <a:lstStyle/>
                        <a:p>
                          <a:pPr algn="ctr">
                            <a:spcAft>
                              <a:spcPts val="0"/>
                            </a:spcAft>
                          </a:pPr>
                          <a:r>
                            <a:rPr lang="en-US" sz="1800" b="1" kern="0">
                              <a:effectLst/>
                              <a:latin typeface="Times New Roman" panose="02020603050405020304" pitchFamily="18" charset="0"/>
                              <a:ea typeface="微软雅黑" panose="020B0503020204020204" pitchFamily="34" charset="-122"/>
                              <a:cs typeface="Times New Roman" panose="02020603050405020304" pitchFamily="18" charset="0"/>
                            </a:rPr>
                            <a:t>d</a:t>
                          </a:r>
                          <a:r>
                            <a:rPr lang="en-US" sz="1800" b="1" kern="0" baseline="-25000">
                              <a:effectLst/>
                              <a:latin typeface="Times New Roman" panose="02020603050405020304" pitchFamily="18" charset="0"/>
                              <a:ea typeface="微软雅黑" panose="020B0503020204020204" pitchFamily="34" charset="-122"/>
                              <a:cs typeface="Times New Roman" panose="02020603050405020304" pitchFamily="18" charset="0"/>
                            </a:rPr>
                            <a:t>3</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88196" marR="88196" marT="0" marB="0" anchor="ctr">
                        <a:lnL w="19050" cap="flat" cmpd="sng" algn="ctr">
                          <a:solidFill>
                            <a:srgbClr val="FF0000"/>
                          </a:solidFill>
                          <a:prstDash val="solid"/>
                          <a:round/>
                          <a:headEnd type="none" w="med" len="med"/>
                          <a:tailEnd type="none" w="med" len="med"/>
                        </a:lnL>
                      </a:tcPr>
                    </a:tc>
                    <a:tc>
                      <a:txBody>
                        <a:bodyPr/>
                        <a:lstStyle/>
                        <a:p>
                          <a:pPr algn="ctr">
                            <a:spcAft>
                              <a:spcPts val="0"/>
                            </a:spcAft>
                          </a:pPr>
                          <a:r>
                            <a:rPr lang="en-US" sz="1800" b="1" kern="0">
                              <a:effectLst/>
                              <a:latin typeface="Times New Roman" panose="02020603050405020304" pitchFamily="18" charset="0"/>
                              <a:ea typeface="微软雅黑" panose="020B0503020204020204" pitchFamily="34" charset="-122"/>
                              <a:cs typeface="Times New Roman" panose="02020603050405020304" pitchFamily="18" charset="0"/>
                            </a:rPr>
                            <a:t>d</a:t>
                          </a:r>
                          <a:r>
                            <a:rPr lang="en-US" sz="1800" b="1" kern="0" baseline="-25000">
                              <a:effectLst/>
                              <a:latin typeface="Times New Roman" panose="02020603050405020304" pitchFamily="18" charset="0"/>
                              <a:ea typeface="微软雅黑" panose="020B0503020204020204" pitchFamily="34" charset="-122"/>
                              <a:cs typeface="Times New Roman" panose="02020603050405020304" pitchFamily="18" charset="0"/>
                            </a:rPr>
                            <a:t>2</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88196" marR="88196" marT="0" marB="0" anchor="ctr"/>
                    </a:tc>
                    <a:tc>
                      <a:txBody>
                        <a:bodyPr/>
                        <a:lstStyle/>
                        <a:p>
                          <a:pPr algn="ctr">
                            <a:spcAft>
                              <a:spcPts val="0"/>
                            </a:spcAft>
                          </a:pPr>
                          <a:r>
                            <a:rPr lang="en-US" sz="1800" b="1" kern="0">
                              <a:effectLst/>
                              <a:latin typeface="Times New Roman" panose="02020603050405020304" pitchFamily="18" charset="0"/>
                              <a:ea typeface="微软雅黑" panose="020B0503020204020204" pitchFamily="34" charset="-122"/>
                              <a:cs typeface="Times New Roman" panose="02020603050405020304" pitchFamily="18" charset="0"/>
                            </a:rPr>
                            <a:t>d</a:t>
                          </a:r>
                          <a:r>
                            <a:rPr lang="en-US" sz="1800" b="1" kern="0" baseline="-2500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88196" marR="88196" marT="0" marB="0" anchor="ctr"/>
                    </a:tc>
                    <a:tc>
                      <a:txBody>
                        <a:bodyPr/>
                        <a:lstStyle/>
                        <a:p>
                          <a:pPr algn="ctr">
                            <a:spcAft>
                              <a:spcPts val="0"/>
                            </a:spcAft>
                          </a:pPr>
                          <a:r>
                            <a:rPr lang="en-US" sz="1800" b="1" kern="0">
                              <a:effectLst/>
                              <a:latin typeface="Times New Roman" panose="02020603050405020304" pitchFamily="18" charset="0"/>
                              <a:ea typeface="微软雅黑" panose="020B0503020204020204" pitchFamily="34" charset="-122"/>
                              <a:cs typeface="Times New Roman" panose="02020603050405020304" pitchFamily="18" charset="0"/>
                            </a:rPr>
                            <a:t>d</a:t>
                          </a:r>
                          <a:r>
                            <a:rPr lang="en-US" sz="1800" b="1" kern="0" baseline="-2500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88196" marR="88196" marT="0" marB="0" anchor="ctr">
                        <a:lnR w="19050" cap="flat" cmpd="sng" algn="ctr">
                          <a:solidFill>
                            <a:srgbClr val="FF0000"/>
                          </a:solidFill>
                          <a:prstDash val="solid"/>
                          <a:round/>
                          <a:headEnd type="none" w="med" len="med"/>
                          <a:tailEnd type="none" w="med" len="med"/>
                        </a:lnR>
                      </a:tcPr>
                    </a:tc>
                    <a:tc>
                      <a:txBody>
                        <a:bodyPr/>
                        <a:lstStyle/>
                        <a:p>
                          <a:pPr algn="ctr">
                            <a:spcAft>
                              <a:spcPts val="0"/>
                            </a:spcAft>
                          </a:pPr>
                          <a:r>
                            <a:rPr lang="en-US" sz="1800" b="1" kern="0">
                              <a:effectLst/>
                              <a:latin typeface="Times New Roman" panose="02020603050405020304" pitchFamily="18" charset="0"/>
                              <a:ea typeface="微软雅黑" panose="020B0503020204020204" pitchFamily="34" charset="-122"/>
                              <a:cs typeface="Times New Roman" panose="02020603050405020304" pitchFamily="18" charset="0"/>
                            </a:rPr>
                            <a:t>d</a:t>
                          </a:r>
                          <a:r>
                            <a:rPr lang="en-US" sz="1800" b="1" kern="0" baseline="-25000">
                              <a:effectLst/>
                              <a:latin typeface="Times New Roman" panose="02020603050405020304" pitchFamily="18" charset="0"/>
                              <a:ea typeface="微软雅黑" panose="020B0503020204020204" pitchFamily="34" charset="-122"/>
                              <a:cs typeface="Times New Roman" panose="02020603050405020304" pitchFamily="18" charset="0"/>
                            </a:rPr>
                            <a:t>3</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88196" marR="88196" marT="0" marB="0" anchor="ctr">
                        <a:lnL w="19050" cap="flat" cmpd="sng" algn="ctr">
                          <a:solidFill>
                            <a:srgbClr val="FF0000"/>
                          </a:solidFill>
                          <a:prstDash val="solid"/>
                          <a:round/>
                          <a:headEnd type="none" w="med" len="med"/>
                          <a:tailEnd type="none" w="med" len="med"/>
                        </a:lnL>
                      </a:tcPr>
                    </a:tc>
                    <a:tc>
                      <a:txBody>
                        <a:bodyPr/>
                        <a:lstStyle/>
                        <a:p>
                          <a:pPr algn="ctr">
                            <a:spcAft>
                              <a:spcPts val="0"/>
                            </a:spcAft>
                          </a:pPr>
                          <a:r>
                            <a:rPr lang="en-US" sz="1800" b="1" kern="0">
                              <a:effectLst/>
                              <a:latin typeface="Times New Roman" panose="02020603050405020304" pitchFamily="18" charset="0"/>
                              <a:ea typeface="微软雅黑" panose="020B0503020204020204" pitchFamily="34" charset="-122"/>
                              <a:cs typeface="Times New Roman" panose="02020603050405020304" pitchFamily="18" charset="0"/>
                            </a:rPr>
                            <a:t>d</a:t>
                          </a:r>
                          <a:r>
                            <a:rPr lang="en-US" sz="1800" b="1" kern="0" baseline="-25000">
                              <a:effectLst/>
                              <a:latin typeface="Times New Roman" panose="02020603050405020304" pitchFamily="18" charset="0"/>
                              <a:ea typeface="微软雅黑" panose="020B0503020204020204" pitchFamily="34" charset="-122"/>
                              <a:cs typeface="Times New Roman" panose="02020603050405020304" pitchFamily="18" charset="0"/>
                            </a:rPr>
                            <a:t>2</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88196" marR="88196" marT="0" marB="0" anchor="ctr"/>
                    </a:tc>
                    <a:tc>
                      <a:txBody>
                        <a:bodyPr/>
                        <a:lstStyle/>
                        <a:p>
                          <a:pPr algn="ctr">
                            <a:spcAft>
                              <a:spcPts val="0"/>
                            </a:spcAft>
                          </a:pPr>
                          <a:r>
                            <a:rPr lang="en-US" sz="1800" b="1" kern="0">
                              <a:effectLst/>
                              <a:latin typeface="Times New Roman" panose="02020603050405020304" pitchFamily="18" charset="0"/>
                              <a:ea typeface="微软雅黑" panose="020B0503020204020204" pitchFamily="34" charset="-122"/>
                              <a:cs typeface="Times New Roman" panose="02020603050405020304" pitchFamily="18" charset="0"/>
                            </a:rPr>
                            <a:t>d</a:t>
                          </a:r>
                          <a:r>
                            <a:rPr lang="en-US" sz="1800" b="1" kern="0" baseline="-2500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88196" marR="88196" marT="0" marB="0" anchor="ctr"/>
                    </a:tc>
                    <a:tc>
                      <a:txBody>
                        <a:bodyPr/>
                        <a:lstStyle/>
                        <a:p>
                          <a:pPr algn="ctr">
                            <a:spcAft>
                              <a:spcPts val="0"/>
                            </a:spcAft>
                          </a:pPr>
                          <a:r>
                            <a:rPr lang="en-US" sz="1800" b="1" kern="0">
                              <a:effectLst/>
                              <a:latin typeface="Times New Roman" panose="02020603050405020304" pitchFamily="18" charset="0"/>
                              <a:ea typeface="微软雅黑" panose="020B0503020204020204" pitchFamily="34" charset="-122"/>
                              <a:cs typeface="Times New Roman" panose="02020603050405020304" pitchFamily="18" charset="0"/>
                            </a:rPr>
                            <a:t>d</a:t>
                          </a:r>
                          <a:r>
                            <a:rPr lang="en-US" sz="1800" b="1" kern="0" baseline="-2500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88196" marR="88196" marT="0" marB="0" anchor="ctr">
                        <a:lnR w="19050" cap="flat" cmpd="sng" algn="ctr">
                          <a:solidFill>
                            <a:srgbClr val="FF0000"/>
                          </a:solidFill>
                          <a:prstDash val="solid"/>
                          <a:round/>
                          <a:headEnd type="none" w="med" len="med"/>
                          <a:tailEnd type="none" w="med" len="med"/>
                        </a:lnR>
                      </a:tcPr>
                    </a:tc>
                    <a:tc>
                      <a:txBody>
                        <a:bodyPr/>
                        <a:lstStyle/>
                        <a:p>
                          <a:pPr algn="ctr">
                            <a:spcAft>
                              <a:spcPts val="0"/>
                            </a:spcAft>
                          </a:pPr>
                          <a:r>
                            <a:rPr lang="zh-CN" sz="1800" b="1" kern="1200">
                              <a:effectLst/>
                              <a:latin typeface="Times New Roman" panose="02020603050405020304" pitchFamily="18" charset="0"/>
                              <a:ea typeface="微软雅黑" panose="020B0503020204020204" pitchFamily="34" charset="-122"/>
                              <a:cs typeface="Times New Roman" panose="02020603050405020304" pitchFamily="18" charset="0"/>
                            </a:rPr>
                            <a:t>同步置数</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88196" marR="88196" marT="0" marB="0" anchor="ctr">
                        <a:lnL w="19050" cap="flat" cmpd="sng" algn="ctr">
                          <a:solidFill>
                            <a:srgbClr val="FF0000"/>
                          </a:solidFill>
                          <a:prstDash val="solid"/>
                          <a:round/>
                          <a:headEnd type="none" w="med" len="med"/>
                          <a:tailEnd type="none" w="med" len="med"/>
                        </a:lnL>
                      </a:tcPr>
                    </a:tc>
                    <a:extLst>
                      <a:ext uri="{0D108BD9-81ED-4DB2-BD59-A6C34878D82A}">
                        <a16:rowId xmlns:a16="http://schemas.microsoft.com/office/drawing/2014/main" val="2444412351"/>
                      </a:ext>
                    </a:extLst>
                  </a:tr>
                  <a:tr h="494887">
                    <a:tc>
                      <a:txBody>
                        <a:bodyPr/>
                        <a:lstStyle/>
                        <a:p>
                          <a:pPr algn="ctr">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88196" marR="88196" marT="0" marB="0" anchor="ctr"/>
                    </a:tc>
                    <a:tc>
                      <a:txBody>
                        <a:bodyPr/>
                        <a:lstStyle/>
                        <a:p>
                          <a:pPr algn="ctr">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88196" marR="88196" marT="0" marB="0" anchor="ctr"/>
                    </a:tc>
                    <a:tc>
                      <a:txBody>
                        <a:bodyPr/>
                        <a:lstStyle/>
                        <a:p>
                          <a:pPr algn="ctr">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88196" marR="88196" marT="0" marB="0" anchor="ctr"/>
                    </a:tc>
                    <a:tc>
                      <a:txBody>
                        <a:bodyPr/>
                        <a:lstStyle/>
                        <a:p>
                          <a:pPr algn="ctr">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88196" marR="88196" marT="0" marB="0" anchor="ctr">
                        <a:lnR w="19050" cap="flat" cmpd="sng" algn="ctr">
                          <a:solidFill>
                            <a:srgbClr val="FF0000"/>
                          </a:solidFill>
                          <a:prstDash val="solid"/>
                          <a:round/>
                          <a:headEnd type="none" w="med" len="med"/>
                          <a:tailEnd type="none" w="med" len="med"/>
                        </a:lnR>
                      </a:tcPr>
                    </a:tc>
                    <a:tc>
                      <a:txBody>
                        <a:bodyPr/>
                        <a:lstStyle/>
                        <a:p>
                          <a:pPr algn="ctr">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88196" marR="88196" marT="0" marB="0" anchor="ctr">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tcPr>
                    </a:tc>
                    <a:tc>
                      <a:txBody>
                        <a:bodyPr/>
                        <a:lstStyle/>
                        <a:p>
                          <a:pPr algn="ctr">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d</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88196" marR="88196" marT="0" marB="0" anchor="ctr">
                        <a:lnL w="19050" cap="flat" cmpd="sng" algn="ctr">
                          <a:solidFill>
                            <a:srgbClr val="FF0000"/>
                          </a:solidFill>
                          <a:prstDash val="solid"/>
                          <a:round/>
                          <a:headEnd type="none" w="med" len="med"/>
                          <a:tailEnd type="none" w="med" len="med"/>
                        </a:lnL>
                      </a:tcPr>
                    </a:tc>
                    <a:tc>
                      <a:txBody>
                        <a:bodyPr/>
                        <a:lstStyle/>
                        <a:p>
                          <a:pPr algn="ctr">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d</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88196" marR="88196" marT="0" marB="0" anchor="ctr"/>
                    </a:tc>
                    <a:tc>
                      <a:txBody>
                        <a:bodyPr/>
                        <a:lstStyle/>
                        <a:p>
                          <a:pPr algn="ctr">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d</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88196" marR="88196" marT="0" marB="0" anchor="ctr"/>
                    </a:tc>
                    <a:tc>
                      <a:txBody>
                        <a:bodyPr/>
                        <a:lstStyle/>
                        <a:p>
                          <a:pPr algn="ctr">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d</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88196" marR="88196" marT="0" marB="0" anchor="ctr">
                        <a:lnR w="19050" cap="flat" cmpd="sng" algn="ctr">
                          <a:solidFill>
                            <a:srgbClr val="FF0000"/>
                          </a:solidFill>
                          <a:prstDash val="solid"/>
                          <a:round/>
                          <a:headEnd type="none" w="med" len="med"/>
                          <a:tailEnd type="none" w="med" len="med"/>
                        </a:lnR>
                      </a:tcPr>
                    </a:tc>
                    <a:tc gridSpan="4">
                      <a:txBody>
                        <a:bodyPr/>
                        <a:lstStyle/>
                        <a:p>
                          <a:pPr algn="ctr">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+1</a:t>
                          </a:r>
                          <a:r>
                            <a:rPr lang="zh-CN" sz="1800" b="1" kern="1200">
                              <a:effectLst/>
                              <a:latin typeface="Times New Roman" panose="02020603050405020304" pitchFamily="18" charset="0"/>
                              <a:ea typeface="微软雅黑" panose="020B0503020204020204" pitchFamily="34" charset="-122"/>
                              <a:cs typeface="Times New Roman" panose="02020603050405020304" pitchFamily="18" charset="0"/>
                            </a:rPr>
                            <a:t>（</a:t>
                          </a: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0~9</a:t>
                          </a:r>
                          <a:r>
                            <a:rPr lang="zh-CN" sz="1800" b="1" kern="1200">
                              <a:effectLst/>
                              <a:latin typeface="Times New Roman" panose="02020603050405020304" pitchFamily="18" charset="0"/>
                              <a:ea typeface="微软雅黑" panose="020B0503020204020204" pitchFamily="34" charset="-122"/>
                              <a:cs typeface="Times New Roman" panose="02020603050405020304" pitchFamily="18" charset="0"/>
                            </a:rPr>
                            <a:t>）</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88196" marR="88196" marT="0" marB="0" anchor="ctr">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a:txBody>
                        <a:bodyPr/>
                        <a:lstStyle/>
                        <a:p>
                          <a:pPr algn="ctr">
                            <a:spcAft>
                              <a:spcPts val="0"/>
                            </a:spcAft>
                          </a:pPr>
                          <a:r>
                            <a:rPr lang="zh-CN" sz="1800" b="1" kern="1200">
                              <a:effectLst/>
                              <a:latin typeface="Times New Roman" panose="02020603050405020304" pitchFamily="18" charset="0"/>
                              <a:ea typeface="微软雅黑" panose="020B0503020204020204" pitchFamily="34" charset="-122"/>
                              <a:cs typeface="Times New Roman" panose="02020603050405020304" pitchFamily="18" charset="0"/>
                            </a:rPr>
                            <a:t>加法计数</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88196" marR="88196" marT="0" marB="0" anchor="ctr">
                        <a:lnL w="19050" cap="flat" cmpd="sng" algn="ctr">
                          <a:solidFill>
                            <a:srgbClr val="FF0000"/>
                          </a:solidFill>
                          <a:prstDash val="solid"/>
                          <a:round/>
                          <a:headEnd type="none" w="med" len="med"/>
                          <a:tailEnd type="none" w="med" len="med"/>
                        </a:lnL>
                      </a:tcPr>
                    </a:tc>
                    <a:extLst>
                      <a:ext uri="{0D108BD9-81ED-4DB2-BD59-A6C34878D82A}">
                        <a16:rowId xmlns:a16="http://schemas.microsoft.com/office/drawing/2014/main" val="3966799743"/>
                      </a:ext>
                    </a:extLst>
                  </a:tr>
                  <a:tr h="494887">
                    <a:tc>
                      <a:txBody>
                        <a:bodyPr/>
                        <a:lstStyle/>
                        <a:p>
                          <a:pPr algn="ctr">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88196" marR="88196" marT="0" marB="0" anchor="ctr"/>
                    </a:tc>
                    <a:tc>
                      <a:txBody>
                        <a:bodyPr/>
                        <a:lstStyle/>
                        <a:p>
                          <a:pPr algn="ctr">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88196" marR="88196" marT="0" marB="0" anchor="ctr"/>
                    </a:tc>
                    <a:tc>
                      <a:txBody>
                        <a:bodyPr/>
                        <a:lstStyle/>
                        <a:p>
                          <a:pPr algn="ctr">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88196" marR="88196" marT="0" marB="0" anchor="ctr"/>
                    </a:tc>
                    <a:tc>
                      <a:txBody>
                        <a:bodyPr/>
                        <a:lstStyle/>
                        <a:p>
                          <a:pPr algn="ctr">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d</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88196" marR="88196" marT="0" marB="0" anchor="ctr">
                        <a:lnR w="19050" cap="flat" cmpd="sng" algn="ctr">
                          <a:solidFill>
                            <a:srgbClr val="FF0000"/>
                          </a:solidFill>
                          <a:prstDash val="solid"/>
                          <a:round/>
                          <a:headEnd type="none" w="med" len="med"/>
                          <a:tailEnd type="none" w="med" len="med"/>
                        </a:lnR>
                      </a:tcPr>
                    </a:tc>
                    <a:tc>
                      <a:txBody>
                        <a:bodyPr/>
                        <a:lstStyle/>
                        <a:p>
                          <a:pPr algn="ctr">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d</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88196" marR="88196" marT="0" marB="0" anchor="ctr">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tcPr>
                    </a:tc>
                    <a:tc>
                      <a:txBody>
                        <a:bodyPr/>
                        <a:lstStyle/>
                        <a:p>
                          <a:pPr algn="ctr">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d</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88196" marR="88196" marT="0" marB="0" anchor="ctr">
                        <a:lnL w="19050" cap="flat" cmpd="sng" algn="ctr">
                          <a:solidFill>
                            <a:srgbClr val="FF0000"/>
                          </a:solidFill>
                          <a:prstDash val="solid"/>
                          <a:round/>
                          <a:headEnd type="none" w="med" len="med"/>
                          <a:tailEnd type="none" w="med" len="med"/>
                        </a:lnL>
                      </a:tcPr>
                    </a:tc>
                    <a:tc>
                      <a:txBody>
                        <a:bodyPr/>
                        <a:lstStyle/>
                        <a:p>
                          <a:pPr algn="ctr">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d</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88196" marR="88196" marT="0" marB="0" anchor="ctr"/>
                    </a:tc>
                    <a:tc>
                      <a:txBody>
                        <a:bodyPr/>
                        <a:lstStyle/>
                        <a:p>
                          <a:pPr algn="ctr">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d</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88196" marR="88196" marT="0" marB="0" anchor="ctr"/>
                    </a:tc>
                    <a:tc>
                      <a:txBody>
                        <a:bodyPr/>
                        <a:lstStyle/>
                        <a:p>
                          <a:pPr algn="ctr">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d</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88196" marR="88196" marT="0" marB="0" anchor="ctr">
                        <a:lnR w="19050" cap="flat" cmpd="sng" algn="ctr">
                          <a:solidFill>
                            <a:srgbClr val="FF0000"/>
                          </a:solidFill>
                          <a:prstDash val="solid"/>
                          <a:round/>
                          <a:headEnd type="none" w="med" len="med"/>
                          <a:tailEnd type="none" w="med" len="med"/>
                        </a:lnR>
                      </a:tcPr>
                    </a:tc>
                    <a:tc>
                      <a:txBody>
                        <a:bodyPr/>
                        <a:lstStyle/>
                        <a:p>
                          <a:pPr algn="ctr">
                            <a:spcAft>
                              <a:spcPts val="0"/>
                            </a:spcAft>
                          </a:pPr>
                          <a14:m>
                            <m:oMathPara xmlns:m="http://schemas.openxmlformats.org/officeDocument/2006/math">
                              <m:oMathParaPr>
                                <m:jc m:val="centerGroup"/>
                              </m:oMathParaPr>
                              <m:oMath xmlns:m="http://schemas.openxmlformats.org/officeDocument/2006/math">
                                <m:sSubSup>
                                  <m:sSubSupPr>
                                    <m:ctrlPr>
                                      <a:rPr lang="zh-CN" sz="1800" b="1" i="1" kern="1200">
                                        <a:effectLst/>
                                        <a:latin typeface="Cambria Math" panose="02040503050406030204" pitchFamily="18" charset="0"/>
                                      </a:rPr>
                                    </m:ctrlPr>
                                  </m:sSubSupPr>
                                  <m:e>
                                    <m:r>
                                      <m:rPr>
                                        <m:nor/>
                                      </m:rP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m:t>Q</m:t>
                                    </m:r>
                                  </m:e>
                                  <m:sub>
                                    <m:r>
                                      <m:rPr>
                                        <m:nor/>
                                      </m:rP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m:t>3</m:t>
                                    </m:r>
                                  </m:sub>
                                  <m:sup>
                                    <m:r>
                                      <m:rPr>
                                        <m:nor/>
                                      </m:rP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m:t>n</m:t>
                                    </m:r>
                                  </m:sup>
                                </m:sSubSup>
                              </m:oMath>
                            </m:oMathPara>
                          </a14:m>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88196" marR="88196" marT="0" marB="0" anchor="ctr">
                        <a:lnL w="19050" cap="flat" cmpd="sng" algn="ctr">
                          <a:solidFill>
                            <a:srgbClr val="FF0000"/>
                          </a:solidFill>
                          <a:prstDash val="solid"/>
                          <a:round/>
                          <a:headEnd type="none" w="med" len="med"/>
                          <a:tailEnd type="none" w="med" len="med"/>
                        </a:lnL>
                      </a:tcPr>
                    </a:tc>
                    <a:tc>
                      <a:txBody>
                        <a:bodyPr/>
                        <a:lstStyle/>
                        <a:p>
                          <a:pPr algn="ctr">
                            <a:spcAft>
                              <a:spcPts val="0"/>
                            </a:spcAft>
                          </a:pPr>
                          <a14:m>
                            <m:oMathPara xmlns:m="http://schemas.openxmlformats.org/officeDocument/2006/math">
                              <m:oMathParaPr>
                                <m:jc m:val="centerGroup"/>
                              </m:oMathParaPr>
                              <m:oMath xmlns:m="http://schemas.openxmlformats.org/officeDocument/2006/math">
                                <m:sSubSup>
                                  <m:sSubSupPr>
                                    <m:ctrlPr>
                                      <a:rPr lang="zh-CN" sz="1800" b="1" i="1" kern="1200">
                                        <a:effectLst/>
                                        <a:latin typeface="Cambria Math" panose="02040503050406030204" pitchFamily="18" charset="0"/>
                                      </a:rPr>
                                    </m:ctrlPr>
                                  </m:sSubSupPr>
                                  <m:e>
                                    <m:r>
                                      <m:rPr>
                                        <m:nor/>
                                      </m:rP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m:t>Q</m:t>
                                    </m:r>
                                  </m:e>
                                  <m:sub>
                                    <m:r>
                                      <m:rPr>
                                        <m:nor/>
                                      </m:rP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m:t>2</m:t>
                                    </m:r>
                                  </m:sub>
                                  <m:sup>
                                    <m:r>
                                      <m:rPr>
                                        <m:nor/>
                                      </m:rP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m:t>n</m:t>
                                    </m:r>
                                  </m:sup>
                                </m:sSubSup>
                              </m:oMath>
                            </m:oMathPara>
                          </a14:m>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88196" marR="88196" marT="0" marB="0" anchor="ctr"/>
                    </a:tc>
                    <a:tc>
                      <a:txBody>
                        <a:bodyPr/>
                        <a:lstStyle/>
                        <a:p>
                          <a:pPr algn="ctr">
                            <a:spcAft>
                              <a:spcPts val="0"/>
                            </a:spcAft>
                          </a:pPr>
                          <a14:m>
                            <m:oMathPara xmlns:m="http://schemas.openxmlformats.org/officeDocument/2006/math">
                              <m:oMathParaPr>
                                <m:jc m:val="centerGroup"/>
                              </m:oMathParaPr>
                              <m:oMath xmlns:m="http://schemas.openxmlformats.org/officeDocument/2006/math">
                                <m:sSubSup>
                                  <m:sSubSupPr>
                                    <m:ctrlPr>
                                      <a:rPr lang="zh-CN" sz="1800" b="1" i="1" kern="1200">
                                        <a:effectLst/>
                                        <a:latin typeface="Cambria Math" panose="02040503050406030204" pitchFamily="18" charset="0"/>
                                      </a:rPr>
                                    </m:ctrlPr>
                                  </m:sSubSupPr>
                                  <m:e>
                                    <m:r>
                                      <m:rPr>
                                        <m:nor/>
                                      </m:rP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m:t>Q</m:t>
                                    </m:r>
                                  </m:e>
                                  <m:sub>
                                    <m:r>
                                      <m:rPr>
                                        <m:nor/>
                                      </m:rP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m:t>1</m:t>
                                    </m:r>
                                  </m:sub>
                                  <m:sup>
                                    <m:r>
                                      <m:rPr>
                                        <m:nor/>
                                      </m:rP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m:t>n</m:t>
                                    </m:r>
                                  </m:sup>
                                </m:sSubSup>
                              </m:oMath>
                            </m:oMathPara>
                          </a14:m>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88196" marR="88196" marT="0" marB="0" anchor="ctr"/>
                    </a:tc>
                    <a:tc>
                      <a:txBody>
                        <a:bodyPr/>
                        <a:lstStyle/>
                        <a:p>
                          <a:pPr algn="ctr">
                            <a:spcAft>
                              <a:spcPts val="0"/>
                            </a:spcAft>
                          </a:pPr>
                          <a14:m>
                            <m:oMathPara xmlns:m="http://schemas.openxmlformats.org/officeDocument/2006/math">
                              <m:oMathParaPr>
                                <m:jc m:val="centerGroup"/>
                              </m:oMathParaPr>
                              <m:oMath xmlns:m="http://schemas.openxmlformats.org/officeDocument/2006/math">
                                <m:sSubSup>
                                  <m:sSubSupPr>
                                    <m:ctrlPr>
                                      <a:rPr lang="zh-CN" sz="1800" b="1" i="1" kern="1200">
                                        <a:effectLst/>
                                        <a:latin typeface="Cambria Math" panose="02040503050406030204" pitchFamily="18" charset="0"/>
                                      </a:rPr>
                                    </m:ctrlPr>
                                  </m:sSubSupPr>
                                  <m:e>
                                    <m:r>
                                      <m:rPr>
                                        <m:nor/>
                                      </m:rP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m:t>Q</m:t>
                                    </m:r>
                                  </m:e>
                                  <m:sub>
                                    <m:r>
                                      <m:rPr>
                                        <m:nor/>
                                      </m:rP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m:t>0</m:t>
                                    </m:r>
                                  </m:sub>
                                  <m:sup>
                                    <m:r>
                                      <m:rPr>
                                        <m:nor/>
                                      </m:rP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m:t>n</m:t>
                                    </m:r>
                                  </m:sup>
                                </m:sSubSup>
                              </m:oMath>
                            </m:oMathPara>
                          </a14:m>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88196" marR="88196" marT="0" marB="0" anchor="ctr">
                        <a:lnR w="19050" cap="flat" cmpd="sng" algn="ctr">
                          <a:solidFill>
                            <a:srgbClr val="FF0000"/>
                          </a:solidFill>
                          <a:prstDash val="solid"/>
                          <a:round/>
                          <a:headEnd type="none" w="med" len="med"/>
                          <a:tailEnd type="none" w="med" len="med"/>
                        </a:lnR>
                      </a:tcPr>
                    </a:tc>
                    <a:tc>
                      <a:txBody>
                        <a:bodyPr/>
                        <a:lstStyle/>
                        <a:p>
                          <a:pPr algn="ctr">
                            <a:spcAft>
                              <a:spcPts val="0"/>
                            </a:spcAft>
                          </a:pPr>
                          <a:r>
                            <a:rPr lang="zh-CN" sz="1800" b="1" kern="1200">
                              <a:effectLst/>
                              <a:latin typeface="Times New Roman" panose="02020603050405020304" pitchFamily="18" charset="0"/>
                              <a:ea typeface="微软雅黑" panose="020B0503020204020204" pitchFamily="34" charset="-122"/>
                              <a:cs typeface="Times New Roman" panose="02020603050405020304" pitchFamily="18" charset="0"/>
                            </a:rPr>
                            <a:t>数据保持</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88196" marR="88196" marT="0" marB="0" anchor="ctr">
                        <a:lnL w="19050" cap="flat" cmpd="sng" algn="ctr">
                          <a:solidFill>
                            <a:srgbClr val="FF0000"/>
                          </a:solidFill>
                          <a:prstDash val="solid"/>
                          <a:round/>
                          <a:headEnd type="none" w="med" len="med"/>
                          <a:tailEnd type="none" w="med" len="med"/>
                        </a:lnL>
                      </a:tcPr>
                    </a:tc>
                    <a:extLst>
                      <a:ext uri="{0D108BD9-81ED-4DB2-BD59-A6C34878D82A}">
                        <a16:rowId xmlns:a16="http://schemas.microsoft.com/office/drawing/2014/main" val="3025196539"/>
                      </a:ext>
                    </a:extLst>
                  </a:tr>
                  <a:tr h="494887">
                    <a:tc>
                      <a:txBody>
                        <a:bodyPr/>
                        <a:lstStyle/>
                        <a:p>
                          <a:pPr algn="ctr">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88196" marR="88196" marT="0" marB="0" anchor="ctr"/>
                    </a:tc>
                    <a:tc>
                      <a:txBody>
                        <a:bodyPr/>
                        <a:lstStyle/>
                        <a:p>
                          <a:pPr algn="ctr">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88196" marR="88196" marT="0" marB="0" anchor="ctr"/>
                    </a:tc>
                    <a:tc>
                      <a:txBody>
                        <a:bodyPr/>
                        <a:lstStyle/>
                        <a:p>
                          <a:pPr algn="ctr">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d</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88196" marR="88196" marT="0" marB="0" anchor="ctr"/>
                    </a:tc>
                    <a:tc>
                      <a:txBody>
                        <a:bodyPr/>
                        <a:lstStyle/>
                        <a:p>
                          <a:pPr algn="ctr">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88196" marR="88196" marT="0" marB="0" anchor="ctr">
                        <a:lnR w="19050" cap="flat" cmpd="sng" algn="ctr">
                          <a:solidFill>
                            <a:srgbClr val="FF0000"/>
                          </a:solidFill>
                          <a:prstDash val="solid"/>
                          <a:round/>
                          <a:headEnd type="none" w="med" len="med"/>
                          <a:tailEnd type="none" w="med" len="med"/>
                        </a:lnR>
                      </a:tcPr>
                    </a:tc>
                    <a:tc>
                      <a:txBody>
                        <a:bodyPr/>
                        <a:lstStyle/>
                        <a:p>
                          <a:pPr algn="ctr">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d</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88196" marR="88196" marT="0" marB="0" anchor="ctr">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tcPr>
                    </a:tc>
                    <a:tc>
                      <a:txBody>
                        <a:bodyPr/>
                        <a:lstStyle/>
                        <a:p>
                          <a:pPr algn="ctr">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d</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88196" marR="88196" marT="0" marB="0" anchor="ctr">
                        <a:lnL w="19050" cap="flat" cmpd="sng" algn="ctr">
                          <a:solidFill>
                            <a:srgbClr val="FF0000"/>
                          </a:solidFill>
                          <a:prstDash val="solid"/>
                          <a:round/>
                          <a:headEnd type="none" w="med" len="med"/>
                          <a:tailEnd type="none" w="med" len="med"/>
                        </a:lnL>
                      </a:tcPr>
                    </a:tc>
                    <a:tc>
                      <a:txBody>
                        <a:bodyPr/>
                        <a:lstStyle/>
                        <a:p>
                          <a:pPr algn="ctr">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d</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88196" marR="88196" marT="0" marB="0" anchor="ctr"/>
                    </a:tc>
                    <a:tc>
                      <a:txBody>
                        <a:bodyPr/>
                        <a:lstStyle/>
                        <a:p>
                          <a:pPr algn="ctr">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d</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88196" marR="88196" marT="0" marB="0" anchor="ctr"/>
                    </a:tc>
                    <a:tc>
                      <a:txBody>
                        <a:bodyPr/>
                        <a:lstStyle/>
                        <a:p>
                          <a:pPr algn="ctr">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d</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88196" marR="88196" marT="0" marB="0" anchor="ctr">
                        <a:lnR w="19050" cap="flat" cmpd="sng" algn="ctr">
                          <a:solidFill>
                            <a:srgbClr val="FF0000"/>
                          </a:solidFill>
                          <a:prstDash val="solid"/>
                          <a:round/>
                          <a:headEnd type="none" w="med" len="med"/>
                          <a:tailEnd type="none" w="med" len="med"/>
                        </a:lnR>
                      </a:tcPr>
                    </a:tc>
                    <a:tc>
                      <a:txBody>
                        <a:bodyPr/>
                        <a:lstStyle/>
                        <a:p>
                          <a:pPr algn="ctr">
                            <a:spcAft>
                              <a:spcPts val="0"/>
                            </a:spcAft>
                          </a:pPr>
                          <a14:m>
                            <m:oMathPara xmlns:m="http://schemas.openxmlformats.org/officeDocument/2006/math">
                              <m:oMathParaPr>
                                <m:jc m:val="centerGroup"/>
                              </m:oMathParaPr>
                              <m:oMath xmlns:m="http://schemas.openxmlformats.org/officeDocument/2006/math">
                                <m:sSubSup>
                                  <m:sSubSupPr>
                                    <m:ctrlPr>
                                      <a:rPr lang="zh-CN" sz="1800" b="1" i="1" kern="1200">
                                        <a:effectLst/>
                                        <a:latin typeface="Cambria Math" panose="02040503050406030204" pitchFamily="18" charset="0"/>
                                      </a:rPr>
                                    </m:ctrlPr>
                                  </m:sSubSupPr>
                                  <m:e>
                                    <m:r>
                                      <m:rPr>
                                        <m:nor/>
                                      </m:rP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m:t>Q</m:t>
                                    </m:r>
                                  </m:e>
                                  <m:sub>
                                    <m:r>
                                      <m:rPr>
                                        <m:nor/>
                                      </m:rP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m:t>3</m:t>
                                    </m:r>
                                  </m:sub>
                                  <m:sup>
                                    <m:r>
                                      <m:rPr>
                                        <m:nor/>
                                      </m:rP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m:t>n</m:t>
                                    </m:r>
                                  </m:sup>
                                </m:sSubSup>
                              </m:oMath>
                            </m:oMathPara>
                          </a14:m>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88196" marR="88196" marT="0" marB="0" anchor="ctr">
                        <a:lnL w="19050" cap="flat" cmpd="sng" algn="ctr">
                          <a:solidFill>
                            <a:srgbClr val="FF0000"/>
                          </a:solidFill>
                          <a:prstDash val="solid"/>
                          <a:round/>
                          <a:headEnd type="none" w="med" len="med"/>
                          <a:tailEnd type="none" w="med" len="med"/>
                        </a:lnL>
                      </a:tcPr>
                    </a:tc>
                    <a:tc>
                      <a:txBody>
                        <a:bodyPr/>
                        <a:lstStyle/>
                        <a:p>
                          <a:pPr algn="ctr">
                            <a:spcAft>
                              <a:spcPts val="0"/>
                            </a:spcAft>
                          </a:pPr>
                          <a14:m>
                            <m:oMathPara xmlns:m="http://schemas.openxmlformats.org/officeDocument/2006/math">
                              <m:oMathParaPr>
                                <m:jc m:val="centerGroup"/>
                              </m:oMathParaPr>
                              <m:oMath xmlns:m="http://schemas.openxmlformats.org/officeDocument/2006/math">
                                <m:sSubSup>
                                  <m:sSubSupPr>
                                    <m:ctrlPr>
                                      <a:rPr lang="zh-CN" sz="1800" b="1" i="1" kern="1200">
                                        <a:effectLst/>
                                        <a:latin typeface="Cambria Math" panose="02040503050406030204" pitchFamily="18" charset="0"/>
                                      </a:rPr>
                                    </m:ctrlPr>
                                  </m:sSubSupPr>
                                  <m:e>
                                    <m:r>
                                      <m:rPr>
                                        <m:nor/>
                                      </m:rP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m:t>Q</m:t>
                                    </m:r>
                                  </m:e>
                                  <m:sub>
                                    <m:r>
                                      <m:rPr>
                                        <m:nor/>
                                      </m:rP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m:t>2</m:t>
                                    </m:r>
                                  </m:sub>
                                  <m:sup>
                                    <m:r>
                                      <m:rPr>
                                        <m:nor/>
                                      </m:rP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m:t>n</m:t>
                                    </m:r>
                                  </m:sup>
                                </m:sSubSup>
                              </m:oMath>
                            </m:oMathPara>
                          </a14:m>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88196" marR="88196" marT="0" marB="0" anchor="ctr"/>
                    </a:tc>
                    <a:tc>
                      <a:txBody>
                        <a:bodyPr/>
                        <a:lstStyle/>
                        <a:p>
                          <a:pPr algn="ctr">
                            <a:spcAft>
                              <a:spcPts val="0"/>
                            </a:spcAft>
                          </a:pPr>
                          <a14:m>
                            <m:oMathPara xmlns:m="http://schemas.openxmlformats.org/officeDocument/2006/math">
                              <m:oMathParaPr>
                                <m:jc m:val="centerGroup"/>
                              </m:oMathParaPr>
                              <m:oMath xmlns:m="http://schemas.openxmlformats.org/officeDocument/2006/math">
                                <m:sSubSup>
                                  <m:sSubSupPr>
                                    <m:ctrlPr>
                                      <a:rPr lang="zh-CN" sz="1800" b="1" i="1" kern="1200">
                                        <a:effectLst/>
                                        <a:latin typeface="Cambria Math" panose="02040503050406030204" pitchFamily="18" charset="0"/>
                                      </a:rPr>
                                    </m:ctrlPr>
                                  </m:sSubSupPr>
                                  <m:e>
                                    <m:r>
                                      <m:rPr>
                                        <m:nor/>
                                      </m:rP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m:t>Q</m:t>
                                    </m:r>
                                  </m:e>
                                  <m:sub>
                                    <m:r>
                                      <m:rPr>
                                        <m:nor/>
                                      </m:rP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m:t>1</m:t>
                                    </m:r>
                                  </m:sub>
                                  <m:sup>
                                    <m:r>
                                      <m:rPr>
                                        <m:nor/>
                                      </m:rP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m:t>n</m:t>
                                    </m:r>
                                  </m:sup>
                                </m:sSubSup>
                              </m:oMath>
                            </m:oMathPara>
                          </a14:m>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88196" marR="88196" marT="0" marB="0" anchor="ctr"/>
                    </a:tc>
                    <a:tc>
                      <a:txBody>
                        <a:bodyPr/>
                        <a:lstStyle/>
                        <a:p>
                          <a:pPr algn="ctr">
                            <a:spcAft>
                              <a:spcPts val="0"/>
                            </a:spcAft>
                          </a:pPr>
                          <a14:m>
                            <m:oMathPara xmlns:m="http://schemas.openxmlformats.org/officeDocument/2006/math">
                              <m:oMathParaPr>
                                <m:jc m:val="centerGroup"/>
                              </m:oMathParaPr>
                              <m:oMath xmlns:m="http://schemas.openxmlformats.org/officeDocument/2006/math">
                                <m:sSubSup>
                                  <m:sSubSupPr>
                                    <m:ctrlPr>
                                      <a:rPr lang="zh-CN" sz="1800" b="1" i="1" kern="1200">
                                        <a:effectLst/>
                                        <a:latin typeface="Cambria Math" panose="02040503050406030204" pitchFamily="18" charset="0"/>
                                      </a:rPr>
                                    </m:ctrlPr>
                                  </m:sSubSupPr>
                                  <m:e>
                                    <m:r>
                                      <m:rPr>
                                        <m:nor/>
                                      </m:rP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m:t>Q</m:t>
                                    </m:r>
                                  </m:e>
                                  <m:sub>
                                    <m:r>
                                      <m:rPr>
                                        <m:nor/>
                                      </m:rP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m:t>0</m:t>
                                    </m:r>
                                  </m:sub>
                                  <m:sup>
                                    <m:r>
                                      <m:rPr>
                                        <m:nor/>
                                      </m:rP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m:t>n</m:t>
                                    </m:r>
                                  </m:sup>
                                </m:sSubSup>
                              </m:oMath>
                            </m:oMathPara>
                          </a14:m>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88196" marR="88196" marT="0" marB="0" anchor="ctr">
                        <a:lnR w="19050" cap="flat" cmpd="sng" algn="ctr">
                          <a:solidFill>
                            <a:srgbClr val="FF0000"/>
                          </a:solidFill>
                          <a:prstDash val="solid"/>
                          <a:round/>
                          <a:headEnd type="none" w="med" len="med"/>
                          <a:tailEnd type="none" w="med" len="med"/>
                        </a:lnR>
                      </a:tcPr>
                    </a:tc>
                    <a:tc>
                      <a:txBody>
                        <a:bodyPr/>
                        <a:lstStyle/>
                        <a:p>
                          <a:pPr algn="ctr">
                            <a:spcAft>
                              <a:spcPts val="0"/>
                            </a:spcAft>
                          </a:pPr>
                          <a:r>
                            <a:rPr lang="zh-CN" sz="1800" b="1" kern="1200" dirty="0">
                              <a:effectLst/>
                              <a:latin typeface="Times New Roman" panose="02020603050405020304" pitchFamily="18" charset="0"/>
                              <a:ea typeface="微软雅黑" panose="020B0503020204020204" pitchFamily="34" charset="-122"/>
                              <a:cs typeface="Times New Roman" panose="02020603050405020304" pitchFamily="18" charset="0"/>
                            </a:rPr>
                            <a:t>数据保持</a:t>
                          </a:r>
                          <a:endParaRPr lang="zh-CN" sz="18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88196" marR="88196" marT="0" marB="0" anchor="ctr">
                        <a:lnL w="19050" cap="flat" cmpd="sng" algn="ctr">
                          <a:solidFill>
                            <a:srgbClr val="FF0000"/>
                          </a:solidFill>
                          <a:prstDash val="solid"/>
                          <a:round/>
                          <a:headEnd type="none" w="med" len="med"/>
                          <a:tailEnd type="none" w="med" len="med"/>
                        </a:lnL>
                      </a:tcPr>
                    </a:tc>
                    <a:extLst>
                      <a:ext uri="{0D108BD9-81ED-4DB2-BD59-A6C34878D82A}">
                        <a16:rowId xmlns:a16="http://schemas.microsoft.com/office/drawing/2014/main" val="829687987"/>
                      </a:ext>
                    </a:extLst>
                  </a:tr>
                </a:tbl>
              </a:graphicData>
            </a:graphic>
          </p:graphicFrame>
        </mc:Choice>
        <mc:Fallback xmlns="">
          <p:graphicFrame>
            <p:nvGraphicFramePr>
              <p:cNvPr id="7" name="表格 6"/>
              <p:cNvGraphicFramePr>
                <a:graphicFrameLocks noGrp="1"/>
              </p:cNvGraphicFramePr>
              <p:nvPr>
                <p:extLst>
                  <p:ext uri="{D42A27DB-BD31-4B8C-83A1-F6EECF244321}">
                    <p14:modId xmlns:p14="http://schemas.microsoft.com/office/powerpoint/2010/main" val="3421289864"/>
                  </p:ext>
                </p:extLst>
              </p:nvPr>
            </p:nvGraphicFramePr>
            <p:xfrm>
              <a:off x="423905" y="2674085"/>
              <a:ext cx="9064223" cy="3648057"/>
            </p:xfrm>
            <a:graphic>
              <a:graphicData uri="http://schemas.openxmlformats.org/drawingml/2006/table">
                <a:tbl>
                  <a:tblPr firstRow="1" firstCol="1" bandRow="1">
                    <a:tableStyleId>{B301B821-A1FF-4177-AEE7-76D212191A09}</a:tableStyleId>
                  </a:tblPr>
                  <a:tblGrid>
                    <a:gridCol w="569979">
                      <a:extLst>
                        <a:ext uri="{9D8B030D-6E8A-4147-A177-3AD203B41FA5}">
                          <a16:colId xmlns:a16="http://schemas.microsoft.com/office/drawing/2014/main" xmlns="" xmlns:a14="http://schemas.microsoft.com/office/drawing/2010/main" val="3271100627"/>
                        </a:ext>
                      </a:extLst>
                    </a:gridCol>
                    <a:gridCol w="571088">
                      <a:extLst>
                        <a:ext uri="{9D8B030D-6E8A-4147-A177-3AD203B41FA5}">
                          <a16:colId xmlns:a16="http://schemas.microsoft.com/office/drawing/2014/main" xmlns="" xmlns:a14="http://schemas.microsoft.com/office/drawing/2010/main" val="2208933389"/>
                        </a:ext>
                      </a:extLst>
                    </a:gridCol>
                    <a:gridCol w="679760">
                      <a:extLst>
                        <a:ext uri="{9D8B030D-6E8A-4147-A177-3AD203B41FA5}">
                          <a16:colId xmlns:a16="http://schemas.microsoft.com/office/drawing/2014/main" xmlns="" xmlns:a14="http://schemas.microsoft.com/office/drawing/2010/main" val="2369753474"/>
                        </a:ext>
                      </a:extLst>
                    </a:gridCol>
                    <a:gridCol w="667563">
                      <a:extLst>
                        <a:ext uri="{9D8B030D-6E8A-4147-A177-3AD203B41FA5}">
                          <a16:colId xmlns:a16="http://schemas.microsoft.com/office/drawing/2014/main" xmlns="" xmlns:a14="http://schemas.microsoft.com/office/drawing/2010/main" val="698473429"/>
                        </a:ext>
                      </a:extLst>
                    </a:gridCol>
                    <a:gridCol w="555563">
                      <a:extLst>
                        <a:ext uri="{9D8B030D-6E8A-4147-A177-3AD203B41FA5}">
                          <a16:colId xmlns:a16="http://schemas.microsoft.com/office/drawing/2014/main" xmlns="" xmlns:a14="http://schemas.microsoft.com/office/drawing/2010/main" val="2151882422"/>
                        </a:ext>
                      </a:extLst>
                    </a:gridCol>
                    <a:gridCol w="485702">
                      <a:extLst>
                        <a:ext uri="{9D8B030D-6E8A-4147-A177-3AD203B41FA5}">
                          <a16:colId xmlns:a16="http://schemas.microsoft.com/office/drawing/2014/main" xmlns="" xmlns:a14="http://schemas.microsoft.com/office/drawing/2010/main" val="2729723305"/>
                        </a:ext>
                      </a:extLst>
                    </a:gridCol>
                    <a:gridCol w="501227">
                      <a:extLst>
                        <a:ext uri="{9D8B030D-6E8A-4147-A177-3AD203B41FA5}">
                          <a16:colId xmlns:a16="http://schemas.microsoft.com/office/drawing/2014/main" xmlns="" xmlns:a14="http://schemas.microsoft.com/office/drawing/2010/main" val="329437573"/>
                        </a:ext>
                      </a:extLst>
                    </a:gridCol>
                    <a:gridCol w="485702">
                      <a:extLst>
                        <a:ext uri="{9D8B030D-6E8A-4147-A177-3AD203B41FA5}">
                          <a16:colId xmlns:a16="http://schemas.microsoft.com/office/drawing/2014/main" xmlns="" xmlns:a14="http://schemas.microsoft.com/office/drawing/2010/main" val="490742564"/>
                        </a:ext>
                      </a:extLst>
                    </a:gridCol>
                    <a:gridCol w="485702">
                      <a:extLst>
                        <a:ext uri="{9D8B030D-6E8A-4147-A177-3AD203B41FA5}">
                          <a16:colId xmlns:a16="http://schemas.microsoft.com/office/drawing/2014/main" xmlns="" xmlns:a14="http://schemas.microsoft.com/office/drawing/2010/main" val="1260688483"/>
                        </a:ext>
                      </a:extLst>
                    </a:gridCol>
                    <a:gridCol w="677544">
                      <a:extLst>
                        <a:ext uri="{9D8B030D-6E8A-4147-A177-3AD203B41FA5}">
                          <a16:colId xmlns:a16="http://schemas.microsoft.com/office/drawing/2014/main" xmlns="" xmlns:a14="http://schemas.microsoft.com/office/drawing/2010/main" val="2205309741"/>
                        </a:ext>
                      </a:extLst>
                    </a:gridCol>
                    <a:gridCol w="677544">
                      <a:extLst>
                        <a:ext uri="{9D8B030D-6E8A-4147-A177-3AD203B41FA5}">
                          <a16:colId xmlns:a16="http://schemas.microsoft.com/office/drawing/2014/main" xmlns="" xmlns:a14="http://schemas.microsoft.com/office/drawing/2010/main" val="462314697"/>
                        </a:ext>
                      </a:extLst>
                    </a:gridCol>
                    <a:gridCol w="677544">
                      <a:extLst>
                        <a:ext uri="{9D8B030D-6E8A-4147-A177-3AD203B41FA5}">
                          <a16:colId xmlns:a16="http://schemas.microsoft.com/office/drawing/2014/main" xmlns="" xmlns:a14="http://schemas.microsoft.com/office/drawing/2010/main" val="602220081"/>
                        </a:ext>
                      </a:extLst>
                    </a:gridCol>
                    <a:gridCol w="677544">
                      <a:extLst>
                        <a:ext uri="{9D8B030D-6E8A-4147-A177-3AD203B41FA5}">
                          <a16:colId xmlns:a16="http://schemas.microsoft.com/office/drawing/2014/main" xmlns="" xmlns:a14="http://schemas.microsoft.com/office/drawing/2010/main" val="1478626676"/>
                        </a:ext>
                      </a:extLst>
                    </a:gridCol>
                    <a:gridCol w="1351761">
                      <a:extLst>
                        <a:ext uri="{9D8B030D-6E8A-4147-A177-3AD203B41FA5}">
                          <a16:colId xmlns:a16="http://schemas.microsoft.com/office/drawing/2014/main" xmlns="" xmlns:a14="http://schemas.microsoft.com/office/drawing/2010/main" val="1835994956"/>
                        </a:ext>
                      </a:extLst>
                    </a:gridCol>
                  </a:tblGrid>
                  <a:tr h="494887">
                    <a:tc gridSpan="9">
                      <a:txBody>
                        <a:bodyPr/>
                        <a:lstStyle/>
                        <a:p>
                          <a:pPr algn="ctr">
                            <a:spcAft>
                              <a:spcPts val="0"/>
                            </a:spcAft>
                          </a:pPr>
                          <a:r>
                            <a:rPr lang="zh-CN" sz="1800" b="1" kern="100" dirty="0">
                              <a:effectLst/>
                              <a:latin typeface="Times New Roman" panose="02020603050405020304" pitchFamily="18" charset="0"/>
                              <a:ea typeface="微软雅黑" panose="020B0503020204020204" pitchFamily="34" charset="-122"/>
                              <a:cs typeface="Times New Roman" panose="02020603050405020304" pitchFamily="18" charset="0"/>
                            </a:rPr>
                            <a:t>输入</a:t>
                          </a:r>
                        </a:p>
                      </a:txBody>
                      <a:tcPr marL="88196" marR="88196" marT="0" marB="0" anchor="ctr">
                        <a:lnR w="19050" cap="flat" cmpd="sng" algn="ctr">
                          <a:solidFill>
                            <a:srgbClr val="FF0000"/>
                          </a:solidFill>
                          <a:prstDash val="solid"/>
                          <a:round/>
                          <a:headEnd type="none" w="med" len="med"/>
                          <a:tailEnd type="none" w="med" len="med"/>
                        </a:lnR>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4">
                      <a:txBody>
                        <a:bodyPr/>
                        <a:lstStyle/>
                        <a:p>
                          <a:pPr algn="ctr">
                            <a:spcAft>
                              <a:spcPts val="0"/>
                            </a:spcAft>
                          </a:pPr>
                          <a:r>
                            <a:rPr lang="zh-CN" sz="1800" b="1" kern="100" dirty="0">
                              <a:effectLst/>
                              <a:latin typeface="Times New Roman" panose="02020603050405020304" pitchFamily="18" charset="0"/>
                              <a:ea typeface="微软雅黑" panose="020B0503020204020204" pitchFamily="34" charset="-122"/>
                              <a:cs typeface="Times New Roman" panose="02020603050405020304" pitchFamily="18" charset="0"/>
                            </a:rPr>
                            <a:t>输出</a:t>
                          </a:r>
                        </a:p>
                      </a:txBody>
                      <a:tcPr marL="88196" marR="88196" marT="0" marB="0" anchor="ctr">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rowSpan="2">
                      <a:txBody>
                        <a:bodyPr/>
                        <a:lstStyle/>
                        <a:p>
                          <a:pPr algn="ctr">
                            <a:spcAft>
                              <a:spcPts val="0"/>
                            </a:spcAft>
                          </a:pPr>
                          <a:r>
                            <a:rPr lang="zh-CN" sz="1800" b="1" kern="0">
                              <a:effectLst/>
                              <a:latin typeface="Times New Roman" panose="02020603050405020304" pitchFamily="18" charset="0"/>
                              <a:ea typeface="微软雅黑" panose="020B0503020204020204" pitchFamily="34" charset="-122"/>
                              <a:cs typeface="Times New Roman" panose="02020603050405020304" pitchFamily="18" charset="0"/>
                            </a:rPr>
                            <a:t>工作方式</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88196" marR="88196" marT="0" marB="0" anchor="ctr">
                        <a:lnL w="19050" cap="flat" cmpd="sng" algn="ctr">
                          <a:solidFill>
                            <a:srgbClr val="FF0000"/>
                          </a:solidFill>
                          <a:prstDash val="solid"/>
                          <a:round/>
                          <a:headEnd type="none" w="med" len="med"/>
                          <a:tailEnd type="none" w="med" len="med"/>
                        </a:lnL>
                      </a:tcPr>
                    </a:tc>
                    <a:extLst>
                      <a:ext uri="{0D108BD9-81ED-4DB2-BD59-A6C34878D82A}">
                        <a16:rowId xmlns:a16="http://schemas.microsoft.com/office/drawing/2014/main" xmlns="" xmlns:a14="http://schemas.microsoft.com/office/drawing/2010/main" val="1889475954"/>
                      </a:ext>
                    </a:extLst>
                  </a:tr>
                  <a:tr h="678735">
                    <a:tc>
                      <a:txBody>
                        <a:bodyPr/>
                        <a:lstStyle/>
                        <a:p>
                          <a:endParaRPr lang="zh-CN"/>
                        </a:p>
                      </a:txBody>
                      <a:tcPr marL="88196" marR="88196" marT="0" marB="0" anchor="ctr">
                        <a:blipFill rotWithShape="1">
                          <a:blip r:embed="rId3"/>
                          <a:stretch>
                            <a:fillRect l="-1075" t="-73874" r="-1498925" b="-371171"/>
                          </a:stretch>
                        </a:blipFill>
                      </a:tcPr>
                    </a:tc>
                    <a:tc>
                      <a:txBody>
                        <a:bodyPr/>
                        <a:lstStyle/>
                        <a:p>
                          <a:endParaRPr lang="zh-CN"/>
                        </a:p>
                      </a:txBody>
                      <a:tcPr marL="88196" marR="88196" marT="0" marB="0" anchor="ctr">
                        <a:blipFill rotWithShape="1">
                          <a:blip r:embed="rId3"/>
                          <a:stretch>
                            <a:fillRect l="-100000" t="-73874" r="-1382979" b="-371171"/>
                          </a:stretch>
                        </a:blipFill>
                      </a:tcPr>
                    </a:tc>
                    <a:tc>
                      <a:txBody>
                        <a:bodyPr/>
                        <a:lstStyle/>
                        <a:p>
                          <a:pPr algn="ctr">
                            <a:spcAft>
                              <a:spcPts val="0"/>
                            </a:spcAft>
                          </a:pPr>
                          <a:r>
                            <a:rPr lang="en-US" sz="1800" b="1" kern="0">
                              <a:effectLst/>
                              <a:latin typeface="Times New Roman" panose="02020603050405020304" pitchFamily="18" charset="0"/>
                              <a:ea typeface="微软雅黑" panose="020B0503020204020204" pitchFamily="34" charset="-122"/>
                              <a:cs typeface="Times New Roman" panose="02020603050405020304" pitchFamily="18" charset="0"/>
                            </a:rPr>
                            <a:t>CET</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88196" marR="88196" marT="0" marB="0" anchor="ctr"/>
                    </a:tc>
                    <a:tc>
                      <a:txBody>
                        <a:bodyPr/>
                        <a:lstStyle/>
                        <a:p>
                          <a:pPr algn="ctr">
                            <a:spcAft>
                              <a:spcPts val="0"/>
                            </a:spcAft>
                          </a:pPr>
                          <a:r>
                            <a:rPr lang="en-US" sz="1800" b="1" kern="0" dirty="0">
                              <a:effectLst/>
                              <a:latin typeface="Times New Roman" panose="02020603050405020304" pitchFamily="18" charset="0"/>
                              <a:ea typeface="微软雅黑" panose="020B0503020204020204" pitchFamily="34" charset="-122"/>
                              <a:cs typeface="Times New Roman" panose="02020603050405020304" pitchFamily="18" charset="0"/>
                            </a:rPr>
                            <a:t>CEP</a:t>
                          </a:r>
                          <a:endParaRPr lang="zh-CN" sz="18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88196" marR="88196" marT="0" marB="0" anchor="ctr">
                        <a:lnR w="19050" cap="flat" cmpd="sng" algn="ctr">
                          <a:solidFill>
                            <a:srgbClr val="FF0000"/>
                          </a:solidFill>
                          <a:prstDash val="solid"/>
                          <a:round/>
                          <a:headEnd type="none" w="med" len="med"/>
                          <a:tailEnd type="none" w="med" len="med"/>
                        </a:lnR>
                      </a:tcPr>
                    </a:tc>
                    <a:tc>
                      <a:txBody>
                        <a:bodyPr/>
                        <a:lstStyle/>
                        <a:p>
                          <a:pPr algn="ctr">
                            <a:spcAft>
                              <a:spcPts val="0"/>
                            </a:spcAft>
                          </a:pPr>
                          <a:r>
                            <a:rPr lang="en-US" sz="1800" b="1" kern="0" dirty="0">
                              <a:effectLst/>
                              <a:latin typeface="Times New Roman" panose="02020603050405020304" pitchFamily="18" charset="0"/>
                              <a:ea typeface="微软雅黑" panose="020B0503020204020204" pitchFamily="34" charset="-122"/>
                              <a:cs typeface="Times New Roman" panose="02020603050405020304" pitchFamily="18" charset="0"/>
                            </a:rPr>
                            <a:t>CP</a:t>
                          </a:r>
                          <a:endParaRPr lang="zh-CN" sz="18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88196" marR="88196" marT="0" marB="0" anchor="ctr">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tcPr>
                    </a:tc>
                    <a:tc>
                      <a:txBody>
                        <a:bodyPr/>
                        <a:lstStyle/>
                        <a:p>
                          <a:pPr algn="ctr">
                            <a:spcAft>
                              <a:spcPts val="0"/>
                            </a:spcAft>
                          </a:pPr>
                          <a:r>
                            <a:rPr lang="en-US" sz="1800" b="1" kern="0">
                              <a:effectLst/>
                              <a:latin typeface="Times New Roman" panose="02020603050405020304" pitchFamily="18" charset="0"/>
                              <a:ea typeface="微软雅黑" panose="020B0503020204020204" pitchFamily="34" charset="-122"/>
                              <a:cs typeface="Times New Roman" panose="02020603050405020304" pitchFamily="18" charset="0"/>
                            </a:rPr>
                            <a:t>D</a:t>
                          </a:r>
                          <a:r>
                            <a:rPr lang="en-US" sz="1800" b="1" kern="0" baseline="-25000">
                              <a:effectLst/>
                              <a:latin typeface="Times New Roman" panose="02020603050405020304" pitchFamily="18" charset="0"/>
                              <a:ea typeface="微软雅黑" panose="020B0503020204020204" pitchFamily="34" charset="-122"/>
                              <a:cs typeface="Times New Roman" panose="02020603050405020304" pitchFamily="18" charset="0"/>
                            </a:rPr>
                            <a:t>3</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88196" marR="88196" marT="0" marB="0" anchor="ctr">
                        <a:lnL w="19050" cap="flat" cmpd="sng" algn="ctr">
                          <a:solidFill>
                            <a:srgbClr val="FF0000"/>
                          </a:solidFill>
                          <a:prstDash val="solid"/>
                          <a:round/>
                          <a:headEnd type="none" w="med" len="med"/>
                          <a:tailEnd type="none" w="med" len="med"/>
                        </a:lnL>
                      </a:tcPr>
                    </a:tc>
                    <a:tc>
                      <a:txBody>
                        <a:bodyPr/>
                        <a:lstStyle/>
                        <a:p>
                          <a:pPr algn="ctr">
                            <a:spcAft>
                              <a:spcPts val="0"/>
                            </a:spcAft>
                          </a:pPr>
                          <a:r>
                            <a:rPr lang="en-US" sz="1800" b="1" kern="0">
                              <a:effectLst/>
                              <a:latin typeface="Times New Roman" panose="02020603050405020304" pitchFamily="18" charset="0"/>
                              <a:ea typeface="微软雅黑" panose="020B0503020204020204" pitchFamily="34" charset="-122"/>
                              <a:cs typeface="Times New Roman" panose="02020603050405020304" pitchFamily="18" charset="0"/>
                            </a:rPr>
                            <a:t>D</a:t>
                          </a:r>
                          <a:r>
                            <a:rPr lang="en-US" sz="1800" b="1" kern="0" baseline="-25000">
                              <a:effectLst/>
                              <a:latin typeface="Times New Roman" panose="02020603050405020304" pitchFamily="18" charset="0"/>
                              <a:ea typeface="微软雅黑" panose="020B0503020204020204" pitchFamily="34" charset="-122"/>
                              <a:cs typeface="Times New Roman" panose="02020603050405020304" pitchFamily="18" charset="0"/>
                            </a:rPr>
                            <a:t>2</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88196" marR="88196" marT="0" marB="0" anchor="ctr"/>
                    </a:tc>
                    <a:tc>
                      <a:txBody>
                        <a:bodyPr/>
                        <a:lstStyle/>
                        <a:p>
                          <a:pPr algn="ctr">
                            <a:spcAft>
                              <a:spcPts val="0"/>
                            </a:spcAft>
                          </a:pPr>
                          <a:r>
                            <a:rPr lang="en-US" sz="1800" b="1" kern="0" dirty="0">
                              <a:effectLst/>
                              <a:latin typeface="Times New Roman" panose="02020603050405020304" pitchFamily="18" charset="0"/>
                              <a:ea typeface="微软雅黑" panose="020B0503020204020204" pitchFamily="34" charset="-122"/>
                              <a:cs typeface="Times New Roman" panose="02020603050405020304" pitchFamily="18" charset="0"/>
                            </a:rPr>
                            <a:t>D</a:t>
                          </a:r>
                          <a:r>
                            <a:rPr lang="en-US" sz="1800" b="1" kern="0" baseline="-25000" dirty="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18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88196" marR="88196" marT="0" marB="0" anchor="ctr"/>
                    </a:tc>
                    <a:tc>
                      <a:txBody>
                        <a:bodyPr/>
                        <a:lstStyle/>
                        <a:p>
                          <a:pPr algn="ctr">
                            <a:spcAft>
                              <a:spcPts val="0"/>
                            </a:spcAft>
                          </a:pPr>
                          <a:r>
                            <a:rPr lang="en-US" sz="1800" b="1" kern="0">
                              <a:effectLst/>
                              <a:latin typeface="Times New Roman" panose="02020603050405020304" pitchFamily="18" charset="0"/>
                              <a:ea typeface="微软雅黑" panose="020B0503020204020204" pitchFamily="34" charset="-122"/>
                              <a:cs typeface="Times New Roman" panose="02020603050405020304" pitchFamily="18" charset="0"/>
                            </a:rPr>
                            <a:t>D</a:t>
                          </a:r>
                          <a:r>
                            <a:rPr lang="en-US" sz="1800" b="1" kern="0" baseline="-2500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88196" marR="88196" marT="0" marB="0" anchor="ctr">
                        <a:lnR w="19050" cap="flat" cmpd="sng" algn="ctr">
                          <a:solidFill>
                            <a:srgbClr val="FF0000"/>
                          </a:solidFill>
                          <a:prstDash val="solid"/>
                          <a:round/>
                          <a:headEnd type="none" w="med" len="med"/>
                          <a:tailEnd type="none" w="med" len="med"/>
                        </a:lnR>
                      </a:tcPr>
                    </a:tc>
                    <a:tc>
                      <a:txBody>
                        <a:bodyPr/>
                        <a:lstStyle/>
                        <a:p>
                          <a:endParaRPr lang="zh-CN"/>
                        </a:p>
                      </a:txBody>
                      <a:tcPr marL="88196" marR="88196" marT="0" marB="0" anchor="ctr">
                        <a:lnL w="19050" cap="flat" cmpd="sng" algn="ctr">
                          <a:solidFill>
                            <a:srgbClr val="FF0000"/>
                          </a:solidFill>
                          <a:prstDash val="solid"/>
                          <a:round/>
                          <a:headEnd type="none" w="med" len="med"/>
                          <a:tailEnd type="none" w="med" len="med"/>
                        </a:lnL>
                        <a:blipFill rotWithShape="1">
                          <a:blip r:embed="rId3"/>
                          <a:stretch>
                            <a:fillRect l="-739640" t="-73874" r="-500901" b="-371171"/>
                          </a:stretch>
                        </a:blipFill>
                      </a:tcPr>
                    </a:tc>
                    <a:tc>
                      <a:txBody>
                        <a:bodyPr/>
                        <a:lstStyle/>
                        <a:p>
                          <a:endParaRPr lang="zh-CN"/>
                        </a:p>
                      </a:txBody>
                      <a:tcPr marL="88196" marR="88196" marT="0" marB="0" anchor="ctr">
                        <a:blipFill rotWithShape="1">
                          <a:blip r:embed="rId3"/>
                          <a:stretch>
                            <a:fillRect l="-839640" t="-73874" r="-400901" b="-371171"/>
                          </a:stretch>
                        </a:blipFill>
                      </a:tcPr>
                    </a:tc>
                    <a:tc>
                      <a:txBody>
                        <a:bodyPr/>
                        <a:lstStyle/>
                        <a:p>
                          <a:endParaRPr lang="zh-CN"/>
                        </a:p>
                      </a:txBody>
                      <a:tcPr marL="88196" marR="88196" marT="0" marB="0" anchor="ctr">
                        <a:blipFill rotWithShape="1">
                          <a:blip r:embed="rId3"/>
                          <a:stretch>
                            <a:fillRect l="-939640" t="-73874" r="-300901" b="-371171"/>
                          </a:stretch>
                        </a:blipFill>
                      </a:tcPr>
                    </a:tc>
                    <a:tc>
                      <a:txBody>
                        <a:bodyPr/>
                        <a:lstStyle/>
                        <a:p>
                          <a:endParaRPr lang="zh-CN"/>
                        </a:p>
                      </a:txBody>
                      <a:tcPr marL="88196" marR="88196" marT="0" marB="0" anchor="ctr">
                        <a:lnR w="19050" cap="flat" cmpd="sng" algn="ctr">
                          <a:solidFill>
                            <a:srgbClr val="FF0000"/>
                          </a:solidFill>
                          <a:prstDash val="solid"/>
                          <a:round/>
                          <a:headEnd type="none" w="med" len="med"/>
                          <a:tailEnd type="none" w="med" len="med"/>
                        </a:lnR>
                        <a:blipFill rotWithShape="1">
                          <a:blip r:embed="rId3"/>
                          <a:stretch>
                            <a:fillRect l="-1039640" t="-73874" r="-200901" b="-371171"/>
                          </a:stretch>
                        </a:blipFill>
                      </a:tcPr>
                    </a:tc>
                    <a:tc vMerge="1">
                      <a:txBody>
                        <a:bodyPr/>
                        <a:lstStyle/>
                        <a:p>
                          <a:endParaRPr lang="zh-CN" altLang="en-US"/>
                        </a:p>
                      </a:txBody>
                      <a:tcPr/>
                    </a:tc>
                    <a:extLst>
                      <a:ext uri="{0D108BD9-81ED-4DB2-BD59-A6C34878D82A}">
                        <a16:rowId xmlns:a16="http://schemas.microsoft.com/office/drawing/2014/main" xmlns="" xmlns:a14="http://schemas.microsoft.com/office/drawing/2010/main" val="1790124184"/>
                      </a:ext>
                    </a:extLst>
                  </a:tr>
                  <a:tr h="494887">
                    <a:tc>
                      <a:txBody>
                        <a:bodyPr/>
                        <a:lstStyle/>
                        <a:p>
                          <a:pPr algn="ctr">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88196" marR="88196" marT="0" marB="0" anchor="ctr"/>
                    </a:tc>
                    <a:tc>
                      <a:txBody>
                        <a:bodyPr/>
                        <a:lstStyle/>
                        <a:p>
                          <a:pPr algn="ctr">
                            <a:spcAft>
                              <a:spcPts val="0"/>
                            </a:spcAft>
                          </a:pPr>
                          <a:r>
                            <a:rPr lang="en-US" sz="1800" b="1" kern="1200" dirty="0">
                              <a:effectLst/>
                              <a:latin typeface="Times New Roman" panose="02020603050405020304" pitchFamily="18" charset="0"/>
                              <a:ea typeface="微软雅黑" panose="020B0503020204020204" pitchFamily="34" charset="-122"/>
                              <a:cs typeface="Times New Roman" panose="02020603050405020304" pitchFamily="18" charset="0"/>
                            </a:rPr>
                            <a:t>d</a:t>
                          </a:r>
                          <a:endParaRPr lang="zh-CN" sz="18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88196" marR="88196" marT="0" marB="0" anchor="ctr"/>
                    </a:tc>
                    <a:tc>
                      <a:txBody>
                        <a:bodyPr/>
                        <a:lstStyle/>
                        <a:p>
                          <a:pPr algn="ctr">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d</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88196" marR="88196" marT="0" marB="0" anchor="ctr"/>
                    </a:tc>
                    <a:tc>
                      <a:txBody>
                        <a:bodyPr/>
                        <a:lstStyle/>
                        <a:p>
                          <a:pPr algn="ctr">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d</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88196" marR="88196" marT="0" marB="0" anchor="ctr">
                        <a:lnR w="19050" cap="flat" cmpd="sng" algn="ctr">
                          <a:solidFill>
                            <a:srgbClr val="FF0000"/>
                          </a:solidFill>
                          <a:prstDash val="solid"/>
                          <a:round/>
                          <a:headEnd type="none" w="med" len="med"/>
                          <a:tailEnd type="none" w="med" len="med"/>
                        </a:lnR>
                      </a:tcPr>
                    </a:tc>
                    <a:tc>
                      <a:txBody>
                        <a:bodyPr/>
                        <a:lstStyle/>
                        <a:p>
                          <a:pPr algn="ctr">
                            <a:spcAft>
                              <a:spcPts val="0"/>
                            </a:spcAft>
                          </a:pPr>
                          <a:r>
                            <a:rPr lang="en-US" altLang="zh-CN" sz="1800" b="1" kern="100" dirty="0" smtClean="0">
                              <a:effectLst/>
                              <a:latin typeface="Times New Roman" panose="02020603050405020304" pitchFamily="18" charset="0"/>
                              <a:ea typeface="微软雅黑" panose="020B0503020204020204" pitchFamily="34" charset="-122"/>
                              <a:cs typeface="Times New Roman" panose="02020603050405020304" pitchFamily="18" charset="0"/>
                            </a:rPr>
                            <a:t>d</a:t>
                          </a:r>
                          <a:endParaRPr lang="zh-CN" sz="18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88196" marR="88196" marT="0" marB="0" anchor="ctr">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tcPr>
                    </a:tc>
                    <a:tc>
                      <a:txBody>
                        <a:bodyPr/>
                        <a:lstStyle/>
                        <a:p>
                          <a:pPr algn="ctr">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d</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88196" marR="88196" marT="0" marB="0" anchor="ctr">
                        <a:lnL w="19050" cap="flat" cmpd="sng" algn="ctr">
                          <a:solidFill>
                            <a:srgbClr val="FF0000"/>
                          </a:solidFill>
                          <a:prstDash val="solid"/>
                          <a:round/>
                          <a:headEnd type="none" w="med" len="med"/>
                          <a:tailEnd type="none" w="med" len="med"/>
                        </a:lnL>
                      </a:tcPr>
                    </a:tc>
                    <a:tc>
                      <a:txBody>
                        <a:bodyPr/>
                        <a:lstStyle/>
                        <a:p>
                          <a:pPr algn="ctr">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d</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88196" marR="88196" marT="0" marB="0" anchor="ctr"/>
                    </a:tc>
                    <a:tc>
                      <a:txBody>
                        <a:bodyPr/>
                        <a:lstStyle/>
                        <a:p>
                          <a:pPr algn="ctr">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d</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88196" marR="88196" marT="0" marB="0" anchor="ctr"/>
                    </a:tc>
                    <a:tc>
                      <a:txBody>
                        <a:bodyPr/>
                        <a:lstStyle/>
                        <a:p>
                          <a:pPr algn="ctr">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d</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88196" marR="88196" marT="0" marB="0" anchor="ctr">
                        <a:lnR w="19050" cap="flat" cmpd="sng" algn="ctr">
                          <a:solidFill>
                            <a:srgbClr val="FF0000"/>
                          </a:solidFill>
                          <a:prstDash val="solid"/>
                          <a:round/>
                          <a:headEnd type="none" w="med" len="med"/>
                          <a:tailEnd type="none" w="med" len="med"/>
                        </a:lnR>
                      </a:tcPr>
                    </a:tc>
                    <a:tc>
                      <a:txBody>
                        <a:bodyPr/>
                        <a:lstStyle/>
                        <a:p>
                          <a:pPr algn="ctr">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88196" marR="88196" marT="0" marB="0" anchor="ctr">
                        <a:lnL w="19050" cap="flat" cmpd="sng" algn="ctr">
                          <a:solidFill>
                            <a:srgbClr val="FF0000"/>
                          </a:solidFill>
                          <a:prstDash val="solid"/>
                          <a:round/>
                          <a:headEnd type="none" w="med" len="med"/>
                          <a:tailEnd type="none" w="med" len="med"/>
                        </a:lnL>
                      </a:tcPr>
                    </a:tc>
                    <a:tc>
                      <a:txBody>
                        <a:bodyPr/>
                        <a:lstStyle/>
                        <a:p>
                          <a:pPr algn="ctr">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88196" marR="88196" marT="0" marB="0" anchor="ctr"/>
                    </a:tc>
                    <a:tc>
                      <a:txBody>
                        <a:bodyPr/>
                        <a:lstStyle/>
                        <a:p>
                          <a:pPr algn="ctr">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88196" marR="88196" marT="0" marB="0" anchor="ctr"/>
                    </a:tc>
                    <a:tc>
                      <a:txBody>
                        <a:bodyPr/>
                        <a:lstStyle/>
                        <a:p>
                          <a:pPr algn="ctr">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88196" marR="88196" marT="0" marB="0" anchor="ctr">
                        <a:lnR w="19050" cap="flat" cmpd="sng" algn="ctr">
                          <a:solidFill>
                            <a:srgbClr val="FF0000"/>
                          </a:solidFill>
                          <a:prstDash val="solid"/>
                          <a:round/>
                          <a:headEnd type="none" w="med" len="med"/>
                          <a:tailEnd type="none" w="med" len="med"/>
                        </a:lnR>
                      </a:tcPr>
                    </a:tc>
                    <a:tc>
                      <a:txBody>
                        <a:bodyPr/>
                        <a:lstStyle/>
                        <a:p>
                          <a:pPr algn="ctr">
                            <a:spcAft>
                              <a:spcPts val="0"/>
                            </a:spcAft>
                          </a:pPr>
                          <a:r>
                            <a:rPr lang="zh-CN" sz="1800" b="1" kern="1200">
                              <a:effectLst/>
                              <a:latin typeface="Times New Roman" panose="02020603050405020304" pitchFamily="18" charset="0"/>
                              <a:ea typeface="微软雅黑" panose="020B0503020204020204" pitchFamily="34" charset="-122"/>
                              <a:cs typeface="Times New Roman" panose="02020603050405020304" pitchFamily="18" charset="0"/>
                            </a:rPr>
                            <a:t>异步清零</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88196" marR="88196" marT="0" marB="0" anchor="ctr">
                        <a:lnL w="19050" cap="flat" cmpd="sng" algn="ctr">
                          <a:solidFill>
                            <a:srgbClr val="FF0000"/>
                          </a:solidFill>
                          <a:prstDash val="solid"/>
                          <a:round/>
                          <a:headEnd type="none" w="med" len="med"/>
                          <a:tailEnd type="none" w="med" len="med"/>
                        </a:lnL>
                      </a:tcPr>
                    </a:tc>
                    <a:extLst>
                      <a:ext uri="{0D108BD9-81ED-4DB2-BD59-A6C34878D82A}">
                        <a16:rowId xmlns:a16="http://schemas.microsoft.com/office/drawing/2014/main" xmlns="" xmlns:a14="http://schemas.microsoft.com/office/drawing/2010/main" val="4198175949"/>
                      </a:ext>
                    </a:extLst>
                  </a:tr>
                  <a:tr h="494887">
                    <a:tc>
                      <a:txBody>
                        <a:bodyPr/>
                        <a:lstStyle/>
                        <a:p>
                          <a:pPr algn="ctr">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88196" marR="88196" marT="0" marB="0" anchor="ctr"/>
                    </a:tc>
                    <a:tc>
                      <a:txBody>
                        <a:bodyPr/>
                        <a:lstStyle/>
                        <a:p>
                          <a:pPr algn="ctr">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88196" marR="88196" marT="0" marB="0" anchor="ctr"/>
                    </a:tc>
                    <a:tc>
                      <a:txBody>
                        <a:bodyPr/>
                        <a:lstStyle/>
                        <a:p>
                          <a:pPr algn="ctr">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d</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88196" marR="88196" marT="0" marB="0" anchor="ctr"/>
                    </a:tc>
                    <a:tc>
                      <a:txBody>
                        <a:bodyPr/>
                        <a:lstStyle/>
                        <a:p>
                          <a:pPr algn="ctr">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d</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88196" marR="88196" marT="0" marB="0" anchor="ctr">
                        <a:lnR w="19050" cap="flat" cmpd="sng" algn="ctr">
                          <a:solidFill>
                            <a:srgbClr val="FF0000"/>
                          </a:solidFill>
                          <a:prstDash val="solid"/>
                          <a:round/>
                          <a:headEnd type="none" w="med" len="med"/>
                          <a:tailEnd type="none" w="med" len="med"/>
                        </a:lnR>
                      </a:tcPr>
                    </a:tc>
                    <a:tc>
                      <a:txBody>
                        <a:bodyPr/>
                        <a:lstStyle/>
                        <a:p>
                          <a:pPr algn="ctr">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88196" marR="88196" marT="0" marB="0" anchor="ctr">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tcPr>
                    </a:tc>
                    <a:tc>
                      <a:txBody>
                        <a:bodyPr/>
                        <a:lstStyle/>
                        <a:p>
                          <a:pPr algn="ctr">
                            <a:spcAft>
                              <a:spcPts val="0"/>
                            </a:spcAft>
                          </a:pPr>
                          <a:r>
                            <a:rPr lang="en-US" sz="1800" b="1" kern="0">
                              <a:effectLst/>
                              <a:latin typeface="Times New Roman" panose="02020603050405020304" pitchFamily="18" charset="0"/>
                              <a:ea typeface="微软雅黑" panose="020B0503020204020204" pitchFamily="34" charset="-122"/>
                              <a:cs typeface="Times New Roman" panose="02020603050405020304" pitchFamily="18" charset="0"/>
                            </a:rPr>
                            <a:t>d</a:t>
                          </a:r>
                          <a:r>
                            <a:rPr lang="en-US" sz="1800" b="1" kern="0" baseline="-25000">
                              <a:effectLst/>
                              <a:latin typeface="Times New Roman" panose="02020603050405020304" pitchFamily="18" charset="0"/>
                              <a:ea typeface="微软雅黑" panose="020B0503020204020204" pitchFamily="34" charset="-122"/>
                              <a:cs typeface="Times New Roman" panose="02020603050405020304" pitchFamily="18" charset="0"/>
                            </a:rPr>
                            <a:t>3</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88196" marR="88196" marT="0" marB="0" anchor="ctr">
                        <a:lnL w="19050" cap="flat" cmpd="sng" algn="ctr">
                          <a:solidFill>
                            <a:srgbClr val="FF0000"/>
                          </a:solidFill>
                          <a:prstDash val="solid"/>
                          <a:round/>
                          <a:headEnd type="none" w="med" len="med"/>
                          <a:tailEnd type="none" w="med" len="med"/>
                        </a:lnL>
                      </a:tcPr>
                    </a:tc>
                    <a:tc>
                      <a:txBody>
                        <a:bodyPr/>
                        <a:lstStyle/>
                        <a:p>
                          <a:pPr algn="ctr">
                            <a:spcAft>
                              <a:spcPts val="0"/>
                            </a:spcAft>
                          </a:pPr>
                          <a:r>
                            <a:rPr lang="en-US" sz="1800" b="1" kern="0">
                              <a:effectLst/>
                              <a:latin typeface="Times New Roman" panose="02020603050405020304" pitchFamily="18" charset="0"/>
                              <a:ea typeface="微软雅黑" panose="020B0503020204020204" pitchFamily="34" charset="-122"/>
                              <a:cs typeface="Times New Roman" panose="02020603050405020304" pitchFamily="18" charset="0"/>
                            </a:rPr>
                            <a:t>d</a:t>
                          </a:r>
                          <a:r>
                            <a:rPr lang="en-US" sz="1800" b="1" kern="0" baseline="-25000">
                              <a:effectLst/>
                              <a:latin typeface="Times New Roman" panose="02020603050405020304" pitchFamily="18" charset="0"/>
                              <a:ea typeface="微软雅黑" panose="020B0503020204020204" pitchFamily="34" charset="-122"/>
                              <a:cs typeface="Times New Roman" panose="02020603050405020304" pitchFamily="18" charset="0"/>
                            </a:rPr>
                            <a:t>2</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88196" marR="88196" marT="0" marB="0" anchor="ctr"/>
                    </a:tc>
                    <a:tc>
                      <a:txBody>
                        <a:bodyPr/>
                        <a:lstStyle/>
                        <a:p>
                          <a:pPr algn="ctr">
                            <a:spcAft>
                              <a:spcPts val="0"/>
                            </a:spcAft>
                          </a:pPr>
                          <a:r>
                            <a:rPr lang="en-US" sz="1800" b="1" kern="0">
                              <a:effectLst/>
                              <a:latin typeface="Times New Roman" panose="02020603050405020304" pitchFamily="18" charset="0"/>
                              <a:ea typeface="微软雅黑" panose="020B0503020204020204" pitchFamily="34" charset="-122"/>
                              <a:cs typeface="Times New Roman" panose="02020603050405020304" pitchFamily="18" charset="0"/>
                            </a:rPr>
                            <a:t>d</a:t>
                          </a:r>
                          <a:r>
                            <a:rPr lang="en-US" sz="1800" b="1" kern="0" baseline="-2500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88196" marR="88196" marT="0" marB="0" anchor="ctr"/>
                    </a:tc>
                    <a:tc>
                      <a:txBody>
                        <a:bodyPr/>
                        <a:lstStyle/>
                        <a:p>
                          <a:pPr algn="ctr">
                            <a:spcAft>
                              <a:spcPts val="0"/>
                            </a:spcAft>
                          </a:pPr>
                          <a:r>
                            <a:rPr lang="en-US" sz="1800" b="1" kern="0">
                              <a:effectLst/>
                              <a:latin typeface="Times New Roman" panose="02020603050405020304" pitchFamily="18" charset="0"/>
                              <a:ea typeface="微软雅黑" panose="020B0503020204020204" pitchFamily="34" charset="-122"/>
                              <a:cs typeface="Times New Roman" panose="02020603050405020304" pitchFamily="18" charset="0"/>
                            </a:rPr>
                            <a:t>d</a:t>
                          </a:r>
                          <a:r>
                            <a:rPr lang="en-US" sz="1800" b="1" kern="0" baseline="-2500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88196" marR="88196" marT="0" marB="0" anchor="ctr">
                        <a:lnR w="19050" cap="flat" cmpd="sng" algn="ctr">
                          <a:solidFill>
                            <a:srgbClr val="FF0000"/>
                          </a:solidFill>
                          <a:prstDash val="solid"/>
                          <a:round/>
                          <a:headEnd type="none" w="med" len="med"/>
                          <a:tailEnd type="none" w="med" len="med"/>
                        </a:lnR>
                      </a:tcPr>
                    </a:tc>
                    <a:tc>
                      <a:txBody>
                        <a:bodyPr/>
                        <a:lstStyle/>
                        <a:p>
                          <a:pPr algn="ctr">
                            <a:spcAft>
                              <a:spcPts val="0"/>
                            </a:spcAft>
                          </a:pPr>
                          <a:r>
                            <a:rPr lang="en-US" sz="1800" b="1" kern="0">
                              <a:effectLst/>
                              <a:latin typeface="Times New Roman" panose="02020603050405020304" pitchFamily="18" charset="0"/>
                              <a:ea typeface="微软雅黑" panose="020B0503020204020204" pitchFamily="34" charset="-122"/>
                              <a:cs typeface="Times New Roman" panose="02020603050405020304" pitchFamily="18" charset="0"/>
                            </a:rPr>
                            <a:t>d</a:t>
                          </a:r>
                          <a:r>
                            <a:rPr lang="en-US" sz="1800" b="1" kern="0" baseline="-25000">
                              <a:effectLst/>
                              <a:latin typeface="Times New Roman" panose="02020603050405020304" pitchFamily="18" charset="0"/>
                              <a:ea typeface="微软雅黑" panose="020B0503020204020204" pitchFamily="34" charset="-122"/>
                              <a:cs typeface="Times New Roman" panose="02020603050405020304" pitchFamily="18" charset="0"/>
                            </a:rPr>
                            <a:t>3</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88196" marR="88196" marT="0" marB="0" anchor="ctr">
                        <a:lnL w="19050" cap="flat" cmpd="sng" algn="ctr">
                          <a:solidFill>
                            <a:srgbClr val="FF0000"/>
                          </a:solidFill>
                          <a:prstDash val="solid"/>
                          <a:round/>
                          <a:headEnd type="none" w="med" len="med"/>
                          <a:tailEnd type="none" w="med" len="med"/>
                        </a:lnL>
                      </a:tcPr>
                    </a:tc>
                    <a:tc>
                      <a:txBody>
                        <a:bodyPr/>
                        <a:lstStyle/>
                        <a:p>
                          <a:pPr algn="ctr">
                            <a:spcAft>
                              <a:spcPts val="0"/>
                            </a:spcAft>
                          </a:pPr>
                          <a:r>
                            <a:rPr lang="en-US" sz="1800" b="1" kern="0">
                              <a:effectLst/>
                              <a:latin typeface="Times New Roman" panose="02020603050405020304" pitchFamily="18" charset="0"/>
                              <a:ea typeface="微软雅黑" panose="020B0503020204020204" pitchFamily="34" charset="-122"/>
                              <a:cs typeface="Times New Roman" panose="02020603050405020304" pitchFamily="18" charset="0"/>
                            </a:rPr>
                            <a:t>d</a:t>
                          </a:r>
                          <a:r>
                            <a:rPr lang="en-US" sz="1800" b="1" kern="0" baseline="-25000">
                              <a:effectLst/>
                              <a:latin typeface="Times New Roman" panose="02020603050405020304" pitchFamily="18" charset="0"/>
                              <a:ea typeface="微软雅黑" panose="020B0503020204020204" pitchFamily="34" charset="-122"/>
                              <a:cs typeface="Times New Roman" panose="02020603050405020304" pitchFamily="18" charset="0"/>
                            </a:rPr>
                            <a:t>2</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88196" marR="88196" marT="0" marB="0" anchor="ctr"/>
                    </a:tc>
                    <a:tc>
                      <a:txBody>
                        <a:bodyPr/>
                        <a:lstStyle/>
                        <a:p>
                          <a:pPr algn="ctr">
                            <a:spcAft>
                              <a:spcPts val="0"/>
                            </a:spcAft>
                          </a:pPr>
                          <a:r>
                            <a:rPr lang="en-US" sz="1800" b="1" kern="0">
                              <a:effectLst/>
                              <a:latin typeface="Times New Roman" panose="02020603050405020304" pitchFamily="18" charset="0"/>
                              <a:ea typeface="微软雅黑" panose="020B0503020204020204" pitchFamily="34" charset="-122"/>
                              <a:cs typeface="Times New Roman" panose="02020603050405020304" pitchFamily="18" charset="0"/>
                            </a:rPr>
                            <a:t>d</a:t>
                          </a:r>
                          <a:r>
                            <a:rPr lang="en-US" sz="1800" b="1" kern="0" baseline="-2500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88196" marR="88196" marT="0" marB="0" anchor="ctr"/>
                    </a:tc>
                    <a:tc>
                      <a:txBody>
                        <a:bodyPr/>
                        <a:lstStyle/>
                        <a:p>
                          <a:pPr algn="ctr">
                            <a:spcAft>
                              <a:spcPts val="0"/>
                            </a:spcAft>
                          </a:pPr>
                          <a:r>
                            <a:rPr lang="en-US" sz="1800" b="1" kern="0">
                              <a:effectLst/>
                              <a:latin typeface="Times New Roman" panose="02020603050405020304" pitchFamily="18" charset="0"/>
                              <a:ea typeface="微软雅黑" panose="020B0503020204020204" pitchFamily="34" charset="-122"/>
                              <a:cs typeface="Times New Roman" panose="02020603050405020304" pitchFamily="18" charset="0"/>
                            </a:rPr>
                            <a:t>d</a:t>
                          </a:r>
                          <a:r>
                            <a:rPr lang="en-US" sz="1800" b="1" kern="0" baseline="-2500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88196" marR="88196" marT="0" marB="0" anchor="ctr">
                        <a:lnR w="19050" cap="flat" cmpd="sng" algn="ctr">
                          <a:solidFill>
                            <a:srgbClr val="FF0000"/>
                          </a:solidFill>
                          <a:prstDash val="solid"/>
                          <a:round/>
                          <a:headEnd type="none" w="med" len="med"/>
                          <a:tailEnd type="none" w="med" len="med"/>
                        </a:lnR>
                      </a:tcPr>
                    </a:tc>
                    <a:tc>
                      <a:txBody>
                        <a:bodyPr/>
                        <a:lstStyle/>
                        <a:p>
                          <a:pPr algn="ctr">
                            <a:spcAft>
                              <a:spcPts val="0"/>
                            </a:spcAft>
                          </a:pPr>
                          <a:r>
                            <a:rPr lang="zh-CN" sz="1800" b="1" kern="1200">
                              <a:effectLst/>
                              <a:latin typeface="Times New Roman" panose="02020603050405020304" pitchFamily="18" charset="0"/>
                              <a:ea typeface="微软雅黑" panose="020B0503020204020204" pitchFamily="34" charset="-122"/>
                              <a:cs typeface="Times New Roman" panose="02020603050405020304" pitchFamily="18" charset="0"/>
                            </a:rPr>
                            <a:t>同步置数</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88196" marR="88196" marT="0" marB="0" anchor="ctr">
                        <a:lnL w="19050" cap="flat" cmpd="sng" algn="ctr">
                          <a:solidFill>
                            <a:srgbClr val="FF0000"/>
                          </a:solidFill>
                          <a:prstDash val="solid"/>
                          <a:round/>
                          <a:headEnd type="none" w="med" len="med"/>
                          <a:tailEnd type="none" w="med" len="med"/>
                        </a:lnL>
                      </a:tcPr>
                    </a:tc>
                    <a:extLst>
                      <a:ext uri="{0D108BD9-81ED-4DB2-BD59-A6C34878D82A}">
                        <a16:rowId xmlns:a16="http://schemas.microsoft.com/office/drawing/2014/main" xmlns="" xmlns:a14="http://schemas.microsoft.com/office/drawing/2010/main" val="2444412351"/>
                      </a:ext>
                    </a:extLst>
                  </a:tr>
                  <a:tr h="494887">
                    <a:tc>
                      <a:txBody>
                        <a:bodyPr/>
                        <a:lstStyle/>
                        <a:p>
                          <a:pPr algn="ctr">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88196" marR="88196" marT="0" marB="0" anchor="ctr"/>
                    </a:tc>
                    <a:tc>
                      <a:txBody>
                        <a:bodyPr/>
                        <a:lstStyle/>
                        <a:p>
                          <a:pPr algn="ctr">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88196" marR="88196" marT="0" marB="0" anchor="ctr"/>
                    </a:tc>
                    <a:tc>
                      <a:txBody>
                        <a:bodyPr/>
                        <a:lstStyle/>
                        <a:p>
                          <a:pPr algn="ctr">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88196" marR="88196" marT="0" marB="0" anchor="ctr"/>
                    </a:tc>
                    <a:tc>
                      <a:txBody>
                        <a:bodyPr/>
                        <a:lstStyle/>
                        <a:p>
                          <a:pPr algn="ctr">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88196" marR="88196" marT="0" marB="0" anchor="ctr">
                        <a:lnR w="19050" cap="flat" cmpd="sng" algn="ctr">
                          <a:solidFill>
                            <a:srgbClr val="FF0000"/>
                          </a:solidFill>
                          <a:prstDash val="solid"/>
                          <a:round/>
                          <a:headEnd type="none" w="med" len="med"/>
                          <a:tailEnd type="none" w="med" len="med"/>
                        </a:lnR>
                      </a:tcPr>
                    </a:tc>
                    <a:tc>
                      <a:txBody>
                        <a:bodyPr/>
                        <a:lstStyle/>
                        <a:p>
                          <a:pPr algn="ctr">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88196" marR="88196" marT="0" marB="0" anchor="ctr">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tcPr>
                    </a:tc>
                    <a:tc>
                      <a:txBody>
                        <a:bodyPr/>
                        <a:lstStyle/>
                        <a:p>
                          <a:pPr algn="ctr">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d</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88196" marR="88196" marT="0" marB="0" anchor="ctr">
                        <a:lnL w="19050" cap="flat" cmpd="sng" algn="ctr">
                          <a:solidFill>
                            <a:srgbClr val="FF0000"/>
                          </a:solidFill>
                          <a:prstDash val="solid"/>
                          <a:round/>
                          <a:headEnd type="none" w="med" len="med"/>
                          <a:tailEnd type="none" w="med" len="med"/>
                        </a:lnL>
                      </a:tcPr>
                    </a:tc>
                    <a:tc>
                      <a:txBody>
                        <a:bodyPr/>
                        <a:lstStyle/>
                        <a:p>
                          <a:pPr algn="ctr">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d</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88196" marR="88196" marT="0" marB="0" anchor="ctr"/>
                    </a:tc>
                    <a:tc>
                      <a:txBody>
                        <a:bodyPr/>
                        <a:lstStyle/>
                        <a:p>
                          <a:pPr algn="ctr">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d</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88196" marR="88196" marT="0" marB="0" anchor="ctr"/>
                    </a:tc>
                    <a:tc>
                      <a:txBody>
                        <a:bodyPr/>
                        <a:lstStyle/>
                        <a:p>
                          <a:pPr algn="ctr">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d</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88196" marR="88196" marT="0" marB="0" anchor="ctr">
                        <a:lnR w="19050" cap="flat" cmpd="sng" algn="ctr">
                          <a:solidFill>
                            <a:srgbClr val="FF0000"/>
                          </a:solidFill>
                          <a:prstDash val="solid"/>
                          <a:round/>
                          <a:headEnd type="none" w="med" len="med"/>
                          <a:tailEnd type="none" w="med" len="med"/>
                        </a:lnR>
                      </a:tcPr>
                    </a:tc>
                    <a:tc gridSpan="4">
                      <a:txBody>
                        <a:bodyPr/>
                        <a:lstStyle/>
                        <a:p>
                          <a:pPr algn="ctr">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+1</a:t>
                          </a:r>
                          <a:r>
                            <a:rPr lang="zh-CN" sz="1800" b="1" kern="1200">
                              <a:effectLst/>
                              <a:latin typeface="Times New Roman" panose="02020603050405020304" pitchFamily="18" charset="0"/>
                              <a:ea typeface="微软雅黑" panose="020B0503020204020204" pitchFamily="34" charset="-122"/>
                              <a:cs typeface="Times New Roman" panose="02020603050405020304" pitchFamily="18" charset="0"/>
                            </a:rPr>
                            <a:t>（</a:t>
                          </a: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0~9</a:t>
                          </a:r>
                          <a:r>
                            <a:rPr lang="zh-CN" sz="1800" b="1" kern="1200">
                              <a:effectLst/>
                              <a:latin typeface="Times New Roman" panose="02020603050405020304" pitchFamily="18" charset="0"/>
                              <a:ea typeface="微软雅黑" panose="020B0503020204020204" pitchFamily="34" charset="-122"/>
                              <a:cs typeface="Times New Roman" panose="02020603050405020304" pitchFamily="18" charset="0"/>
                            </a:rPr>
                            <a:t>）</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88196" marR="88196" marT="0" marB="0" anchor="ctr">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a:txBody>
                        <a:bodyPr/>
                        <a:lstStyle/>
                        <a:p>
                          <a:pPr algn="ctr">
                            <a:spcAft>
                              <a:spcPts val="0"/>
                            </a:spcAft>
                          </a:pPr>
                          <a:r>
                            <a:rPr lang="zh-CN" sz="1800" b="1" kern="1200">
                              <a:effectLst/>
                              <a:latin typeface="Times New Roman" panose="02020603050405020304" pitchFamily="18" charset="0"/>
                              <a:ea typeface="微软雅黑" panose="020B0503020204020204" pitchFamily="34" charset="-122"/>
                              <a:cs typeface="Times New Roman" panose="02020603050405020304" pitchFamily="18" charset="0"/>
                            </a:rPr>
                            <a:t>加法计数</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88196" marR="88196" marT="0" marB="0" anchor="ctr">
                        <a:lnL w="19050" cap="flat" cmpd="sng" algn="ctr">
                          <a:solidFill>
                            <a:srgbClr val="FF0000"/>
                          </a:solidFill>
                          <a:prstDash val="solid"/>
                          <a:round/>
                          <a:headEnd type="none" w="med" len="med"/>
                          <a:tailEnd type="none" w="med" len="med"/>
                        </a:lnL>
                      </a:tcPr>
                    </a:tc>
                    <a:extLst>
                      <a:ext uri="{0D108BD9-81ED-4DB2-BD59-A6C34878D82A}">
                        <a16:rowId xmlns:a16="http://schemas.microsoft.com/office/drawing/2014/main" xmlns="" xmlns:a14="http://schemas.microsoft.com/office/drawing/2010/main" val="3966799743"/>
                      </a:ext>
                    </a:extLst>
                  </a:tr>
                  <a:tr h="494887">
                    <a:tc>
                      <a:txBody>
                        <a:bodyPr/>
                        <a:lstStyle/>
                        <a:p>
                          <a:pPr algn="ctr">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88196" marR="88196" marT="0" marB="0" anchor="ctr"/>
                    </a:tc>
                    <a:tc>
                      <a:txBody>
                        <a:bodyPr/>
                        <a:lstStyle/>
                        <a:p>
                          <a:pPr algn="ctr">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88196" marR="88196" marT="0" marB="0" anchor="ctr"/>
                    </a:tc>
                    <a:tc>
                      <a:txBody>
                        <a:bodyPr/>
                        <a:lstStyle/>
                        <a:p>
                          <a:pPr algn="ctr">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88196" marR="88196" marT="0" marB="0" anchor="ctr"/>
                    </a:tc>
                    <a:tc>
                      <a:txBody>
                        <a:bodyPr/>
                        <a:lstStyle/>
                        <a:p>
                          <a:pPr algn="ctr">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d</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88196" marR="88196" marT="0" marB="0" anchor="ctr">
                        <a:lnR w="19050" cap="flat" cmpd="sng" algn="ctr">
                          <a:solidFill>
                            <a:srgbClr val="FF0000"/>
                          </a:solidFill>
                          <a:prstDash val="solid"/>
                          <a:round/>
                          <a:headEnd type="none" w="med" len="med"/>
                          <a:tailEnd type="none" w="med" len="med"/>
                        </a:lnR>
                      </a:tcPr>
                    </a:tc>
                    <a:tc>
                      <a:txBody>
                        <a:bodyPr/>
                        <a:lstStyle/>
                        <a:p>
                          <a:pPr algn="ctr">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d</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88196" marR="88196" marT="0" marB="0" anchor="ctr">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tcPr>
                    </a:tc>
                    <a:tc>
                      <a:txBody>
                        <a:bodyPr/>
                        <a:lstStyle/>
                        <a:p>
                          <a:pPr algn="ctr">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d</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88196" marR="88196" marT="0" marB="0" anchor="ctr">
                        <a:lnL w="19050" cap="flat" cmpd="sng" algn="ctr">
                          <a:solidFill>
                            <a:srgbClr val="FF0000"/>
                          </a:solidFill>
                          <a:prstDash val="solid"/>
                          <a:round/>
                          <a:headEnd type="none" w="med" len="med"/>
                          <a:tailEnd type="none" w="med" len="med"/>
                        </a:lnL>
                      </a:tcPr>
                    </a:tc>
                    <a:tc>
                      <a:txBody>
                        <a:bodyPr/>
                        <a:lstStyle/>
                        <a:p>
                          <a:pPr algn="ctr">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d</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88196" marR="88196" marT="0" marB="0" anchor="ctr"/>
                    </a:tc>
                    <a:tc>
                      <a:txBody>
                        <a:bodyPr/>
                        <a:lstStyle/>
                        <a:p>
                          <a:pPr algn="ctr">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d</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88196" marR="88196" marT="0" marB="0" anchor="ctr"/>
                    </a:tc>
                    <a:tc>
                      <a:txBody>
                        <a:bodyPr/>
                        <a:lstStyle/>
                        <a:p>
                          <a:pPr algn="ctr">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d</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88196" marR="88196" marT="0" marB="0" anchor="ctr">
                        <a:lnR w="19050" cap="flat" cmpd="sng" algn="ctr">
                          <a:solidFill>
                            <a:srgbClr val="FF0000"/>
                          </a:solidFill>
                          <a:prstDash val="solid"/>
                          <a:round/>
                          <a:headEnd type="none" w="med" len="med"/>
                          <a:tailEnd type="none" w="med" len="med"/>
                        </a:lnR>
                      </a:tcPr>
                    </a:tc>
                    <a:tc>
                      <a:txBody>
                        <a:bodyPr/>
                        <a:lstStyle/>
                        <a:p>
                          <a:endParaRPr lang="zh-CN"/>
                        </a:p>
                      </a:txBody>
                      <a:tcPr marL="88196" marR="88196" marT="0" marB="0" anchor="ctr">
                        <a:lnL w="19050" cap="flat" cmpd="sng" algn="ctr">
                          <a:solidFill>
                            <a:srgbClr val="FF0000"/>
                          </a:solidFill>
                          <a:prstDash val="solid"/>
                          <a:round/>
                          <a:headEnd type="none" w="med" len="med"/>
                          <a:tailEnd type="none" w="med" len="med"/>
                        </a:lnL>
                        <a:blipFill rotWithShape="1">
                          <a:blip r:embed="rId3"/>
                          <a:stretch>
                            <a:fillRect l="-739640" t="-539506" r="-500901" b="-107407"/>
                          </a:stretch>
                        </a:blipFill>
                      </a:tcPr>
                    </a:tc>
                    <a:tc>
                      <a:txBody>
                        <a:bodyPr/>
                        <a:lstStyle/>
                        <a:p>
                          <a:endParaRPr lang="zh-CN"/>
                        </a:p>
                      </a:txBody>
                      <a:tcPr marL="88196" marR="88196" marT="0" marB="0" anchor="ctr">
                        <a:blipFill rotWithShape="1">
                          <a:blip r:embed="rId3"/>
                          <a:stretch>
                            <a:fillRect l="-839640" t="-539506" r="-400901" b="-107407"/>
                          </a:stretch>
                        </a:blipFill>
                      </a:tcPr>
                    </a:tc>
                    <a:tc>
                      <a:txBody>
                        <a:bodyPr/>
                        <a:lstStyle/>
                        <a:p>
                          <a:endParaRPr lang="zh-CN"/>
                        </a:p>
                      </a:txBody>
                      <a:tcPr marL="88196" marR="88196" marT="0" marB="0" anchor="ctr">
                        <a:blipFill rotWithShape="1">
                          <a:blip r:embed="rId3"/>
                          <a:stretch>
                            <a:fillRect l="-939640" t="-539506" r="-300901" b="-107407"/>
                          </a:stretch>
                        </a:blipFill>
                      </a:tcPr>
                    </a:tc>
                    <a:tc>
                      <a:txBody>
                        <a:bodyPr/>
                        <a:lstStyle/>
                        <a:p>
                          <a:endParaRPr lang="zh-CN"/>
                        </a:p>
                      </a:txBody>
                      <a:tcPr marL="88196" marR="88196" marT="0" marB="0" anchor="ctr">
                        <a:lnR w="19050" cap="flat" cmpd="sng" algn="ctr">
                          <a:solidFill>
                            <a:srgbClr val="FF0000"/>
                          </a:solidFill>
                          <a:prstDash val="solid"/>
                          <a:round/>
                          <a:headEnd type="none" w="med" len="med"/>
                          <a:tailEnd type="none" w="med" len="med"/>
                        </a:lnR>
                        <a:blipFill rotWithShape="1">
                          <a:blip r:embed="rId3"/>
                          <a:stretch>
                            <a:fillRect l="-1039640" t="-539506" r="-200901" b="-107407"/>
                          </a:stretch>
                        </a:blipFill>
                      </a:tcPr>
                    </a:tc>
                    <a:tc>
                      <a:txBody>
                        <a:bodyPr/>
                        <a:lstStyle/>
                        <a:p>
                          <a:pPr algn="ctr">
                            <a:spcAft>
                              <a:spcPts val="0"/>
                            </a:spcAft>
                          </a:pPr>
                          <a:r>
                            <a:rPr lang="zh-CN" sz="1800" b="1" kern="1200">
                              <a:effectLst/>
                              <a:latin typeface="Times New Roman" panose="02020603050405020304" pitchFamily="18" charset="0"/>
                              <a:ea typeface="微软雅黑" panose="020B0503020204020204" pitchFamily="34" charset="-122"/>
                              <a:cs typeface="Times New Roman" panose="02020603050405020304" pitchFamily="18" charset="0"/>
                            </a:rPr>
                            <a:t>数据保持</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88196" marR="88196" marT="0" marB="0" anchor="ctr">
                        <a:lnL w="19050" cap="flat" cmpd="sng" algn="ctr">
                          <a:solidFill>
                            <a:srgbClr val="FF0000"/>
                          </a:solidFill>
                          <a:prstDash val="solid"/>
                          <a:round/>
                          <a:headEnd type="none" w="med" len="med"/>
                          <a:tailEnd type="none" w="med" len="med"/>
                        </a:lnL>
                      </a:tcPr>
                    </a:tc>
                    <a:extLst>
                      <a:ext uri="{0D108BD9-81ED-4DB2-BD59-A6C34878D82A}">
                        <a16:rowId xmlns:a16="http://schemas.microsoft.com/office/drawing/2014/main" xmlns="" xmlns:a14="http://schemas.microsoft.com/office/drawing/2010/main" val="3025196539"/>
                      </a:ext>
                    </a:extLst>
                  </a:tr>
                  <a:tr h="494887">
                    <a:tc>
                      <a:txBody>
                        <a:bodyPr/>
                        <a:lstStyle/>
                        <a:p>
                          <a:pPr algn="ctr">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88196" marR="88196" marT="0" marB="0" anchor="ctr"/>
                    </a:tc>
                    <a:tc>
                      <a:txBody>
                        <a:bodyPr/>
                        <a:lstStyle/>
                        <a:p>
                          <a:pPr algn="ctr">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88196" marR="88196" marT="0" marB="0" anchor="ctr"/>
                    </a:tc>
                    <a:tc>
                      <a:txBody>
                        <a:bodyPr/>
                        <a:lstStyle/>
                        <a:p>
                          <a:pPr algn="ctr">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d</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88196" marR="88196" marT="0" marB="0" anchor="ctr"/>
                    </a:tc>
                    <a:tc>
                      <a:txBody>
                        <a:bodyPr/>
                        <a:lstStyle/>
                        <a:p>
                          <a:pPr algn="ctr">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88196" marR="88196" marT="0" marB="0" anchor="ctr">
                        <a:lnR w="19050" cap="flat" cmpd="sng" algn="ctr">
                          <a:solidFill>
                            <a:srgbClr val="FF0000"/>
                          </a:solidFill>
                          <a:prstDash val="solid"/>
                          <a:round/>
                          <a:headEnd type="none" w="med" len="med"/>
                          <a:tailEnd type="none" w="med" len="med"/>
                        </a:lnR>
                      </a:tcPr>
                    </a:tc>
                    <a:tc>
                      <a:txBody>
                        <a:bodyPr/>
                        <a:lstStyle/>
                        <a:p>
                          <a:pPr algn="ctr">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d</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88196" marR="88196" marT="0" marB="0" anchor="ctr">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tcPr>
                    </a:tc>
                    <a:tc>
                      <a:txBody>
                        <a:bodyPr/>
                        <a:lstStyle/>
                        <a:p>
                          <a:pPr algn="ctr">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d</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88196" marR="88196" marT="0" marB="0" anchor="ctr">
                        <a:lnL w="19050" cap="flat" cmpd="sng" algn="ctr">
                          <a:solidFill>
                            <a:srgbClr val="FF0000"/>
                          </a:solidFill>
                          <a:prstDash val="solid"/>
                          <a:round/>
                          <a:headEnd type="none" w="med" len="med"/>
                          <a:tailEnd type="none" w="med" len="med"/>
                        </a:lnL>
                      </a:tcPr>
                    </a:tc>
                    <a:tc>
                      <a:txBody>
                        <a:bodyPr/>
                        <a:lstStyle/>
                        <a:p>
                          <a:pPr algn="ctr">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d</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88196" marR="88196" marT="0" marB="0" anchor="ctr"/>
                    </a:tc>
                    <a:tc>
                      <a:txBody>
                        <a:bodyPr/>
                        <a:lstStyle/>
                        <a:p>
                          <a:pPr algn="ctr">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d</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88196" marR="88196" marT="0" marB="0" anchor="ctr"/>
                    </a:tc>
                    <a:tc>
                      <a:txBody>
                        <a:bodyPr/>
                        <a:lstStyle/>
                        <a:p>
                          <a:pPr algn="ctr">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d</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88196" marR="88196" marT="0" marB="0" anchor="ctr">
                        <a:lnR w="19050" cap="flat" cmpd="sng" algn="ctr">
                          <a:solidFill>
                            <a:srgbClr val="FF0000"/>
                          </a:solidFill>
                          <a:prstDash val="solid"/>
                          <a:round/>
                          <a:headEnd type="none" w="med" len="med"/>
                          <a:tailEnd type="none" w="med" len="med"/>
                        </a:lnR>
                      </a:tcPr>
                    </a:tc>
                    <a:tc>
                      <a:txBody>
                        <a:bodyPr/>
                        <a:lstStyle/>
                        <a:p>
                          <a:endParaRPr lang="zh-CN"/>
                        </a:p>
                      </a:txBody>
                      <a:tcPr marL="88196" marR="88196" marT="0" marB="0" anchor="ctr">
                        <a:lnL w="19050" cap="flat" cmpd="sng" algn="ctr">
                          <a:solidFill>
                            <a:srgbClr val="FF0000"/>
                          </a:solidFill>
                          <a:prstDash val="solid"/>
                          <a:round/>
                          <a:headEnd type="none" w="med" len="med"/>
                          <a:tailEnd type="none" w="med" len="med"/>
                        </a:lnL>
                        <a:blipFill rotWithShape="1">
                          <a:blip r:embed="rId3"/>
                          <a:stretch>
                            <a:fillRect l="-739640" t="-639506" r="-500901" b="-7407"/>
                          </a:stretch>
                        </a:blipFill>
                      </a:tcPr>
                    </a:tc>
                    <a:tc>
                      <a:txBody>
                        <a:bodyPr/>
                        <a:lstStyle/>
                        <a:p>
                          <a:endParaRPr lang="zh-CN"/>
                        </a:p>
                      </a:txBody>
                      <a:tcPr marL="88196" marR="88196" marT="0" marB="0" anchor="ctr">
                        <a:blipFill rotWithShape="1">
                          <a:blip r:embed="rId3"/>
                          <a:stretch>
                            <a:fillRect l="-839640" t="-639506" r="-400901" b="-7407"/>
                          </a:stretch>
                        </a:blipFill>
                      </a:tcPr>
                    </a:tc>
                    <a:tc>
                      <a:txBody>
                        <a:bodyPr/>
                        <a:lstStyle/>
                        <a:p>
                          <a:endParaRPr lang="zh-CN"/>
                        </a:p>
                      </a:txBody>
                      <a:tcPr marL="88196" marR="88196" marT="0" marB="0" anchor="ctr">
                        <a:blipFill rotWithShape="1">
                          <a:blip r:embed="rId3"/>
                          <a:stretch>
                            <a:fillRect l="-939640" t="-639506" r="-300901" b="-7407"/>
                          </a:stretch>
                        </a:blipFill>
                      </a:tcPr>
                    </a:tc>
                    <a:tc>
                      <a:txBody>
                        <a:bodyPr/>
                        <a:lstStyle/>
                        <a:p>
                          <a:endParaRPr lang="zh-CN"/>
                        </a:p>
                      </a:txBody>
                      <a:tcPr marL="88196" marR="88196" marT="0" marB="0" anchor="ctr">
                        <a:lnR w="19050" cap="flat" cmpd="sng" algn="ctr">
                          <a:solidFill>
                            <a:srgbClr val="FF0000"/>
                          </a:solidFill>
                          <a:prstDash val="solid"/>
                          <a:round/>
                          <a:headEnd type="none" w="med" len="med"/>
                          <a:tailEnd type="none" w="med" len="med"/>
                        </a:lnR>
                        <a:blipFill rotWithShape="1">
                          <a:blip r:embed="rId3"/>
                          <a:stretch>
                            <a:fillRect l="-1039640" t="-639506" r="-200901" b="-7407"/>
                          </a:stretch>
                        </a:blipFill>
                      </a:tcPr>
                    </a:tc>
                    <a:tc>
                      <a:txBody>
                        <a:bodyPr/>
                        <a:lstStyle/>
                        <a:p>
                          <a:pPr algn="ctr">
                            <a:spcAft>
                              <a:spcPts val="0"/>
                            </a:spcAft>
                          </a:pPr>
                          <a:r>
                            <a:rPr lang="zh-CN" sz="1800" b="1" kern="1200" dirty="0">
                              <a:effectLst/>
                              <a:latin typeface="Times New Roman" panose="02020603050405020304" pitchFamily="18" charset="0"/>
                              <a:ea typeface="微软雅黑" panose="020B0503020204020204" pitchFamily="34" charset="-122"/>
                              <a:cs typeface="Times New Roman" panose="02020603050405020304" pitchFamily="18" charset="0"/>
                            </a:rPr>
                            <a:t>数据保持</a:t>
                          </a:r>
                          <a:endParaRPr lang="zh-CN" sz="18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88196" marR="88196" marT="0" marB="0" anchor="ctr">
                        <a:lnL w="19050" cap="flat" cmpd="sng" algn="ctr">
                          <a:solidFill>
                            <a:srgbClr val="FF0000"/>
                          </a:solidFill>
                          <a:prstDash val="solid"/>
                          <a:round/>
                          <a:headEnd type="none" w="med" len="med"/>
                          <a:tailEnd type="none" w="med" len="med"/>
                        </a:lnL>
                      </a:tcPr>
                    </a:tc>
                    <a:extLst>
                      <a:ext uri="{0D108BD9-81ED-4DB2-BD59-A6C34878D82A}">
                        <a16:rowId xmlns:a16="http://schemas.microsoft.com/office/drawing/2014/main" xmlns="" xmlns:a14="http://schemas.microsoft.com/office/drawing/2010/main" val="829687987"/>
                      </a:ext>
                    </a:extLst>
                  </a:tr>
                </a:tbl>
              </a:graphicData>
            </a:graphic>
          </p:graphicFrame>
        </mc:Fallback>
      </mc:AlternateContent>
      <p:sp>
        <p:nvSpPr>
          <p:cNvPr id="8" name="矩形 7"/>
          <p:cNvSpPr/>
          <p:nvPr/>
        </p:nvSpPr>
        <p:spPr>
          <a:xfrm>
            <a:off x="9711506" y="2693294"/>
            <a:ext cx="2168320" cy="2862322"/>
          </a:xfrm>
          <a:prstGeom prst="rect">
            <a:avLst/>
          </a:prstGeom>
        </p:spPr>
        <p:txBody>
          <a:bodyPr wrap="square">
            <a:spAutoFit/>
          </a:bodyPr>
          <a:lstStyle/>
          <a:p>
            <a:pPr marL="342900" indent="-342900" defTabSz="468000">
              <a:lnSpc>
                <a:spcPct val="150000"/>
              </a:lnSpc>
              <a:buClr>
                <a:srgbClr val="3859CD"/>
              </a:buClr>
              <a:buFont typeface="Wingdings" panose="05000000000000000000" pitchFamily="2" charset="2"/>
              <a:buChar char="n"/>
            </a:pPr>
            <a:r>
              <a:rPr lang="zh-CN" altLang="en-US" sz="2400" b="1" dirty="0">
                <a:solidFill>
                  <a:prstClr val="black"/>
                </a:solidFill>
                <a:latin typeface="微软雅黑" panose="020B0503020204020204" pitchFamily="34" charset="-122"/>
                <a:ea typeface="微软雅黑" panose="020B0503020204020204" pitchFamily="34" charset="-122"/>
              </a:rPr>
              <a:t>异步清零</a:t>
            </a:r>
            <a:endParaRPr lang="en-US" altLang="zh-CN" sz="2400" b="1" dirty="0">
              <a:solidFill>
                <a:prstClr val="black"/>
              </a:solidFill>
              <a:latin typeface="微软雅黑" panose="020B0503020204020204" pitchFamily="34" charset="-122"/>
              <a:ea typeface="微软雅黑" panose="020B0503020204020204" pitchFamily="34" charset="-122"/>
            </a:endParaRPr>
          </a:p>
          <a:p>
            <a:pPr marL="342900" indent="-342900" defTabSz="468000">
              <a:lnSpc>
                <a:spcPct val="150000"/>
              </a:lnSpc>
              <a:buClr>
                <a:srgbClr val="3859CD"/>
              </a:buClr>
              <a:buFont typeface="Wingdings" panose="05000000000000000000" pitchFamily="2" charset="2"/>
              <a:buChar char="n"/>
            </a:pPr>
            <a:r>
              <a:rPr lang="zh-CN" altLang="en-US" sz="2400" b="1" dirty="0">
                <a:solidFill>
                  <a:prstClr val="black"/>
                </a:solidFill>
                <a:latin typeface="微软雅黑" panose="020B0503020204020204" pitchFamily="34" charset="-122"/>
                <a:ea typeface="微软雅黑" panose="020B0503020204020204" pitchFamily="34" charset="-122"/>
              </a:rPr>
              <a:t>同步置数</a:t>
            </a:r>
            <a:endParaRPr lang="en-US" altLang="zh-CN" sz="2400" b="1" dirty="0">
              <a:solidFill>
                <a:prstClr val="black"/>
              </a:solidFill>
              <a:latin typeface="微软雅黑" panose="020B0503020204020204" pitchFamily="34" charset="-122"/>
              <a:ea typeface="微软雅黑" panose="020B0503020204020204" pitchFamily="34" charset="-122"/>
            </a:endParaRPr>
          </a:p>
          <a:p>
            <a:pPr marL="342900" indent="-342900" defTabSz="468000">
              <a:lnSpc>
                <a:spcPct val="150000"/>
              </a:lnSpc>
              <a:buClr>
                <a:srgbClr val="3859CD"/>
              </a:buClr>
              <a:buFont typeface="Wingdings" panose="05000000000000000000" pitchFamily="2" charset="2"/>
              <a:buChar char="n"/>
            </a:pPr>
            <a:r>
              <a:rPr lang="zh-CN" altLang="en-US" sz="2400" b="1" dirty="0">
                <a:solidFill>
                  <a:prstClr val="black"/>
                </a:solidFill>
                <a:latin typeface="微软雅黑" panose="020B0503020204020204" pitchFamily="34" charset="-122"/>
                <a:ea typeface="微软雅黑" panose="020B0503020204020204" pitchFamily="34" charset="-122"/>
              </a:rPr>
              <a:t>数据保持</a:t>
            </a:r>
            <a:endParaRPr lang="en-US" altLang="zh-CN" sz="2400" b="1" dirty="0">
              <a:solidFill>
                <a:prstClr val="black"/>
              </a:solidFill>
              <a:latin typeface="微软雅黑" panose="020B0503020204020204" pitchFamily="34" charset="-122"/>
              <a:ea typeface="微软雅黑" panose="020B0503020204020204" pitchFamily="34" charset="-122"/>
            </a:endParaRPr>
          </a:p>
          <a:p>
            <a:pPr marL="342900" indent="-342900" defTabSz="468000">
              <a:lnSpc>
                <a:spcPct val="150000"/>
              </a:lnSpc>
              <a:buClr>
                <a:srgbClr val="3859CD"/>
              </a:buClr>
              <a:buFont typeface="Wingdings" panose="05000000000000000000" pitchFamily="2" charset="2"/>
              <a:buChar char="n"/>
            </a:pPr>
            <a:r>
              <a:rPr lang="zh-CN" altLang="en-US" sz="2400" b="1" dirty="0">
                <a:solidFill>
                  <a:prstClr val="black"/>
                </a:solidFill>
                <a:latin typeface="微软雅黑" panose="020B0503020204020204" pitchFamily="34" charset="-122"/>
                <a:ea typeface="微软雅黑" panose="020B0503020204020204" pitchFamily="34" charset="-122"/>
              </a:rPr>
              <a:t>进位输出</a:t>
            </a:r>
            <a:endParaRPr lang="en-US" altLang="zh-CN" sz="2400" b="1" dirty="0">
              <a:solidFill>
                <a:prstClr val="black"/>
              </a:solidFill>
              <a:latin typeface="微软雅黑" panose="020B0503020204020204" pitchFamily="34" charset="-122"/>
              <a:ea typeface="微软雅黑" panose="020B0503020204020204" pitchFamily="34" charset="-122"/>
            </a:endParaRPr>
          </a:p>
          <a:p>
            <a:pPr marL="342900" indent="-342900" defTabSz="468000">
              <a:lnSpc>
                <a:spcPct val="150000"/>
              </a:lnSpc>
              <a:buClr>
                <a:srgbClr val="3859CD"/>
              </a:buClr>
              <a:buFont typeface="Wingdings" panose="05000000000000000000" pitchFamily="2" charset="2"/>
              <a:buChar char="n"/>
            </a:pPr>
            <a:r>
              <a:rPr lang="en-US" altLang="zh-CN" sz="2400" b="1" dirty="0">
                <a:solidFill>
                  <a:prstClr val="black"/>
                </a:solidFill>
                <a:latin typeface="微软雅黑" panose="020B0503020204020204" pitchFamily="34" charset="-122"/>
                <a:ea typeface="微软雅黑" panose="020B0503020204020204" pitchFamily="34" charset="-122"/>
              </a:rPr>
              <a:t>10</a:t>
            </a:r>
            <a:r>
              <a:rPr lang="zh-CN" altLang="en-US" sz="2400" b="1" dirty="0">
                <a:solidFill>
                  <a:prstClr val="black"/>
                </a:solidFill>
                <a:latin typeface="微软雅黑" panose="020B0503020204020204" pitchFamily="34" charset="-122"/>
                <a:ea typeface="微软雅黑" panose="020B0503020204020204" pitchFamily="34" charset="-122"/>
              </a:rPr>
              <a:t>进制计数</a:t>
            </a:r>
          </a:p>
        </p:txBody>
      </p:sp>
    </p:spTree>
    <p:extLst>
      <p:ext uri="{BB962C8B-B14F-4D97-AF65-F5344CB8AC3E}">
        <p14:creationId xmlns:p14="http://schemas.microsoft.com/office/powerpoint/2010/main" val="3360820039"/>
      </p:ext>
    </p:extLst>
  </p:cSld>
  <p:clrMapOvr>
    <a:masterClrMapping/>
  </p:clrMapOvr>
  <mc:AlternateContent xmlns:mc="http://schemas.openxmlformats.org/markup-compatibility/2006" xmlns:p14="http://schemas.microsoft.com/office/powerpoint/2010/main">
    <mc:Choice Requires="p14">
      <p:transition spd="slow" p14:dur="1250">
        <p:randomBar dir="vert"/>
      </p:transition>
    </mc:Choice>
    <mc:Fallback xmlns="">
      <p:transition spd="slow">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left)">
                                      <p:cBhvr>
                                        <p:cTn id="11" dur="500"/>
                                        <p:tgtEl>
                                          <p:spTgt spid="7"/>
                                        </p:tgtEl>
                                      </p:cBhvr>
                                    </p:animEffect>
                                  </p:childTnLst>
                                </p:cTn>
                              </p:par>
                            </p:childTnLst>
                          </p:cTn>
                        </p:par>
                        <p:par>
                          <p:cTn id="12" fill="hold">
                            <p:stCondLst>
                              <p:cond delay="1000"/>
                            </p:stCondLst>
                            <p:childTnLst>
                              <p:par>
                                <p:cTn id="13" presetID="42" presetClass="entr" presetSubtype="0"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1000"/>
                                        <p:tgtEl>
                                          <p:spTgt spid="8"/>
                                        </p:tgtEl>
                                      </p:cBhvr>
                                    </p:animEffect>
                                    <p:anim calcmode="lin" valueType="num">
                                      <p:cBhvr>
                                        <p:cTn id="16" dur="1000" fill="hold"/>
                                        <p:tgtEl>
                                          <p:spTgt spid="8"/>
                                        </p:tgtEl>
                                        <p:attrNameLst>
                                          <p:attrName>ppt_x</p:attrName>
                                        </p:attrNameLst>
                                      </p:cBhvr>
                                      <p:tavLst>
                                        <p:tav tm="0">
                                          <p:val>
                                            <p:strVal val="#ppt_x"/>
                                          </p:val>
                                        </p:tav>
                                        <p:tav tm="100000">
                                          <p:val>
                                            <p:strVal val="#ppt_x"/>
                                          </p:val>
                                        </p:tav>
                                      </p:tavLst>
                                    </p:anim>
                                    <p:anim calcmode="lin" valueType="num">
                                      <p:cBhvr>
                                        <p:cTn id="17"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B6D9C768-8413-45FA-BDC7-53DA68035736}" type="slidenum">
              <a:rPr lang="zh-CN" altLang="en-US" smtClean="0"/>
              <a:t>55</a:t>
            </a:fld>
            <a:endParaRPr lang="zh-CN" altLang="en-US"/>
          </a:p>
        </p:txBody>
      </p:sp>
      <p:sp>
        <p:nvSpPr>
          <p:cNvPr id="10" name="平行四边形 9"/>
          <p:cNvSpPr/>
          <p:nvPr/>
        </p:nvSpPr>
        <p:spPr>
          <a:xfrm>
            <a:off x="304512" y="129448"/>
            <a:ext cx="1739441" cy="612000"/>
          </a:xfrm>
          <a:prstGeom prst="parallelogram">
            <a:avLst/>
          </a:prstGeom>
          <a:effectLst>
            <a:glow rad="63500">
              <a:schemeClr val="accent1">
                <a:satMod val="175000"/>
                <a:alpha val="40000"/>
              </a:schemeClr>
            </a:glow>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latin typeface="微软雅黑" panose="020B0503020204020204" pitchFamily="34" charset="-122"/>
                <a:ea typeface="微软雅黑" panose="020B0503020204020204" pitchFamily="34" charset="-122"/>
                <a:cs typeface="Times New Roman" panose="02020603050405020304" pitchFamily="18" charset="0"/>
              </a:rPr>
              <a:t>6.5.3</a:t>
            </a:r>
            <a:endParaRPr lang="zh-CN" altLang="en-US" sz="36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3" name="标题 2"/>
          <p:cNvSpPr>
            <a:spLocks noGrp="1"/>
          </p:cNvSpPr>
          <p:nvPr>
            <p:ph type="title"/>
          </p:nvPr>
        </p:nvSpPr>
        <p:spPr>
          <a:xfrm>
            <a:off x="2187686" y="97943"/>
            <a:ext cx="6291295" cy="732155"/>
          </a:xfrm>
        </p:spPr>
        <p:txBody>
          <a:bodyPr>
            <a:normAutofit/>
          </a:bodyPr>
          <a:lstStyle/>
          <a:p>
            <a:r>
              <a:rPr lang="zh-CN" altLang="en-US" dirty="0">
                <a:effectLst>
                  <a:outerShdw blurRad="38100" dist="38100" dir="2700000" algn="tl">
                    <a:srgbClr val="000000">
                      <a:alpha val="43137"/>
                    </a:srgbClr>
                  </a:outerShdw>
                </a:effectLst>
              </a:rPr>
              <a:t>十进制计数器</a:t>
            </a:r>
          </a:p>
        </p:txBody>
      </p:sp>
      <p:sp>
        <p:nvSpPr>
          <p:cNvPr id="9" name="页脚占位符 3"/>
          <p:cNvSpPr>
            <a:spLocks noGrp="1"/>
          </p:cNvSpPr>
          <p:nvPr>
            <p:ph type="ftr" sz="quarter" idx="11"/>
          </p:nvPr>
        </p:nvSpPr>
        <p:spPr>
          <a:xfrm>
            <a:off x="9642764" y="0"/>
            <a:ext cx="2549236" cy="510988"/>
          </a:xfrm>
        </p:spPr>
        <p:txBody>
          <a:bodyPr/>
          <a:lstStyle/>
          <a:p>
            <a:r>
              <a:rPr lang="zh-CN" altLang="en-US"/>
              <a:t>第</a:t>
            </a:r>
            <a:r>
              <a:rPr lang="en-US" altLang="zh-CN"/>
              <a:t>6</a:t>
            </a:r>
            <a:r>
              <a:rPr lang="zh-CN" altLang="en-US"/>
              <a:t>章 同步时序逻辑电路</a:t>
            </a:r>
            <a:endParaRPr lang="zh-CN" altLang="en-US" dirty="0"/>
          </a:p>
        </p:txBody>
      </p:sp>
      <p:sp>
        <p:nvSpPr>
          <p:cNvPr id="6" name="文本框 5"/>
          <p:cNvSpPr txBox="1"/>
          <p:nvPr/>
        </p:nvSpPr>
        <p:spPr>
          <a:xfrm>
            <a:off x="332509" y="1020462"/>
            <a:ext cx="7763741" cy="1754326"/>
          </a:xfrm>
          <a:prstGeom prst="rect">
            <a:avLst/>
          </a:prstGeom>
          <a:noFill/>
        </p:spPr>
        <p:txBody>
          <a:bodyPr wrap="square" rtlCol="0">
            <a:spAutoFit/>
          </a:bodyPr>
          <a:lstStyle/>
          <a:p>
            <a:pPr marL="914400" lvl="1" indent="-457200" defTabSz="468000">
              <a:lnSpc>
                <a:spcPct val="150000"/>
              </a:lnSpc>
              <a:buClr>
                <a:srgbClr val="3859CD"/>
              </a:buClr>
              <a:buFont typeface="Wingdings" panose="05000000000000000000" pitchFamily="2" charset="2"/>
              <a:buChar char="n"/>
            </a:pPr>
            <a:r>
              <a:rPr lang="zh-CN" altLang="en-US" sz="2400" b="1" dirty="0">
                <a:solidFill>
                  <a:srgbClr val="FF6600"/>
                </a:solidFill>
                <a:latin typeface="微软雅黑" panose="020B0503020204020204" pitchFamily="34" charset="-122"/>
                <a:ea typeface="微软雅黑" panose="020B0503020204020204" pitchFamily="34" charset="-122"/>
              </a:rPr>
              <a:t>（</a:t>
            </a:r>
            <a:r>
              <a:rPr lang="en-US" altLang="zh-CN" sz="2400" b="1" dirty="0">
                <a:solidFill>
                  <a:srgbClr val="FF6600"/>
                </a:solidFill>
                <a:latin typeface="微软雅黑" panose="020B0503020204020204" pitchFamily="34" charset="-122"/>
                <a:ea typeface="微软雅黑" panose="020B0503020204020204" pitchFamily="34" charset="-122"/>
              </a:rPr>
              <a:t>2</a:t>
            </a:r>
            <a:r>
              <a:rPr lang="zh-CN" altLang="en-US" sz="2400" b="1" dirty="0">
                <a:solidFill>
                  <a:srgbClr val="FF6600"/>
                </a:solidFill>
                <a:latin typeface="微软雅黑" panose="020B0503020204020204" pitchFamily="34" charset="-122"/>
                <a:ea typeface="微软雅黑" panose="020B0503020204020204" pitchFamily="34" charset="-122"/>
              </a:rPr>
              <a:t>）集成十进制同步可异计数器</a:t>
            </a:r>
          </a:p>
          <a:p>
            <a:pPr marL="1371600" lvl="2" indent="-457200" defTabSz="468000">
              <a:lnSpc>
                <a:spcPct val="150000"/>
              </a:lnSpc>
              <a:buClr>
                <a:srgbClr val="3859CD"/>
              </a:buClr>
              <a:buFont typeface="Wingdings" panose="05000000000000000000" pitchFamily="2" charset="2"/>
              <a:buChar char="n"/>
            </a:pPr>
            <a:r>
              <a:rPr lang="en-US" altLang="zh-CN" sz="2400" b="1" dirty="0">
                <a:latin typeface="微软雅黑" panose="020B0503020204020204" pitchFamily="34" charset="-122"/>
                <a:ea typeface="微软雅黑" panose="020B0503020204020204" pitchFamily="34" charset="-122"/>
              </a:rPr>
              <a:t>74LS168</a:t>
            </a: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74LS190</a:t>
            </a: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74LS192</a:t>
            </a:r>
          </a:p>
          <a:p>
            <a:pPr marL="1371600" lvl="2" indent="-457200" defTabSz="468000">
              <a:lnSpc>
                <a:spcPct val="150000"/>
              </a:lnSpc>
              <a:buClr>
                <a:srgbClr val="3859CD"/>
              </a:buClr>
              <a:buFont typeface="Wingdings" panose="05000000000000000000" pitchFamily="2" charset="2"/>
              <a:buChar char="n"/>
            </a:pPr>
            <a:r>
              <a:rPr lang="en-US" altLang="zh-CN" sz="2400" b="1" dirty="0">
                <a:solidFill>
                  <a:srgbClr val="0000CC"/>
                </a:solidFill>
                <a:latin typeface="微软雅黑" panose="020B0503020204020204" pitchFamily="34" charset="-122"/>
                <a:ea typeface="微软雅黑" panose="020B0503020204020204" pitchFamily="34" charset="-122"/>
              </a:rPr>
              <a:t>74LS190</a:t>
            </a:r>
            <a:r>
              <a:rPr lang="zh-CN" altLang="en-US" sz="2400" b="1" dirty="0">
                <a:latin typeface="微软雅黑" panose="020B0503020204020204" pitchFamily="34" charset="-122"/>
                <a:ea typeface="微软雅黑" panose="020B0503020204020204" pitchFamily="34" charset="-122"/>
              </a:rPr>
              <a:t>：十进制同步可异计数器</a:t>
            </a:r>
          </a:p>
        </p:txBody>
      </p:sp>
      <p:graphicFrame>
        <p:nvGraphicFramePr>
          <p:cNvPr id="2" name="对象 1"/>
          <p:cNvGraphicFramePr>
            <a:graphicFrameLocks noChangeAspect="1"/>
          </p:cNvGraphicFramePr>
          <p:nvPr>
            <p:extLst>
              <p:ext uri="{D42A27DB-BD31-4B8C-83A1-F6EECF244321}">
                <p14:modId xmlns:p14="http://schemas.microsoft.com/office/powerpoint/2010/main" val="41499769"/>
              </p:ext>
            </p:extLst>
          </p:nvPr>
        </p:nvGraphicFramePr>
        <p:xfrm>
          <a:off x="554037" y="3790405"/>
          <a:ext cx="4135667" cy="2635250"/>
        </p:xfrm>
        <a:graphic>
          <a:graphicData uri="http://schemas.openxmlformats.org/presentationml/2006/ole">
            <mc:AlternateContent xmlns:mc="http://schemas.openxmlformats.org/markup-compatibility/2006">
              <mc:Choice xmlns:v="urn:schemas-microsoft-com:vml" Requires="v">
                <p:oleObj spid="_x0000_s565324" name="Visio" r:id="rId4" imgW="2303910" imgH="1459728" progId="Visio.Drawing.11">
                  <p:embed/>
                </p:oleObj>
              </mc:Choice>
              <mc:Fallback>
                <p:oleObj name="Visio" r:id="rId4" imgW="2303910" imgH="1459728" progId="Visio.Drawing.11">
                  <p:embed/>
                  <p:pic>
                    <p:nvPicPr>
                      <p:cNvPr id="0" name="对象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4037" y="3790405"/>
                        <a:ext cx="4135667" cy="2635250"/>
                      </a:xfrm>
                      <a:prstGeom prst="rect">
                        <a:avLst/>
                      </a:prstGeom>
                      <a:solidFill>
                        <a:schemeClr val="accent6">
                          <a:lumMod val="40000"/>
                          <a:lumOff val="60000"/>
                        </a:schemeClr>
                      </a:solidFill>
                      <a:ln>
                        <a:noFill/>
                      </a:ln>
                      <a:extLst/>
                    </p:spPr>
                  </p:pic>
                </p:oleObj>
              </mc:Fallback>
            </mc:AlternateContent>
          </a:graphicData>
        </a:graphic>
      </p:graphicFrame>
      <p:graphicFrame>
        <p:nvGraphicFramePr>
          <p:cNvPr id="4" name="对象 3"/>
          <p:cNvGraphicFramePr>
            <a:graphicFrameLocks noChangeAspect="1"/>
          </p:cNvGraphicFramePr>
          <p:nvPr>
            <p:extLst>
              <p:ext uri="{D42A27DB-BD31-4B8C-83A1-F6EECF244321}">
                <p14:modId xmlns:p14="http://schemas.microsoft.com/office/powerpoint/2010/main" val="1327615324"/>
              </p:ext>
            </p:extLst>
          </p:nvPr>
        </p:nvGraphicFramePr>
        <p:xfrm>
          <a:off x="5132388" y="3684836"/>
          <a:ext cx="2728912" cy="2770188"/>
        </p:xfrm>
        <a:graphic>
          <a:graphicData uri="http://schemas.openxmlformats.org/presentationml/2006/ole">
            <mc:AlternateContent xmlns:mc="http://schemas.openxmlformats.org/markup-compatibility/2006">
              <mc:Choice xmlns:v="urn:schemas-microsoft-com:vml" Requires="v">
                <p:oleObj spid="_x0000_s565325" name="Visio" r:id="rId6" imgW="1486632" imgH="1508760" progId="Visio.Drawing.11">
                  <p:embed/>
                </p:oleObj>
              </mc:Choice>
              <mc:Fallback>
                <p:oleObj name="Visio" r:id="rId6" imgW="1486632" imgH="1508760" progId="Visio.Drawing.11">
                  <p:embed/>
                  <p:pic>
                    <p:nvPicPr>
                      <p:cNvPr id="0" name="对象 1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32388" y="3684836"/>
                        <a:ext cx="2728912" cy="2770188"/>
                      </a:xfrm>
                      <a:prstGeom prst="rect">
                        <a:avLst/>
                      </a:prstGeom>
                      <a:solidFill>
                        <a:schemeClr val="accent6">
                          <a:lumMod val="40000"/>
                          <a:lumOff val="60000"/>
                        </a:schemeClr>
                      </a:solidFill>
                      <a:ln>
                        <a:noFill/>
                      </a:ln>
                      <a:extLst/>
                    </p:spPr>
                  </p:pic>
                </p:oleObj>
              </mc:Fallback>
            </mc:AlternateContent>
          </a:graphicData>
        </a:graphic>
      </p:graphicFrame>
      <p:sp>
        <p:nvSpPr>
          <p:cNvPr id="7" name="矩形 6"/>
          <p:cNvSpPr/>
          <p:nvPr/>
        </p:nvSpPr>
        <p:spPr>
          <a:xfrm>
            <a:off x="8448672" y="2174623"/>
            <a:ext cx="3429001" cy="1200329"/>
          </a:xfrm>
          <a:prstGeom prst="rect">
            <a:avLst/>
          </a:prstGeom>
        </p:spPr>
        <p:txBody>
          <a:bodyPr wrap="square">
            <a:spAutoFit/>
          </a:bodyPr>
          <a:lstStyle/>
          <a:p>
            <a:pPr marL="457200" indent="-457200" defTabSz="468000">
              <a:lnSpc>
                <a:spcPct val="150000"/>
              </a:lnSpc>
              <a:buClr>
                <a:srgbClr val="3859CD"/>
              </a:buClr>
              <a:buFont typeface="Wingdings" panose="05000000000000000000" pitchFamily="2" charset="2"/>
              <a:buChar char="n"/>
            </a:pPr>
            <a:r>
              <a:rPr lang="zh-CN" altLang="en-US" sz="2400" b="1" dirty="0">
                <a:solidFill>
                  <a:prstClr val="black"/>
                </a:solidFill>
                <a:latin typeface="微软雅黑" panose="020B0503020204020204" pitchFamily="34" charset="-122"/>
                <a:ea typeface="微软雅黑" panose="020B0503020204020204" pitchFamily="34" charset="-122"/>
              </a:rPr>
              <a:t>信号和引脚排列与</a:t>
            </a:r>
            <a:r>
              <a:rPr lang="en-US" altLang="zh-CN" sz="2400" b="1" dirty="0">
                <a:solidFill>
                  <a:prstClr val="black"/>
                </a:solidFill>
                <a:latin typeface="微软雅黑" panose="020B0503020204020204" pitchFamily="34" charset="-122"/>
                <a:ea typeface="微软雅黑" panose="020B0503020204020204" pitchFamily="34" charset="-122"/>
              </a:rPr>
              <a:t>74LS191</a:t>
            </a:r>
            <a:r>
              <a:rPr lang="zh-CN" altLang="en-US" sz="2400" b="1" dirty="0">
                <a:solidFill>
                  <a:prstClr val="black"/>
                </a:solidFill>
                <a:latin typeface="微软雅黑" panose="020B0503020204020204" pitchFamily="34" charset="-122"/>
                <a:ea typeface="微软雅黑" panose="020B0503020204020204" pitchFamily="34" charset="-122"/>
              </a:rPr>
              <a:t>完全相同</a:t>
            </a:r>
          </a:p>
        </p:txBody>
      </p:sp>
    </p:spTree>
    <p:extLst>
      <p:ext uri="{BB962C8B-B14F-4D97-AF65-F5344CB8AC3E}">
        <p14:creationId xmlns:p14="http://schemas.microsoft.com/office/powerpoint/2010/main" val="3360820039"/>
      </p:ext>
    </p:extLst>
  </p:cSld>
  <p:clrMapOvr>
    <a:masterClrMapping/>
  </p:clrMapOvr>
  <mc:AlternateContent xmlns:mc="http://schemas.openxmlformats.org/markup-compatibility/2006" xmlns:p14="http://schemas.microsoft.com/office/powerpoint/2010/main">
    <mc:Choice Requires="p14">
      <p:transition spd="slow" p14:dur="1250">
        <p:randomBar dir="vert"/>
      </p:transition>
    </mc:Choice>
    <mc:Fallback xmlns="">
      <p:transition spd="slow">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par>
                          <p:cTn id="8" fill="hold">
                            <p:stCondLst>
                              <p:cond delay="500"/>
                            </p:stCondLst>
                            <p:childTnLst>
                              <p:par>
                                <p:cTn id="9" presetID="6" presetClass="entr" presetSubtype="16"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circle(in)">
                                      <p:cBhvr>
                                        <p:cTn id="11" dur="2000"/>
                                        <p:tgtEl>
                                          <p:spTgt spid="2"/>
                                        </p:tgtEl>
                                      </p:cBhvr>
                                    </p:animEffect>
                                  </p:childTnLst>
                                </p:cTn>
                              </p:par>
                            </p:childTnLst>
                          </p:cTn>
                        </p:par>
                        <p:par>
                          <p:cTn id="12" fill="hold">
                            <p:stCondLst>
                              <p:cond delay="2500"/>
                            </p:stCondLst>
                            <p:childTnLst>
                              <p:par>
                                <p:cTn id="13" presetID="6" presetClass="entr" presetSubtype="16"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circle(in)">
                                      <p:cBhvr>
                                        <p:cTn id="15" dur="2000"/>
                                        <p:tgtEl>
                                          <p:spTgt spid="4"/>
                                        </p:tgtEl>
                                      </p:cBhvr>
                                    </p:animEffect>
                                  </p:childTnLst>
                                </p:cTn>
                              </p:par>
                            </p:childTnLst>
                          </p:cTn>
                        </p:par>
                        <p:par>
                          <p:cTn id="16" fill="hold">
                            <p:stCondLst>
                              <p:cond delay="4500"/>
                            </p:stCondLst>
                            <p:childTnLst>
                              <p:par>
                                <p:cTn id="17" presetID="31" presetClass="entr" presetSubtype="0" fill="hold" grpId="0" nodeType="after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p:cTn id="19" dur="1000" fill="hold"/>
                                        <p:tgtEl>
                                          <p:spTgt spid="7"/>
                                        </p:tgtEl>
                                        <p:attrNameLst>
                                          <p:attrName>ppt_w</p:attrName>
                                        </p:attrNameLst>
                                      </p:cBhvr>
                                      <p:tavLst>
                                        <p:tav tm="0">
                                          <p:val>
                                            <p:fltVal val="0"/>
                                          </p:val>
                                        </p:tav>
                                        <p:tav tm="100000">
                                          <p:val>
                                            <p:strVal val="#ppt_w"/>
                                          </p:val>
                                        </p:tav>
                                      </p:tavLst>
                                    </p:anim>
                                    <p:anim calcmode="lin" valueType="num">
                                      <p:cBhvr>
                                        <p:cTn id="20" dur="1000" fill="hold"/>
                                        <p:tgtEl>
                                          <p:spTgt spid="7"/>
                                        </p:tgtEl>
                                        <p:attrNameLst>
                                          <p:attrName>ppt_h</p:attrName>
                                        </p:attrNameLst>
                                      </p:cBhvr>
                                      <p:tavLst>
                                        <p:tav tm="0">
                                          <p:val>
                                            <p:fltVal val="0"/>
                                          </p:val>
                                        </p:tav>
                                        <p:tav tm="100000">
                                          <p:val>
                                            <p:strVal val="#ppt_h"/>
                                          </p:val>
                                        </p:tav>
                                      </p:tavLst>
                                    </p:anim>
                                    <p:anim calcmode="lin" valueType="num">
                                      <p:cBhvr>
                                        <p:cTn id="21" dur="1000" fill="hold"/>
                                        <p:tgtEl>
                                          <p:spTgt spid="7"/>
                                        </p:tgtEl>
                                        <p:attrNameLst>
                                          <p:attrName>style.rotation</p:attrName>
                                        </p:attrNameLst>
                                      </p:cBhvr>
                                      <p:tavLst>
                                        <p:tav tm="0">
                                          <p:val>
                                            <p:fltVal val="90"/>
                                          </p:val>
                                        </p:tav>
                                        <p:tav tm="100000">
                                          <p:val>
                                            <p:fltVal val="0"/>
                                          </p:val>
                                        </p:tav>
                                      </p:tavLst>
                                    </p:anim>
                                    <p:animEffect transition="in" filter="fade">
                                      <p:cBhvr>
                                        <p:cTn id="22"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B6D9C768-8413-45FA-BDC7-53DA68035736}" type="slidenum">
              <a:rPr lang="zh-CN" altLang="en-US" smtClean="0"/>
              <a:t>56</a:t>
            </a:fld>
            <a:endParaRPr lang="zh-CN" altLang="en-US"/>
          </a:p>
        </p:txBody>
      </p:sp>
      <p:sp>
        <p:nvSpPr>
          <p:cNvPr id="10" name="平行四边形 9"/>
          <p:cNvSpPr/>
          <p:nvPr/>
        </p:nvSpPr>
        <p:spPr>
          <a:xfrm>
            <a:off x="304512" y="129448"/>
            <a:ext cx="1739441" cy="612000"/>
          </a:xfrm>
          <a:prstGeom prst="parallelogram">
            <a:avLst/>
          </a:prstGeom>
          <a:effectLst>
            <a:glow rad="63500">
              <a:schemeClr val="accent1">
                <a:satMod val="175000"/>
                <a:alpha val="40000"/>
              </a:schemeClr>
            </a:glow>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latin typeface="微软雅黑" panose="020B0503020204020204" pitchFamily="34" charset="-122"/>
                <a:ea typeface="微软雅黑" panose="020B0503020204020204" pitchFamily="34" charset="-122"/>
                <a:cs typeface="Times New Roman" panose="02020603050405020304" pitchFamily="18" charset="0"/>
              </a:rPr>
              <a:t>6.5.3</a:t>
            </a:r>
            <a:endParaRPr lang="zh-CN" altLang="en-US" sz="36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3" name="标题 2"/>
          <p:cNvSpPr>
            <a:spLocks noGrp="1"/>
          </p:cNvSpPr>
          <p:nvPr>
            <p:ph type="title"/>
          </p:nvPr>
        </p:nvSpPr>
        <p:spPr>
          <a:xfrm>
            <a:off x="2187686" y="97943"/>
            <a:ext cx="6291295" cy="732155"/>
          </a:xfrm>
        </p:spPr>
        <p:txBody>
          <a:bodyPr>
            <a:normAutofit/>
          </a:bodyPr>
          <a:lstStyle/>
          <a:p>
            <a:r>
              <a:rPr lang="zh-CN" altLang="en-US" dirty="0">
                <a:effectLst>
                  <a:outerShdw blurRad="38100" dist="38100" dir="2700000" algn="tl">
                    <a:srgbClr val="000000">
                      <a:alpha val="43137"/>
                    </a:srgbClr>
                  </a:outerShdw>
                </a:effectLst>
              </a:rPr>
              <a:t>十进制计数器</a:t>
            </a:r>
          </a:p>
        </p:txBody>
      </p:sp>
      <p:sp>
        <p:nvSpPr>
          <p:cNvPr id="9" name="页脚占位符 3"/>
          <p:cNvSpPr>
            <a:spLocks noGrp="1"/>
          </p:cNvSpPr>
          <p:nvPr>
            <p:ph type="ftr" sz="quarter" idx="11"/>
          </p:nvPr>
        </p:nvSpPr>
        <p:spPr>
          <a:xfrm>
            <a:off x="9642764" y="0"/>
            <a:ext cx="2549236" cy="510988"/>
          </a:xfrm>
        </p:spPr>
        <p:txBody>
          <a:bodyPr/>
          <a:lstStyle/>
          <a:p>
            <a:r>
              <a:rPr lang="zh-CN" altLang="en-US"/>
              <a:t>第</a:t>
            </a:r>
            <a:r>
              <a:rPr lang="en-US" altLang="zh-CN"/>
              <a:t>6</a:t>
            </a:r>
            <a:r>
              <a:rPr lang="zh-CN" altLang="en-US"/>
              <a:t>章 同步时序逻辑电路</a:t>
            </a:r>
            <a:endParaRPr lang="zh-CN" altLang="en-US" dirty="0"/>
          </a:p>
        </p:txBody>
      </p:sp>
      <p:sp>
        <p:nvSpPr>
          <p:cNvPr id="6" name="文本框 36"/>
          <p:cNvSpPr txBox="1"/>
          <p:nvPr/>
        </p:nvSpPr>
        <p:spPr>
          <a:xfrm>
            <a:off x="518208" y="1146733"/>
            <a:ext cx="3051490" cy="581057"/>
          </a:xfrm>
          <a:prstGeom prst="rect">
            <a:avLst/>
          </a:prstGeom>
        </p:spPr>
        <p:txBody>
          <a:bodyPr wrap="square">
            <a:spAutoFit/>
          </a:bodyPr>
          <a:lstStyle>
            <a:defPPr>
              <a:defRPr lang="zh-CN"/>
            </a:defPPr>
            <a:lvl1pPr marL="457200" indent="-457200" defTabSz="468000">
              <a:lnSpc>
                <a:spcPct val="150000"/>
              </a:lnSpc>
              <a:buClr>
                <a:srgbClr val="3859CD"/>
              </a:buClr>
              <a:buFont typeface="Wingdings" panose="05000000000000000000" pitchFamily="2" charset="2"/>
              <a:buChar char="n"/>
              <a:defRPr sz="2400" b="1">
                <a:solidFill>
                  <a:prstClr val="black"/>
                </a:solidFill>
                <a:latin typeface="微软雅黑" panose="020B0503020204020204" pitchFamily="34" charset="-122"/>
                <a:ea typeface="微软雅黑" panose="020B0503020204020204" pitchFamily="34" charset="-122"/>
              </a:defRPr>
            </a:lvl1pPr>
          </a:lstStyle>
          <a:p>
            <a:r>
              <a:rPr lang="en-US" altLang="zh-CN" dirty="0">
                <a:solidFill>
                  <a:srgbClr val="0000CC"/>
                </a:solidFill>
              </a:rPr>
              <a:t>74LS190</a:t>
            </a:r>
            <a:r>
              <a:rPr lang="zh-CN" altLang="en-US" dirty="0">
                <a:solidFill>
                  <a:srgbClr val="0000CC"/>
                </a:solidFill>
              </a:rPr>
              <a:t>功能表</a:t>
            </a:r>
          </a:p>
        </p:txBody>
      </p:sp>
      <mc:AlternateContent xmlns:mc="http://schemas.openxmlformats.org/markup-compatibility/2006" xmlns:a14="http://schemas.microsoft.com/office/drawing/2010/main">
        <mc:Choice Requires="a14">
          <p:graphicFrame>
            <p:nvGraphicFramePr>
              <p:cNvPr id="7" name="表格 6"/>
              <p:cNvGraphicFramePr>
                <a:graphicFrameLocks noGrp="1"/>
              </p:cNvGraphicFramePr>
              <p:nvPr>
                <p:extLst>
                  <p:ext uri="{D42A27DB-BD31-4B8C-83A1-F6EECF244321}">
                    <p14:modId xmlns:p14="http://schemas.microsoft.com/office/powerpoint/2010/main" val="4057591787"/>
                  </p:ext>
                </p:extLst>
              </p:nvPr>
            </p:nvGraphicFramePr>
            <p:xfrm>
              <a:off x="382395" y="1815010"/>
              <a:ext cx="9486962" cy="3110492"/>
            </p:xfrm>
            <a:graphic>
              <a:graphicData uri="http://schemas.openxmlformats.org/drawingml/2006/table">
                <a:tbl>
                  <a:tblPr firstRow="1" firstCol="1" bandRow="1">
                    <a:tableStyleId>{B301B821-A1FF-4177-AEE7-76D212191A09}</a:tableStyleId>
                  </a:tblPr>
                  <a:tblGrid>
                    <a:gridCol w="628291">
                      <a:extLst>
                        <a:ext uri="{9D8B030D-6E8A-4147-A177-3AD203B41FA5}">
                          <a16:colId xmlns:a16="http://schemas.microsoft.com/office/drawing/2014/main" val="2666752601"/>
                        </a:ext>
                      </a:extLst>
                    </a:gridCol>
                    <a:gridCol w="629519">
                      <a:extLst>
                        <a:ext uri="{9D8B030D-6E8A-4147-A177-3AD203B41FA5}">
                          <a16:colId xmlns:a16="http://schemas.microsoft.com/office/drawing/2014/main" val="1062667441"/>
                        </a:ext>
                      </a:extLst>
                    </a:gridCol>
                    <a:gridCol w="749778">
                      <a:extLst>
                        <a:ext uri="{9D8B030D-6E8A-4147-A177-3AD203B41FA5}">
                          <a16:colId xmlns:a16="http://schemas.microsoft.com/office/drawing/2014/main" val="3559992065"/>
                        </a:ext>
                      </a:extLst>
                    </a:gridCol>
                    <a:gridCol w="730145">
                      <a:extLst>
                        <a:ext uri="{9D8B030D-6E8A-4147-A177-3AD203B41FA5}">
                          <a16:colId xmlns:a16="http://schemas.microsoft.com/office/drawing/2014/main" val="2297751487"/>
                        </a:ext>
                      </a:extLst>
                    </a:gridCol>
                    <a:gridCol w="611111">
                      <a:extLst>
                        <a:ext uri="{9D8B030D-6E8A-4147-A177-3AD203B41FA5}">
                          <a16:colId xmlns:a16="http://schemas.microsoft.com/office/drawing/2014/main" val="3584770187"/>
                        </a:ext>
                      </a:extLst>
                    </a:gridCol>
                    <a:gridCol w="537485">
                      <a:extLst>
                        <a:ext uri="{9D8B030D-6E8A-4147-A177-3AD203B41FA5}">
                          <a16:colId xmlns:a16="http://schemas.microsoft.com/office/drawing/2014/main" val="2945559608"/>
                        </a:ext>
                      </a:extLst>
                    </a:gridCol>
                    <a:gridCol w="554664">
                      <a:extLst>
                        <a:ext uri="{9D8B030D-6E8A-4147-A177-3AD203B41FA5}">
                          <a16:colId xmlns:a16="http://schemas.microsoft.com/office/drawing/2014/main" val="3486857124"/>
                        </a:ext>
                      </a:extLst>
                    </a:gridCol>
                    <a:gridCol w="537485">
                      <a:extLst>
                        <a:ext uri="{9D8B030D-6E8A-4147-A177-3AD203B41FA5}">
                          <a16:colId xmlns:a16="http://schemas.microsoft.com/office/drawing/2014/main" val="979579017"/>
                        </a:ext>
                      </a:extLst>
                    </a:gridCol>
                    <a:gridCol w="749778">
                      <a:extLst>
                        <a:ext uri="{9D8B030D-6E8A-4147-A177-3AD203B41FA5}">
                          <a16:colId xmlns:a16="http://schemas.microsoft.com/office/drawing/2014/main" val="3536247118"/>
                        </a:ext>
                      </a:extLst>
                    </a:gridCol>
                    <a:gridCol w="749778">
                      <a:extLst>
                        <a:ext uri="{9D8B030D-6E8A-4147-A177-3AD203B41FA5}">
                          <a16:colId xmlns:a16="http://schemas.microsoft.com/office/drawing/2014/main" val="3668678353"/>
                        </a:ext>
                      </a:extLst>
                    </a:gridCol>
                    <a:gridCol w="749778">
                      <a:extLst>
                        <a:ext uri="{9D8B030D-6E8A-4147-A177-3AD203B41FA5}">
                          <a16:colId xmlns:a16="http://schemas.microsoft.com/office/drawing/2014/main" val="1162107936"/>
                        </a:ext>
                      </a:extLst>
                    </a:gridCol>
                    <a:gridCol w="749778">
                      <a:extLst>
                        <a:ext uri="{9D8B030D-6E8A-4147-A177-3AD203B41FA5}">
                          <a16:colId xmlns:a16="http://schemas.microsoft.com/office/drawing/2014/main" val="26742919"/>
                        </a:ext>
                      </a:extLst>
                    </a:gridCol>
                    <a:gridCol w="1509372">
                      <a:extLst>
                        <a:ext uri="{9D8B030D-6E8A-4147-A177-3AD203B41FA5}">
                          <a16:colId xmlns:a16="http://schemas.microsoft.com/office/drawing/2014/main" val="1392716634"/>
                        </a:ext>
                      </a:extLst>
                    </a:gridCol>
                  </a:tblGrid>
                  <a:tr h="490311">
                    <a:tc gridSpan="8">
                      <a:txBody>
                        <a:bodyPr/>
                        <a:lstStyle/>
                        <a:p>
                          <a:pPr algn="ctr">
                            <a:spcAft>
                              <a:spcPts val="0"/>
                            </a:spcAft>
                          </a:pPr>
                          <a:r>
                            <a:rPr lang="zh-CN" sz="1800" b="1" kern="100" dirty="0">
                              <a:effectLst/>
                              <a:latin typeface="Times New Roman" panose="02020603050405020304" pitchFamily="18" charset="0"/>
                              <a:ea typeface="微软雅黑" panose="020B0503020204020204" pitchFamily="34" charset="-122"/>
                              <a:cs typeface="Times New Roman" panose="02020603050405020304" pitchFamily="18" charset="0"/>
                            </a:rPr>
                            <a:t>输入</a:t>
                          </a:r>
                        </a:p>
                      </a:txBody>
                      <a:tcPr marL="109381" marR="109381" marT="0" marB="0" anchor="ctr">
                        <a:lnR w="19050" cap="flat" cmpd="sng" algn="ctr">
                          <a:solidFill>
                            <a:srgbClr val="FF0000"/>
                          </a:solidFill>
                          <a:prstDash val="solid"/>
                          <a:round/>
                          <a:headEnd type="none" w="med" len="med"/>
                          <a:tailEnd type="none" w="med" len="med"/>
                        </a:lnR>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4">
                      <a:txBody>
                        <a:bodyPr/>
                        <a:lstStyle/>
                        <a:p>
                          <a:pPr algn="ctr">
                            <a:spcAft>
                              <a:spcPts val="0"/>
                            </a:spcAft>
                          </a:pPr>
                          <a:r>
                            <a:rPr lang="zh-CN" sz="1800" b="1" kern="100" dirty="0">
                              <a:effectLst/>
                              <a:latin typeface="Times New Roman" panose="02020603050405020304" pitchFamily="18" charset="0"/>
                              <a:ea typeface="微软雅黑" panose="020B0503020204020204" pitchFamily="34" charset="-122"/>
                              <a:cs typeface="Times New Roman" panose="02020603050405020304" pitchFamily="18" charset="0"/>
                            </a:rPr>
                            <a:t>输出</a:t>
                          </a:r>
                        </a:p>
                      </a:txBody>
                      <a:tcPr marL="109381" marR="109381" marT="0" marB="0" anchor="ctr">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rowSpan="2">
                      <a:txBody>
                        <a:bodyPr/>
                        <a:lstStyle/>
                        <a:p>
                          <a:pPr algn="ctr">
                            <a:spcAft>
                              <a:spcPts val="0"/>
                            </a:spcAft>
                          </a:pPr>
                          <a:r>
                            <a:rPr lang="zh-CN" sz="1800" b="1" kern="0" dirty="0">
                              <a:effectLst/>
                              <a:latin typeface="Times New Roman" panose="02020603050405020304" pitchFamily="18" charset="0"/>
                              <a:ea typeface="微软雅黑" panose="020B0503020204020204" pitchFamily="34" charset="-122"/>
                              <a:cs typeface="Times New Roman" panose="02020603050405020304" pitchFamily="18" charset="0"/>
                            </a:rPr>
                            <a:t>工作方式</a:t>
                          </a:r>
                          <a:endParaRPr lang="zh-CN" sz="18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9381" marR="109381" marT="0" marB="0" anchor="ctr">
                        <a:lnL w="19050" cap="flat" cmpd="sng" algn="ctr">
                          <a:solidFill>
                            <a:srgbClr val="FF0000"/>
                          </a:solidFill>
                          <a:prstDash val="solid"/>
                          <a:round/>
                          <a:headEnd type="none" w="med" len="med"/>
                          <a:tailEnd type="none" w="med" len="med"/>
                        </a:lnL>
                      </a:tcPr>
                    </a:tc>
                    <a:extLst>
                      <a:ext uri="{0D108BD9-81ED-4DB2-BD59-A6C34878D82A}">
                        <a16:rowId xmlns:a16="http://schemas.microsoft.com/office/drawing/2014/main" val="2906653538"/>
                      </a:ext>
                    </a:extLst>
                  </a:tr>
                  <a:tr h="651169">
                    <a:tc>
                      <a:txBody>
                        <a:bodyPr/>
                        <a:lstStyle/>
                        <a:p>
                          <a:pPr algn="ctr">
                            <a:spcAft>
                              <a:spcPts val="0"/>
                            </a:spcAft>
                          </a:pPr>
                          <a14:m>
                            <m:oMathPara xmlns:m="http://schemas.openxmlformats.org/officeDocument/2006/math">
                              <m:oMathParaPr>
                                <m:jc m:val="centerGroup"/>
                              </m:oMathParaPr>
                              <m:oMath xmlns:m="http://schemas.openxmlformats.org/officeDocument/2006/math">
                                <m:acc>
                                  <m:accPr>
                                    <m:chr m:val="̅"/>
                                    <m:ctrlPr>
                                      <a:rPr lang="zh-CN" sz="1800" b="1" i="1" kern="1200">
                                        <a:effectLst/>
                                        <a:latin typeface="Cambria Math" panose="02040503050406030204" pitchFamily="18" charset="0"/>
                                      </a:rPr>
                                    </m:ctrlPr>
                                  </m:accPr>
                                  <m:e>
                                    <m:r>
                                      <m:rPr>
                                        <m:nor/>
                                      </m:rP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m:t>LD</m:t>
                                    </m:r>
                                  </m:e>
                                </m:acc>
                              </m:oMath>
                            </m:oMathPara>
                          </a14:m>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9381" marR="109381" marT="0" marB="0" anchor="ctr"/>
                    </a:tc>
                    <a:tc>
                      <a:txBody>
                        <a:bodyPr/>
                        <a:lstStyle/>
                        <a:p>
                          <a:pPr algn="ctr">
                            <a:spcAft>
                              <a:spcPts val="0"/>
                            </a:spcAft>
                          </a:pPr>
                          <a14:m>
                            <m:oMathPara xmlns:m="http://schemas.openxmlformats.org/officeDocument/2006/math">
                              <m:oMathParaPr>
                                <m:jc m:val="centerGroup"/>
                              </m:oMathParaPr>
                              <m:oMath xmlns:m="http://schemas.openxmlformats.org/officeDocument/2006/math">
                                <m:acc>
                                  <m:accPr>
                                    <m:chr m:val="̅"/>
                                    <m:ctrlPr>
                                      <a:rPr lang="zh-CN" sz="1800" b="1" i="1" kern="1200">
                                        <a:effectLst/>
                                        <a:latin typeface="Cambria Math" panose="02040503050406030204" pitchFamily="18" charset="0"/>
                                      </a:rPr>
                                    </m:ctrlPr>
                                  </m:accPr>
                                  <m:e>
                                    <m:r>
                                      <m:rPr>
                                        <m:nor/>
                                      </m:rP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m:t>CT</m:t>
                                    </m:r>
                                  </m:e>
                                </m:acc>
                              </m:oMath>
                            </m:oMathPara>
                          </a14:m>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9381" marR="109381" marT="0" marB="0" anchor="ctr"/>
                    </a:tc>
                    <a:tc>
                      <a:txBody>
                        <a:bodyPr/>
                        <a:lstStyle/>
                        <a:p>
                          <a:pPr algn="ctr">
                            <a:spcAft>
                              <a:spcPts val="0"/>
                            </a:spcAft>
                          </a:pPr>
                          <a14:m>
                            <m:oMathPara xmlns:m="http://schemas.openxmlformats.org/officeDocument/2006/math">
                              <m:oMathParaPr>
                                <m:jc m:val="centerGroup"/>
                              </m:oMathParaPr>
                              <m:oMath xmlns:m="http://schemas.openxmlformats.org/officeDocument/2006/math">
                                <m:acc>
                                  <m:accPr>
                                    <m:chr m:val="̅"/>
                                    <m:ctrlPr>
                                      <a:rPr lang="zh-CN" sz="1800" b="1" i="1" kern="0">
                                        <a:effectLst/>
                                        <a:latin typeface="Cambria Math" panose="02040503050406030204" pitchFamily="18" charset="0"/>
                                      </a:rPr>
                                    </m:ctrlPr>
                                  </m:accPr>
                                  <m:e>
                                    <m:r>
                                      <m:rPr>
                                        <m:nor/>
                                      </m:rPr>
                                      <a:rPr lang="en-US" sz="1800" b="1" kern="0">
                                        <a:effectLst/>
                                        <a:latin typeface="Times New Roman" panose="02020603050405020304" pitchFamily="18" charset="0"/>
                                        <a:ea typeface="微软雅黑" panose="020B0503020204020204" pitchFamily="34" charset="-122"/>
                                        <a:cs typeface="Times New Roman" panose="02020603050405020304" pitchFamily="18" charset="0"/>
                                      </a:rPr>
                                      <m:t>U</m:t>
                                    </m:r>
                                  </m:e>
                                </m:acc>
                                <m:r>
                                  <m:rPr>
                                    <m:nor/>
                                  </m:rPr>
                                  <a:rPr lang="en-US" sz="1800" b="1" kern="0">
                                    <a:effectLst/>
                                    <a:latin typeface="Times New Roman" panose="02020603050405020304" pitchFamily="18" charset="0"/>
                                    <a:ea typeface="微软雅黑" panose="020B0503020204020204" pitchFamily="34" charset="-122"/>
                                    <a:cs typeface="Times New Roman" panose="02020603050405020304" pitchFamily="18" charset="0"/>
                                  </a:rPr>
                                  <m:t>/</m:t>
                                </m:r>
                                <m:r>
                                  <m:rPr>
                                    <m:nor/>
                                  </m:rPr>
                                  <a:rPr lang="en-US" sz="1800" b="1" kern="0">
                                    <a:effectLst/>
                                    <a:latin typeface="Times New Roman" panose="02020603050405020304" pitchFamily="18" charset="0"/>
                                    <a:ea typeface="微软雅黑" panose="020B0503020204020204" pitchFamily="34" charset="-122"/>
                                    <a:cs typeface="Times New Roman" panose="02020603050405020304" pitchFamily="18" charset="0"/>
                                  </a:rPr>
                                  <m:t>D</m:t>
                                </m:r>
                              </m:oMath>
                            </m:oMathPara>
                          </a14:m>
                          <a:endParaRPr lang="zh-CN" sz="18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9381" marR="109381" marT="0" marB="0" anchor="ctr">
                        <a:lnR w="19050" cap="flat" cmpd="sng" algn="ctr">
                          <a:solidFill>
                            <a:srgbClr val="FF0000"/>
                          </a:solidFill>
                          <a:prstDash val="solid"/>
                          <a:round/>
                          <a:headEnd type="none" w="med" len="med"/>
                          <a:tailEnd type="none" w="med" len="med"/>
                        </a:lnR>
                      </a:tcPr>
                    </a:tc>
                    <a:tc>
                      <a:txBody>
                        <a:bodyPr/>
                        <a:lstStyle/>
                        <a:p>
                          <a:pPr algn="ctr">
                            <a:spcAft>
                              <a:spcPts val="0"/>
                            </a:spcAft>
                          </a:pPr>
                          <a:r>
                            <a:rPr lang="en-US" sz="1800" b="1" kern="0" dirty="0">
                              <a:effectLst/>
                              <a:latin typeface="Times New Roman" panose="02020603050405020304" pitchFamily="18" charset="0"/>
                              <a:ea typeface="微软雅黑" panose="020B0503020204020204" pitchFamily="34" charset="-122"/>
                              <a:cs typeface="Times New Roman" panose="02020603050405020304" pitchFamily="18" charset="0"/>
                            </a:rPr>
                            <a:t>CP</a:t>
                          </a:r>
                          <a:endParaRPr lang="zh-CN" sz="18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9381" marR="109381" marT="0" marB="0" anchor="ctr">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tcPr>
                    </a:tc>
                    <a:tc>
                      <a:txBody>
                        <a:bodyPr/>
                        <a:lstStyle/>
                        <a:p>
                          <a:pPr algn="ctr">
                            <a:spcAft>
                              <a:spcPts val="0"/>
                            </a:spcAft>
                          </a:pPr>
                          <a:r>
                            <a:rPr lang="en-US" sz="1800" b="1" kern="0">
                              <a:effectLst/>
                              <a:latin typeface="Times New Roman" panose="02020603050405020304" pitchFamily="18" charset="0"/>
                              <a:ea typeface="微软雅黑" panose="020B0503020204020204" pitchFamily="34" charset="-122"/>
                              <a:cs typeface="Times New Roman" panose="02020603050405020304" pitchFamily="18" charset="0"/>
                            </a:rPr>
                            <a:t>D</a:t>
                          </a:r>
                          <a:r>
                            <a:rPr lang="en-US" sz="1800" b="1" kern="0" baseline="-25000">
                              <a:effectLst/>
                              <a:latin typeface="Times New Roman" panose="02020603050405020304" pitchFamily="18" charset="0"/>
                              <a:ea typeface="微软雅黑" panose="020B0503020204020204" pitchFamily="34" charset="-122"/>
                              <a:cs typeface="Times New Roman" panose="02020603050405020304" pitchFamily="18" charset="0"/>
                            </a:rPr>
                            <a:t>3</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9381" marR="109381" marT="0" marB="0" anchor="ctr">
                        <a:lnL w="19050" cap="flat" cmpd="sng" algn="ctr">
                          <a:solidFill>
                            <a:srgbClr val="FF0000"/>
                          </a:solidFill>
                          <a:prstDash val="solid"/>
                          <a:round/>
                          <a:headEnd type="none" w="med" len="med"/>
                          <a:tailEnd type="none" w="med" len="med"/>
                        </a:lnL>
                      </a:tcPr>
                    </a:tc>
                    <a:tc>
                      <a:txBody>
                        <a:bodyPr/>
                        <a:lstStyle/>
                        <a:p>
                          <a:pPr algn="ctr">
                            <a:spcAft>
                              <a:spcPts val="0"/>
                            </a:spcAft>
                          </a:pPr>
                          <a:r>
                            <a:rPr lang="en-US" sz="1800" b="1" kern="0">
                              <a:effectLst/>
                              <a:latin typeface="Times New Roman" panose="02020603050405020304" pitchFamily="18" charset="0"/>
                              <a:ea typeface="微软雅黑" panose="020B0503020204020204" pitchFamily="34" charset="-122"/>
                              <a:cs typeface="Times New Roman" panose="02020603050405020304" pitchFamily="18" charset="0"/>
                            </a:rPr>
                            <a:t>D</a:t>
                          </a:r>
                          <a:r>
                            <a:rPr lang="en-US" sz="1800" b="1" kern="0" baseline="-25000">
                              <a:effectLst/>
                              <a:latin typeface="Times New Roman" panose="02020603050405020304" pitchFamily="18" charset="0"/>
                              <a:ea typeface="微软雅黑" panose="020B0503020204020204" pitchFamily="34" charset="-122"/>
                              <a:cs typeface="Times New Roman" panose="02020603050405020304" pitchFamily="18" charset="0"/>
                            </a:rPr>
                            <a:t>2</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9381" marR="109381" marT="0" marB="0" anchor="ctr"/>
                    </a:tc>
                    <a:tc>
                      <a:txBody>
                        <a:bodyPr/>
                        <a:lstStyle/>
                        <a:p>
                          <a:pPr algn="ctr">
                            <a:spcAft>
                              <a:spcPts val="0"/>
                            </a:spcAft>
                          </a:pPr>
                          <a:r>
                            <a:rPr lang="en-US" sz="1800" b="1" kern="0" dirty="0">
                              <a:effectLst/>
                              <a:latin typeface="Times New Roman" panose="02020603050405020304" pitchFamily="18" charset="0"/>
                              <a:ea typeface="微软雅黑" panose="020B0503020204020204" pitchFamily="34" charset="-122"/>
                              <a:cs typeface="Times New Roman" panose="02020603050405020304" pitchFamily="18" charset="0"/>
                            </a:rPr>
                            <a:t>D</a:t>
                          </a:r>
                          <a:r>
                            <a:rPr lang="en-US" sz="1800" b="1" kern="0" baseline="-25000" dirty="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18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9381" marR="109381" marT="0" marB="0" anchor="ctr"/>
                    </a:tc>
                    <a:tc>
                      <a:txBody>
                        <a:bodyPr/>
                        <a:lstStyle/>
                        <a:p>
                          <a:pPr algn="ctr">
                            <a:spcAft>
                              <a:spcPts val="0"/>
                            </a:spcAft>
                          </a:pPr>
                          <a:r>
                            <a:rPr lang="en-US" sz="1800" b="1" kern="0">
                              <a:effectLst/>
                              <a:latin typeface="Times New Roman" panose="02020603050405020304" pitchFamily="18" charset="0"/>
                              <a:ea typeface="微软雅黑" panose="020B0503020204020204" pitchFamily="34" charset="-122"/>
                              <a:cs typeface="Times New Roman" panose="02020603050405020304" pitchFamily="18" charset="0"/>
                            </a:rPr>
                            <a:t>D</a:t>
                          </a:r>
                          <a:r>
                            <a:rPr lang="en-US" sz="1800" b="1" kern="0" baseline="-2500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9381" marR="109381" marT="0" marB="0" anchor="ctr">
                        <a:lnR w="19050" cap="flat" cmpd="sng" algn="ctr">
                          <a:solidFill>
                            <a:srgbClr val="FF0000"/>
                          </a:solidFill>
                          <a:prstDash val="solid"/>
                          <a:round/>
                          <a:headEnd type="none" w="med" len="med"/>
                          <a:tailEnd type="none" w="med" len="med"/>
                        </a:lnR>
                      </a:tcPr>
                    </a:tc>
                    <a:tc>
                      <a:txBody>
                        <a:bodyPr/>
                        <a:lstStyle/>
                        <a:p>
                          <a:pPr algn="ctr">
                            <a:spcAft>
                              <a:spcPts val="0"/>
                            </a:spcAft>
                          </a:pPr>
                          <a14:m>
                            <m:oMathPara xmlns:m="http://schemas.openxmlformats.org/officeDocument/2006/math">
                              <m:oMathParaPr>
                                <m:jc m:val="centerGroup"/>
                              </m:oMathParaPr>
                              <m:oMath xmlns:m="http://schemas.openxmlformats.org/officeDocument/2006/math">
                                <m:sSubSup>
                                  <m:sSubSupPr>
                                    <m:ctrlPr>
                                      <a:rPr lang="zh-CN" sz="1800" b="1" i="1" kern="1200">
                                        <a:effectLst/>
                                        <a:latin typeface="Cambria Math" panose="02040503050406030204" pitchFamily="18" charset="0"/>
                                      </a:rPr>
                                    </m:ctrlPr>
                                  </m:sSubSupPr>
                                  <m:e>
                                    <m:r>
                                      <m:rPr>
                                        <m:nor/>
                                      </m:rP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m:t>Q</m:t>
                                    </m:r>
                                  </m:e>
                                  <m:sub>
                                    <m:r>
                                      <m:rPr>
                                        <m:nor/>
                                      </m:rP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m:t>3</m:t>
                                    </m:r>
                                  </m:sub>
                                  <m:sup>
                                    <m:r>
                                      <m:rPr>
                                        <m:nor/>
                                      </m:rP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m:t>n</m:t>
                                    </m:r>
                                    <m:r>
                                      <m:rPr>
                                        <m:nor/>
                                      </m:rP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m:t>+1</m:t>
                                    </m:r>
                                  </m:sup>
                                </m:sSubSup>
                              </m:oMath>
                            </m:oMathPara>
                          </a14:m>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9381" marR="109381" marT="0" marB="0" anchor="ctr">
                        <a:lnL w="19050" cap="flat" cmpd="sng" algn="ctr">
                          <a:solidFill>
                            <a:srgbClr val="FF0000"/>
                          </a:solidFill>
                          <a:prstDash val="solid"/>
                          <a:round/>
                          <a:headEnd type="none" w="med" len="med"/>
                          <a:tailEnd type="none" w="med" len="med"/>
                        </a:lnL>
                      </a:tcPr>
                    </a:tc>
                    <a:tc>
                      <a:txBody>
                        <a:bodyPr/>
                        <a:lstStyle/>
                        <a:p>
                          <a:pPr algn="ctr">
                            <a:spcAft>
                              <a:spcPts val="0"/>
                            </a:spcAft>
                          </a:pPr>
                          <a14:m>
                            <m:oMathPara xmlns:m="http://schemas.openxmlformats.org/officeDocument/2006/math">
                              <m:oMathParaPr>
                                <m:jc m:val="centerGroup"/>
                              </m:oMathParaPr>
                              <m:oMath xmlns:m="http://schemas.openxmlformats.org/officeDocument/2006/math">
                                <m:sSubSup>
                                  <m:sSubSupPr>
                                    <m:ctrlPr>
                                      <a:rPr lang="zh-CN" sz="1800" b="1" i="1" kern="1200">
                                        <a:effectLst/>
                                        <a:latin typeface="Cambria Math" panose="02040503050406030204" pitchFamily="18" charset="0"/>
                                      </a:rPr>
                                    </m:ctrlPr>
                                  </m:sSubSupPr>
                                  <m:e>
                                    <m:r>
                                      <m:rPr>
                                        <m:nor/>
                                      </m:rP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m:t>Q</m:t>
                                    </m:r>
                                  </m:e>
                                  <m:sub>
                                    <m:r>
                                      <m:rPr>
                                        <m:nor/>
                                      </m:rP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m:t>2</m:t>
                                    </m:r>
                                  </m:sub>
                                  <m:sup>
                                    <m:r>
                                      <m:rPr>
                                        <m:nor/>
                                      </m:rP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m:t>n</m:t>
                                    </m:r>
                                    <m:r>
                                      <m:rPr>
                                        <m:nor/>
                                      </m:rP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m:t>+1</m:t>
                                    </m:r>
                                  </m:sup>
                                </m:sSubSup>
                              </m:oMath>
                            </m:oMathPara>
                          </a14:m>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9381" marR="109381" marT="0" marB="0" anchor="ctr"/>
                    </a:tc>
                    <a:tc>
                      <a:txBody>
                        <a:bodyPr/>
                        <a:lstStyle/>
                        <a:p>
                          <a:pPr algn="ctr">
                            <a:spcAft>
                              <a:spcPts val="0"/>
                            </a:spcAft>
                          </a:pPr>
                          <a14:m>
                            <m:oMathPara xmlns:m="http://schemas.openxmlformats.org/officeDocument/2006/math">
                              <m:oMathParaPr>
                                <m:jc m:val="centerGroup"/>
                              </m:oMathParaPr>
                              <m:oMath xmlns:m="http://schemas.openxmlformats.org/officeDocument/2006/math">
                                <m:sSubSup>
                                  <m:sSubSupPr>
                                    <m:ctrlPr>
                                      <a:rPr lang="zh-CN" sz="1800" b="1" i="1" kern="1200">
                                        <a:effectLst/>
                                        <a:latin typeface="Cambria Math" panose="02040503050406030204" pitchFamily="18" charset="0"/>
                                      </a:rPr>
                                    </m:ctrlPr>
                                  </m:sSubSupPr>
                                  <m:e>
                                    <m:r>
                                      <m:rPr>
                                        <m:nor/>
                                      </m:rP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m:t>Q</m:t>
                                    </m:r>
                                  </m:e>
                                  <m:sub>
                                    <m:r>
                                      <m:rPr>
                                        <m:nor/>
                                      </m:rP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m:t>1</m:t>
                                    </m:r>
                                  </m:sub>
                                  <m:sup>
                                    <m:r>
                                      <m:rPr>
                                        <m:nor/>
                                      </m:rP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m:t>n</m:t>
                                    </m:r>
                                    <m:r>
                                      <m:rPr>
                                        <m:nor/>
                                      </m:rP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m:t>+1</m:t>
                                    </m:r>
                                  </m:sup>
                                </m:sSubSup>
                              </m:oMath>
                            </m:oMathPara>
                          </a14:m>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9381" marR="109381" marT="0" marB="0" anchor="ctr"/>
                    </a:tc>
                    <a:tc>
                      <a:txBody>
                        <a:bodyPr/>
                        <a:lstStyle/>
                        <a:p>
                          <a:pPr algn="ctr">
                            <a:spcAft>
                              <a:spcPts val="0"/>
                            </a:spcAft>
                          </a:pPr>
                          <a14:m>
                            <m:oMathPara xmlns:m="http://schemas.openxmlformats.org/officeDocument/2006/math">
                              <m:oMathParaPr>
                                <m:jc m:val="centerGroup"/>
                              </m:oMathParaPr>
                              <m:oMath xmlns:m="http://schemas.openxmlformats.org/officeDocument/2006/math">
                                <m:sSubSup>
                                  <m:sSubSupPr>
                                    <m:ctrlPr>
                                      <a:rPr lang="zh-CN" sz="1800" b="1" i="1" kern="1200">
                                        <a:effectLst/>
                                        <a:latin typeface="Cambria Math" panose="02040503050406030204" pitchFamily="18" charset="0"/>
                                      </a:rPr>
                                    </m:ctrlPr>
                                  </m:sSubSupPr>
                                  <m:e>
                                    <m:r>
                                      <m:rPr>
                                        <m:nor/>
                                      </m:rP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m:t>Q</m:t>
                                    </m:r>
                                  </m:e>
                                  <m:sub>
                                    <m:r>
                                      <m:rPr>
                                        <m:nor/>
                                      </m:rP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m:t>0</m:t>
                                    </m:r>
                                  </m:sub>
                                  <m:sup>
                                    <m:r>
                                      <m:rPr>
                                        <m:nor/>
                                      </m:rP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m:t>n</m:t>
                                    </m:r>
                                    <m:r>
                                      <m:rPr>
                                        <m:nor/>
                                      </m:rP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m:t>+1</m:t>
                                    </m:r>
                                  </m:sup>
                                </m:sSubSup>
                              </m:oMath>
                            </m:oMathPara>
                          </a14:m>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9381" marR="109381" marT="0" marB="0" anchor="ctr">
                        <a:lnR w="19050" cap="flat" cmpd="sng" algn="ctr">
                          <a:solidFill>
                            <a:srgbClr val="FF0000"/>
                          </a:solidFill>
                          <a:prstDash val="solid"/>
                          <a:round/>
                          <a:headEnd type="none" w="med" len="med"/>
                          <a:tailEnd type="none" w="med" len="med"/>
                        </a:lnR>
                      </a:tcPr>
                    </a:tc>
                    <a:tc vMerge="1">
                      <a:txBody>
                        <a:bodyPr/>
                        <a:lstStyle/>
                        <a:p>
                          <a:endParaRPr lang="zh-CN" altLang="en-US"/>
                        </a:p>
                      </a:txBody>
                      <a:tcPr/>
                    </a:tc>
                    <a:extLst>
                      <a:ext uri="{0D108BD9-81ED-4DB2-BD59-A6C34878D82A}">
                        <a16:rowId xmlns:a16="http://schemas.microsoft.com/office/drawing/2014/main" val="3505386251"/>
                      </a:ext>
                    </a:extLst>
                  </a:tr>
                  <a:tr h="492253">
                    <a:tc>
                      <a:txBody>
                        <a:bodyPr/>
                        <a:lstStyle/>
                        <a:p>
                          <a:pPr algn="ctr">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9381" marR="109381" marT="0" marB="0" anchor="ctr"/>
                    </a:tc>
                    <a:tc>
                      <a:txBody>
                        <a:bodyPr/>
                        <a:lstStyle/>
                        <a:p>
                          <a:pPr algn="ctr">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d</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9381" marR="109381" marT="0" marB="0" anchor="ctr"/>
                    </a:tc>
                    <a:tc>
                      <a:txBody>
                        <a:bodyPr/>
                        <a:lstStyle/>
                        <a:p>
                          <a:pPr algn="ctr">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d</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9381" marR="109381" marT="0" marB="0" anchor="ctr">
                        <a:lnR w="19050" cap="flat" cmpd="sng" algn="ctr">
                          <a:solidFill>
                            <a:srgbClr val="FF0000"/>
                          </a:solidFill>
                          <a:prstDash val="solid"/>
                          <a:round/>
                          <a:headEnd type="none" w="med" len="med"/>
                          <a:tailEnd type="none" w="med" len="med"/>
                        </a:lnR>
                      </a:tcPr>
                    </a:tc>
                    <a:tc>
                      <a:txBody>
                        <a:bodyPr/>
                        <a:lstStyle/>
                        <a:p>
                          <a:pPr algn="ctr">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d</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9381" marR="109381" marT="0" marB="0" anchor="ctr">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tcPr>
                    </a:tc>
                    <a:tc>
                      <a:txBody>
                        <a:bodyPr/>
                        <a:lstStyle/>
                        <a:p>
                          <a:pPr algn="ctr">
                            <a:spcAft>
                              <a:spcPts val="0"/>
                            </a:spcAft>
                          </a:pPr>
                          <a:r>
                            <a:rPr lang="en-US" sz="1800" b="1" kern="0">
                              <a:effectLst/>
                              <a:latin typeface="Times New Roman" panose="02020603050405020304" pitchFamily="18" charset="0"/>
                              <a:ea typeface="微软雅黑" panose="020B0503020204020204" pitchFamily="34" charset="-122"/>
                              <a:cs typeface="Times New Roman" panose="02020603050405020304" pitchFamily="18" charset="0"/>
                            </a:rPr>
                            <a:t>d</a:t>
                          </a:r>
                          <a:r>
                            <a:rPr lang="en-US" sz="1800" b="1" kern="0" baseline="-25000">
                              <a:effectLst/>
                              <a:latin typeface="Times New Roman" panose="02020603050405020304" pitchFamily="18" charset="0"/>
                              <a:ea typeface="微软雅黑" panose="020B0503020204020204" pitchFamily="34" charset="-122"/>
                              <a:cs typeface="Times New Roman" panose="02020603050405020304" pitchFamily="18" charset="0"/>
                            </a:rPr>
                            <a:t>3</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9381" marR="109381" marT="0" marB="0" anchor="ctr">
                        <a:lnL w="19050" cap="flat" cmpd="sng" algn="ctr">
                          <a:solidFill>
                            <a:srgbClr val="FF0000"/>
                          </a:solidFill>
                          <a:prstDash val="solid"/>
                          <a:round/>
                          <a:headEnd type="none" w="med" len="med"/>
                          <a:tailEnd type="none" w="med" len="med"/>
                        </a:lnL>
                      </a:tcPr>
                    </a:tc>
                    <a:tc>
                      <a:txBody>
                        <a:bodyPr/>
                        <a:lstStyle/>
                        <a:p>
                          <a:pPr algn="ctr">
                            <a:spcAft>
                              <a:spcPts val="0"/>
                            </a:spcAft>
                          </a:pPr>
                          <a:r>
                            <a:rPr lang="en-US" sz="1800" b="1" kern="0">
                              <a:effectLst/>
                              <a:latin typeface="Times New Roman" panose="02020603050405020304" pitchFamily="18" charset="0"/>
                              <a:ea typeface="微软雅黑" panose="020B0503020204020204" pitchFamily="34" charset="-122"/>
                              <a:cs typeface="Times New Roman" panose="02020603050405020304" pitchFamily="18" charset="0"/>
                            </a:rPr>
                            <a:t>d</a:t>
                          </a:r>
                          <a:r>
                            <a:rPr lang="en-US" sz="1800" b="1" kern="0" baseline="-25000">
                              <a:effectLst/>
                              <a:latin typeface="Times New Roman" panose="02020603050405020304" pitchFamily="18" charset="0"/>
                              <a:ea typeface="微软雅黑" panose="020B0503020204020204" pitchFamily="34" charset="-122"/>
                              <a:cs typeface="Times New Roman" panose="02020603050405020304" pitchFamily="18" charset="0"/>
                            </a:rPr>
                            <a:t>2</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9381" marR="109381" marT="0" marB="0" anchor="ctr"/>
                    </a:tc>
                    <a:tc>
                      <a:txBody>
                        <a:bodyPr/>
                        <a:lstStyle/>
                        <a:p>
                          <a:pPr algn="ctr">
                            <a:spcAft>
                              <a:spcPts val="0"/>
                            </a:spcAft>
                          </a:pPr>
                          <a:r>
                            <a:rPr lang="en-US" sz="1800" b="1" kern="0">
                              <a:effectLst/>
                              <a:latin typeface="Times New Roman" panose="02020603050405020304" pitchFamily="18" charset="0"/>
                              <a:ea typeface="微软雅黑" panose="020B0503020204020204" pitchFamily="34" charset="-122"/>
                              <a:cs typeface="Times New Roman" panose="02020603050405020304" pitchFamily="18" charset="0"/>
                            </a:rPr>
                            <a:t>d</a:t>
                          </a:r>
                          <a:r>
                            <a:rPr lang="en-US" sz="1800" b="1" kern="0" baseline="-2500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9381" marR="109381" marT="0" marB="0" anchor="ctr"/>
                    </a:tc>
                    <a:tc>
                      <a:txBody>
                        <a:bodyPr/>
                        <a:lstStyle/>
                        <a:p>
                          <a:pPr algn="ctr">
                            <a:spcAft>
                              <a:spcPts val="0"/>
                            </a:spcAft>
                          </a:pPr>
                          <a:r>
                            <a:rPr lang="en-US" sz="1800" b="1" kern="0">
                              <a:effectLst/>
                              <a:latin typeface="Times New Roman" panose="02020603050405020304" pitchFamily="18" charset="0"/>
                              <a:ea typeface="微软雅黑" panose="020B0503020204020204" pitchFamily="34" charset="-122"/>
                              <a:cs typeface="Times New Roman" panose="02020603050405020304" pitchFamily="18" charset="0"/>
                            </a:rPr>
                            <a:t>d</a:t>
                          </a:r>
                          <a:r>
                            <a:rPr lang="en-US" sz="1800" b="1" kern="0" baseline="-2500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9381" marR="109381" marT="0" marB="0" anchor="ctr">
                        <a:lnR w="19050" cap="flat" cmpd="sng" algn="ctr">
                          <a:solidFill>
                            <a:srgbClr val="FF0000"/>
                          </a:solidFill>
                          <a:prstDash val="solid"/>
                          <a:round/>
                          <a:headEnd type="none" w="med" len="med"/>
                          <a:tailEnd type="none" w="med" len="med"/>
                        </a:lnR>
                      </a:tcPr>
                    </a:tc>
                    <a:tc>
                      <a:txBody>
                        <a:bodyPr/>
                        <a:lstStyle/>
                        <a:p>
                          <a:pPr algn="ctr">
                            <a:spcAft>
                              <a:spcPts val="0"/>
                            </a:spcAft>
                          </a:pPr>
                          <a:r>
                            <a:rPr lang="en-US" sz="1800" b="1" kern="0">
                              <a:effectLst/>
                              <a:latin typeface="Times New Roman" panose="02020603050405020304" pitchFamily="18" charset="0"/>
                              <a:ea typeface="微软雅黑" panose="020B0503020204020204" pitchFamily="34" charset="-122"/>
                              <a:cs typeface="Times New Roman" panose="02020603050405020304" pitchFamily="18" charset="0"/>
                            </a:rPr>
                            <a:t>d</a:t>
                          </a:r>
                          <a:r>
                            <a:rPr lang="en-US" sz="1800" b="1" kern="0" baseline="-25000">
                              <a:effectLst/>
                              <a:latin typeface="Times New Roman" panose="02020603050405020304" pitchFamily="18" charset="0"/>
                              <a:ea typeface="微软雅黑" panose="020B0503020204020204" pitchFamily="34" charset="-122"/>
                              <a:cs typeface="Times New Roman" panose="02020603050405020304" pitchFamily="18" charset="0"/>
                            </a:rPr>
                            <a:t>3</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9381" marR="109381" marT="0" marB="0" anchor="ctr">
                        <a:lnL w="19050" cap="flat" cmpd="sng" algn="ctr">
                          <a:solidFill>
                            <a:srgbClr val="FF0000"/>
                          </a:solidFill>
                          <a:prstDash val="solid"/>
                          <a:round/>
                          <a:headEnd type="none" w="med" len="med"/>
                          <a:tailEnd type="none" w="med" len="med"/>
                        </a:lnL>
                      </a:tcPr>
                    </a:tc>
                    <a:tc>
                      <a:txBody>
                        <a:bodyPr/>
                        <a:lstStyle/>
                        <a:p>
                          <a:pPr algn="ctr">
                            <a:spcAft>
                              <a:spcPts val="0"/>
                            </a:spcAft>
                          </a:pPr>
                          <a:r>
                            <a:rPr lang="en-US" sz="1800" b="1" kern="0">
                              <a:effectLst/>
                              <a:latin typeface="Times New Roman" panose="02020603050405020304" pitchFamily="18" charset="0"/>
                              <a:ea typeface="微软雅黑" panose="020B0503020204020204" pitchFamily="34" charset="-122"/>
                              <a:cs typeface="Times New Roman" panose="02020603050405020304" pitchFamily="18" charset="0"/>
                            </a:rPr>
                            <a:t>d</a:t>
                          </a:r>
                          <a:r>
                            <a:rPr lang="en-US" sz="1800" b="1" kern="0" baseline="-25000">
                              <a:effectLst/>
                              <a:latin typeface="Times New Roman" panose="02020603050405020304" pitchFamily="18" charset="0"/>
                              <a:ea typeface="微软雅黑" panose="020B0503020204020204" pitchFamily="34" charset="-122"/>
                              <a:cs typeface="Times New Roman" panose="02020603050405020304" pitchFamily="18" charset="0"/>
                            </a:rPr>
                            <a:t>2</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9381" marR="109381" marT="0" marB="0" anchor="ctr"/>
                    </a:tc>
                    <a:tc>
                      <a:txBody>
                        <a:bodyPr/>
                        <a:lstStyle/>
                        <a:p>
                          <a:pPr algn="ctr">
                            <a:spcAft>
                              <a:spcPts val="0"/>
                            </a:spcAft>
                          </a:pPr>
                          <a:r>
                            <a:rPr lang="en-US" sz="1800" b="1" kern="0">
                              <a:effectLst/>
                              <a:latin typeface="Times New Roman" panose="02020603050405020304" pitchFamily="18" charset="0"/>
                              <a:ea typeface="微软雅黑" panose="020B0503020204020204" pitchFamily="34" charset="-122"/>
                              <a:cs typeface="Times New Roman" panose="02020603050405020304" pitchFamily="18" charset="0"/>
                            </a:rPr>
                            <a:t>d</a:t>
                          </a:r>
                          <a:r>
                            <a:rPr lang="en-US" sz="1800" b="1" kern="0" baseline="-2500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9381" marR="109381" marT="0" marB="0" anchor="ctr"/>
                    </a:tc>
                    <a:tc>
                      <a:txBody>
                        <a:bodyPr/>
                        <a:lstStyle/>
                        <a:p>
                          <a:pPr algn="ctr">
                            <a:spcAft>
                              <a:spcPts val="0"/>
                            </a:spcAft>
                          </a:pPr>
                          <a:r>
                            <a:rPr lang="en-US" sz="1800" b="1" kern="0">
                              <a:effectLst/>
                              <a:latin typeface="Times New Roman" panose="02020603050405020304" pitchFamily="18" charset="0"/>
                              <a:ea typeface="微软雅黑" panose="020B0503020204020204" pitchFamily="34" charset="-122"/>
                              <a:cs typeface="Times New Roman" panose="02020603050405020304" pitchFamily="18" charset="0"/>
                            </a:rPr>
                            <a:t>d</a:t>
                          </a:r>
                          <a:r>
                            <a:rPr lang="en-US" sz="1800" b="1" kern="0" baseline="-2500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9381" marR="109381" marT="0" marB="0" anchor="ctr">
                        <a:lnR w="19050" cap="flat" cmpd="sng" algn="ctr">
                          <a:solidFill>
                            <a:srgbClr val="FF0000"/>
                          </a:solidFill>
                          <a:prstDash val="solid"/>
                          <a:round/>
                          <a:headEnd type="none" w="med" len="med"/>
                          <a:tailEnd type="none" w="med" len="med"/>
                        </a:lnR>
                      </a:tcPr>
                    </a:tc>
                    <a:tc>
                      <a:txBody>
                        <a:bodyPr/>
                        <a:lstStyle/>
                        <a:p>
                          <a:pPr algn="ctr">
                            <a:spcAft>
                              <a:spcPts val="0"/>
                            </a:spcAft>
                          </a:pPr>
                          <a:r>
                            <a:rPr lang="zh-CN" sz="1800" b="1" kern="1200">
                              <a:effectLst/>
                              <a:latin typeface="Times New Roman" panose="02020603050405020304" pitchFamily="18" charset="0"/>
                              <a:ea typeface="微软雅黑" panose="020B0503020204020204" pitchFamily="34" charset="-122"/>
                              <a:cs typeface="Times New Roman" panose="02020603050405020304" pitchFamily="18" charset="0"/>
                            </a:rPr>
                            <a:t>异步置数</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9381" marR="109381" marT="0" marB="0" anchor="ctr">
                        <a:lnL w="19050" cap="flat" cmpd="sng" algn="ctr">
                          <a:solidFill>
                            <a:srgbClr val="FF0000"/>
                          </a:solidFill>
                          <a:prstDash val="solid"/>
                          <a:round/>
                          <a:headEnd type="none" w="med" len="med"/>
                          <a:tailEnd type="none" w="med" len="med"/>
                        </a:lnL>
                      </a:tcPr>
                    </a:tc>
                    <a:extLst>
                      <a:ext uri="{0D108BD9-81ED-4DB2-BD59-A6C34878D82A}">
                        <a16:rowId xmlns:a16="http://schemas.microsoft.com/office/drawing/2014/main" val="2584546907"/>
                      </a:ext>
                    </a:extLst>
                  </a:tr>
                  <a:tr h="492253">
                    <a:tc>
                      <a:txBody>
                        <a:bodyPr/>
                        <a:lstStyle/>
                        <a:p>
                          <a:pPr algn="ctr">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9381" marR="109381" marT="0" marB="0" anchor="ctr"/>
                    </a:tc>
                    <a:tc>
                      <a:txBody>
                        <a:bodyPr/>
                        <a:lstStyle/>
                        <a:p>
                          <a:pPr algn="ctr">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9381" marR="109381" marT="0" marB="0" anchor="ctr"/>
                    </a:tc>
                    <a:tc>
                      <a:txBody>
                        <a:bodyPr/>
                        <a:lstStyle/>
                        <a:p>
                          <a:pPr algn="ctr">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9381" marR="109381" marT="0" marB="0" anchor="ctr">
                        <a:lnR w="19050" cap="flat" cmpd="sng" algn="ctr">
                          <a:solidFill>
                            <a:srgbClr val="FF0000"/>
                          </a:solidFill>
                          <a:prstDash val="solid"/>
                          <a:round/>
                          <a:headEnd type="none" w="med" len="med"/>
                          <a:tailEnd type="none" w="med" len="med"/>
                        </a:lnR>
                      </a:tcPr>
                    </a:tc>
                    <a:tc>
                      <a:txBody>
                        <a:bodyPr/>
                        <a:lstStyle/>
                        <a:p>
                          <a:pPr algn="ctr">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9381" marR="109381" marT="0" marB="0" anchor="ctr">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tcPr>
                    </a:tc>
                    <a:tc>
                      <a:txBody>
                        <a:bodyPr/>
                        <a:lstStyle/>
                        <a:p>
                          <a:pPr algn="ctr">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d</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9381" marR="109381" marT="0" marB="0" anchor="ctr">
                        <a:lnL w="19050" cap="flat" cmpd="sng" algn="ctr">
                          <a:solidFill>
                            <a:srgbClr val="FF0000"/>
                          </a:solidFill>
                          <a:prstDash val="solid"/>
                          <a:round/>
                          <a:headEnd type="none" w="med" len="med"/>
                          <a:tailEnd type="none" w="med" len="med"/>
                        </a:lnL>
                      </a:tcPr>
                    </a:tc>
                    <a:tc>
                      <a:txBody>
                        <a:bodyPr/>
                        <a:lstStyle/>
                        <a:p>
                          <a:pPr algn="ctr">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d</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9381" marR="109381" marT="0" marB="0" anchor="ctr"/>
                    </a:tc>
                    <a:tc>
                      <a:txBody>
                        <a:bodyPr/>
                        <a:lstStyle/>
                        <a:p>
                          <a:pPr algn="ctr">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d</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9381" marR="109381" marT="0" marB="0" anchor="ctr"/>
                    </a:tc>
                    <a:tc>
                      <a:txBody>
                        <a:bodyPr/>
                        <a:lstStyle/>
                        <a:p>
                          <a:pPr algn="ctr">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d</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9381" marR="109381" marT="0" marB="0" anchor="ctr">
                        <a:lnR w="19050" cap="flat" cmpd="sng" algn="ctr">
                          <a:solidFill>
                            <a:srgbClr val="FF0000"/>
                          </a:solidFill>
                          <a:prstDash val="solid"/>
                          <a:round/>
                          <a:headEnd type="none" w="med" len="med"/>
                          <a:tailEnd type="none" w="med" len="med"/>
                        </a:lnR>
                      </a:tcPr>
                    </a:tc>
                    <a:tc gridSpan="4">
                      <a:txBody>
                        <a:bodyPr/>
                        <a:lstStyle/>
                        <a:p>
                          <a:pPr algn="ctr">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+1</a:t>
                          </a:r>
                          <a:r>
                            <a:rPr lang="zh-CN" sz="1800" b="1" kern="1200">
                              <a:effectLst/>
                              <a:latin typeface="Times New Roman" panose="02020603050405020304" pitchFamily="18" charset="0"/>
                              <a:ea typeface="微软雅黑" panose="020B0503020204020204" pitchFamily="34" charset="-122"/>
                              <a:cs typeface="Times New Roman" panose="02020603050405020304" pitchFamily="18" charset="0"/>
                            </a:rPr>
                            <a:t>（</a:t>
                          </a: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0~9</a:t>
                          </a:r>
                          <a:r>
                            <a:rPr lang="zh-CN" sz="1800" b="1" kern="1200">
                              <a:effectLst/>
                              <a:latin typeface="Times New Roman" panose="02020603050405020304" pitchFamily="18" charset="0"/>
                              <a:ea typeface="微软雅黑" panose="020B0503020204020204" pitchFamily="34" charset="-122"/>
                              <a:cs typeface="Times New Roman" panose="02020603050405020304" pitchFamily="18" charset="0"/>
                            </a:rPr>
                            <a:t>）</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9381" marR="109381" marT="0" marB="0" anchor="ctr">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a:txBody>
                        <a:bodyPr/>
                        <a:lstStyle/>
                        <a:p>
                          <a:pPr algn="ctr">
                            <a:spcAft>
                              <a:spcPts val="0"/>
                            </a:spcAft>
                          </a:pPr>
                          <a:r>
                            <a:rPr lang="zh-CN" sz="1800" b="1" kern="1200">
                              <a:effectLst/>
                              <a:latin typeface="Times New Roman" panose="02020603050405020304" pitchFamily="18" charset="0"/>
                              <a:ea typeface="微软雅黑" panose="020B0503020204020204" pitchFamily="34" charset="-122"/>
                              <a:cs typeface="Times New Roman" panose="02020603050405020304" pitchFamily="18" charset="0"/>
                            </a:rPr>
                            <a:t>加法计数</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9381" marR="109381" marT="0" marB="0" anchor="ctr">
                        <a:lnL w="19050" cap="flat" cmpd="sng" algn="ctr">
                          <a:solidFill>
                            <a:srgbClr val="FF0000"/>
                          </a:solidFill>
                          <a:prstDash val="solid"/>
                          <a:round/>
                          <a:headEnd type="none" w="med" len="med"/>
                          <a:tailEnd type="none" w="med" len="med"/>
                        </a:lnL>
                      </a:tcPr>
                    </a:tc>
                    <a:extLst>
                      <a:ext uri="{0D108BD9-81ED-4DB2-BD59-A6C34878D82A}">
                        <a16:rowId xmlns:a16="http://schemas.microsoft.com/office/drawing/2014/main" val="2219880020"/>
                      </a:ext>
                    </a:extLst>
                  </a:tr>
                  <a:tr h="492253">
                    <a:tc>
                      <a:txBody>
                        <a:bodyPr/>
                        <a:lstStyle/>
                        <a:p>
                          <a:pPr algn="ctr">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9381" marR="109381" marT="0" marB="0" anchor="ctr"/>
                    </a:tc>
                    <a:tc>
                      <a:txBody>
                        <a:bodyPr/>
                        <a:lstStyle/>
                        <a:p>
                          <a:pPr algn="ctr">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9381" marR="109381" marT="0" marB="0" anchor="ctr"/>
                    </a:tc>
                    <a:tc>
                      <a:txBody>
                        <a:bodyPr/>
                        <a:lstStyle/>
                        <a:p>
                          <a:pPr algn="ctr">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9381" marR="109381" marT="0" marB="0" anchor="ctr">
                        <a:lnR w="19050" cap="flat" cmpd="sng" algn="ctr">
                          <a:solidFill>
                            <a:srgbClr val="FF0000"/>
                          </a:solidFill>
                          <a:prstDash val="solid"/>
                          <a:round/>
                          <a:headEnd type="none" w="med" len="med"/>
                          <a:tailEnd type="none" w="med" len="med"/>
                        </a:lnR>
                      </a:tcPr>
                    </a:tc>
                    <a:tc>
                      <a:txBody>
                        <a:bodyPr/>
                        <a:lstStyle/>
                        <a:p>
                          <a:pPr algn="ctr">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9381" marR="109381" marT="0" marB="0" anchor="ctr">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tcPr>
                    </a:tc>
                    <a:tc>
                      <a:txBody>
                        <a:bodyPr/>
                        <a:lstStyle/>
                        <a:p>
                          <a:pPr algn="ctr">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d</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9381" marR="109381" marT="0" marB="0" anchor="ctr">
                        <a:lnL w="19050" cap="flat" cmpd="sng" algn="ctr">
                          <a:solidFill>
                            <a:srgbClr val="FF0000"/>
                          </a:solidFill>
                          <a:prstDash val="solid"/>
                          <a:round/>
                          <a:headEnd type="none" w="med" len="med"/>
                          <a:tailEnd type="none" w="med" len="med"/>
                        </a:lnL>
                      </a:tcPr>
                    </a:tc>
                    <a:tc>
                      <a:txBody>
                        <a:bodyPr/>
                        <a:lstStyle/>
                        <a:p>
                          <a:pPr algn="ctr">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d</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9381" marR="109381" marT="0" marB="0" anchor="ctr"/>
                    </a:tc>
                    <a:tc>
                      <a:txBody>
                        <a:bodyPr/>
                        <a:lstStyle/>
                        <a:p>
                          <a:pPr algn="ctr">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d</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9381" marR="109381" marT="0" marB="0" anchor="ctr"/>
                    </a:tc>
                    <a:tc>
                      <a:txBody>
                        <a:bodyPr/>
                        <a:lstStyle/>
                        <a:p>
                          <a:pPr algn="ctr">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d</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9381" marR="109381" marT="0" marB="0" anchor="ctr">
                        <a:lnR w="19050" cap="flat" cmpd="sng" algn="ctr">
                          <a:solidFill>
                            <a:srgbClr val="FF0000"/>
                          </a:solidFill>
                          <a:prstDash val="solid"/>
                          <a:round/>
                          <a:headEnd type="none" w="med" len="med"/>
                          <a:tailEnd type="none" w="med" len="med"/>
                        </a:lnR>
                      </a:tcPr>
                    </a:tc>
                    <a:tc gridSpan="4">
                      <a:txBody>
                        <a:bodyPr/>
                        <a:lstStyle/>
                        <a:p>
                          <a:pPr algn="ctr">
                            <a:spcAft>
                              <a:spcPts val="0"/>
                            </a:spcAft>
                          </a:pPr>
                          <a:r>
                            <a:rPr lang="en-US" sz="1800" b="1" kern="100">
                              <a:effectLst/>
                              <a:latin typeface="Times New Roman" panose="02020603050405020304" pitchFamily="18" charset="0"/>
                              <a:ea typeface="微软雅黑" panose="020B0503020204020204" pitchFamily="34" charset="-122"/>
                              <a:cs typeface="Times New Roman" panose="02020603050405020304" pitchFamily="18" charset="0"/>
                            </a:rPr>
                            <a:t>-1</a:t>
                          </a:r>
                          <a:r>
                            <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rPr>
                            <a:t>（</a:t>
                          </a:r>
                          <a:r>
                            <a:rPr lang="en-US" sz="1800" b="1" kern="100">
                              <a:effectLst/>
                              <a:latin typeface="Times New Roman" panose="02020603050405020304" pitchFamily="18" charset="0"/>
                              <a:ea typeface="微软雅黑" panose="020B0503020204020204" pitchFamily="34" charset="-122"/>
                              <a:cs typeface="Times New Roman" panose="02020603050405020304" pitchFamily="18" charset="0"/>
                            </a:rPr>
                            <a:t>9~0</a:t>
                          </a:r>
                          <a:r>
                            <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rPr>
                            <a:t>）</a:t>
                          </a:r>
                        </a:p>
                      </a:txBody>
                      <a:tcPr marL="109381" marR="109381" marT="0" marB="0" anchor="ctr">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a:txBody>
                        <a:bodyPr/>
                        <a:lstStyle/>
                        <a:p>
                          <a:pPr algn="ctr">
                            <a:spcAft>
                              <a:spcPts val="0"/>
                            </a:spcAft>
                          </a:pPr>
                          <a:r>
                            <a:rPr lang="zh-CN" sz="1800" b="1" kern="1200">
                              <a:effectLst/>
                              <a:latin typeface="Times New Roman" panose="02020603050405020304" pitchFamily="18" charset="0"/>
                              <a:ea typeface="微软雅黑" panose="020B0503020204020204" pitchFamily="34" charset="-122"/>
                              <a:cs typeface="Times New Roman" panose="02020603050405020304" pitchFamily="18" charset="0"/>
                            </a:rPr>
                            <a:t>减法计数</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9381" marR="109381" marT="0" marB="0" anchor="ctr">
                        <a:lnL w="19050" cap="flat" cmpd="sng" algn="ctr">
                          <a:solidFill>
                            <a:srgbClr val="FF0000"/>
                          </a:solidFill>
                          <a:prstDash val="solid"/>
                          <a:round/>
                          <a:headEnd type="none" w="med" len="med"/>
                          <a:tailEnd type="none" w="med" len="med"/>
                        </a:lnL>
                      </a:tcPr>
                    </a:tc>
                    <a:extLst>
                      <a:ext uri="{0D108BD9-81ED-4DB2-BD59-A6C34878D82A}">
                        <a16:rowId xmlns:a16="http://schemas.microsoft.com/office/drawing/2014/main" val="3998512804"/>
                      </a:ext>
                    </a:extLst>
                  </a:tr>
                  <a:tr h="492253">
                    <a:tc>
                      <a:txBody>
                        <a:bodyPr/>
                        <a:lstStyle/>
                        <a:p>
                          <a:pPr algn="ctr">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9381" marR="109381" marT="0" marB="0" anchor="ctr"/>
                    </a:tc>
                    <a:tc>
                      <a:txBody>
                        <a:bodyPr/>
                        <a:lstStyle/>
                        <a:p>
                          <a:pPr algn="ctr">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9381" marR="109381" marT="0" marB="0" anchor="ctr"/>
                    </a:tc>
                    <a:tc>
                      <a:txBody>
                        <a:bodyPr/>
                        <a:lstStyle/>
                        <a:p>
                          <a:pPr algn="ctr">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d</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9381" marR="109381" marT="0" marB="0" anchor="ctr">
                        <a:lnR w="19050" cap="flat" cmpd="sng" algn="ctr">
                          <a:solidFill>
                            <a:srgbClr val="FF0000"/>
                          </a:solidFill>
                          <a:prstDash val="solid"/>
                          <a:round/>
                          <a:headEnd type="none" w="med" len="med"/>
                          <a:tailEnd type="none" w="med" len="med"/>
                        </a:lnR>
                      </a:tcPr>
                    </a:tc>
                    <a:tc>
                      <a:txBody>
                        <a:bodyPr/>
                        <a:lstStyle/>
                        <a:p>
                          <a:pPr algn="ctr">
                            <a:spcAft>
                              <a:spcPts val="0"/>
                            </a:spcAft>
                          </a:pPr>
                          <a:r>
                            <a:rPr lang="en-US" sz="1800" b="1" kern="1200" dirty="0">
                              <a:effectLst/>
                              <a:latin typeface="Times New Roman" panose="02020603050405020304" pitchFamily="18" charset="0"/>
                              <a:ea typeface="微软雅黑" panose="020B0503020204020204" pitchFamily="34" charset="-122"/>
                              <a:cs typeface="Times New Roman" panose="02020603050405020304" pitchFamily="18" charset="0"/>
                            </a:rPr>
                            <a:t>d</a:t>
                          </a:r>
                          <a:endParaRPr lang="zh-CN" sz="18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9381" marR="109381" marT="0" marB="0" anchor="ctr">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tcPr>
                    </a:tc>
                    <a:tc>
                      <a:txBody>
                        <a:bodyPr/>
                        <a:lstStyle/>
                        <a:p>
                          <a:pPr algn="ctr">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d</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9381" marR="109381" marT="0" marB="0" anchor="ctr">
                        <a:lnL w="19050" cap="flat" cmpd="sng" algn="ctr">
                          <a:solidFill>
                            <a:srgbClr val="FF0000"/>
                          </a:solidFill>
                          <a:prstDash val="solid"/>
                          <a:round/>
                          <a:headEnd type="none" w="med" len="med"/>
                          <a:tailEnd type="none" w="med" len="med"/>
                        </a:lnL>
                      </a:tcPr>
                    </a:tc>
                    <a:tc>
                      <a:txBody>
                        <a:bodyPr/>
                        <a:lstStyle/>
                        <a:p>
                          <a:pPr algn="ctr">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d</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9381" marR="109381" marT="0" marB="0" anchor="ctr"/>
                    </a:tc>
                    <a:tc>
                      <a:txBody>
                        <a:bodyPr/>
                        <a:lstStyle/>
                        <a:p>
                          <a:pPr algn="ctr">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d</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9381" marR="109381" marT="0" marB="0" anchor="ctr"/>
                    </a:tc>
                    <a:tc>
                      <a:txBody>
                        <a:bodyPr/>
                        <a:lstStyle/>
                        <a:p>
                          <a:pPr algn="ctr">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d</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9381" marR="109381" marT="0" marB="0" anchor="ctr">
                        <a:lnR w="19050" cap="flat" cmpd="sng" algn="ctr">
                          <a:solidFill>
                            <a:srgbClr val="FF0000"/>
                          </a:solidFill>
                          <a:prstDash val="solid"/>
                          <a:round/>
                          <a:headEnd type="none" w="med" len="med"/>
                          <a:tailEnd type="none" w="med" len="med"/>
                        </a:lnR>
                      </a:tcPr>
                    </a:tc>
                    <a:tc>
                      <a:txBody>
                        <a:bodyPr/>
                        <a:lstStyle/>
                        <a:p>
                          <a:pPr algn="ctr">
                            <a:spcAft>
                              <a:spcPts val="0"/>
                            </a:spcAft>
                          </a:pPr>
                          <a14:m>
                            <m:oMathPara xmlns:m="http://schemas.openxmlformats.org/officeDocument/2006/math">
                              <m:oMathParaPr>
                                <m:jc m:val="centerGroup"/>
                              </m:oMathParaPr>
                              <m:oMath xmlns:m="http://schemas.openxmlformats.org/officeDocument/2006/math">
                                <m:sSubSup>
                                  <m:sSubSupPr>
                                    <m:ctrlPr>
                                      <a:rPr lang="zh-CN" sz="1800" b="1" i="1" kern="1200">
                                        <a:effectLst/>
                                        <a:latin typeface="Cambria Math" panose="02040503050406030204" pitchFamily="18" charset="0"/>
                                      </a:rPr>
                                    </m:ctrlPr>
                                  </m:sSubSupPr>
                                  <m:e>
                                    <m:r>
                                      <m:rPr>
                                        <m:nor/>
                                      </m:rP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m:t>Q</m:t>
                                    </m:r>
                                  </m:e>
                                  <m:sub>
                                    <m:r>
                                      <m:rPr>
                                        <m:nor/>
                                      </m:rP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m:t>3</m:t>
                                    </m:r>
                                  </m:sub>
                                  <m:sup>
                                    <m:r>
                                      <m:rPr>
                                        <m:nor/>
                                      </m:rP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m:t>n</m:t>
                                    </m:r>
                                  </m:sup>
                                </m:sSubSup>
                              </m:oMath>
                            </m:oMathPara>
                          </a14:m>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9381" marR="109381" marT="0" marB="0" anchor="ctr">
                        <a:lnL w="19050" cap="flat" cmpd="sng" algn="ctr">
                          <a:solidFill>
                            <a:srgbClr val="FF0000"/>
                          </a:solidFill>
                          <a:prstDash val="solid"/>
                          <a:round/>
                          <a:headEnd type="none" w="med" len="med"/>
                          <a:tailEnd type="none" w="med" len="med"/>
                        </a:lnL>
                      </a:tcPr>
                    </a:tc>
                    <a:tc>
                      <a:txBody>
                        <a:bodyPr/>
                        <a:lstStyle/>
                        <a:p>
                          <a:pPr algn="ctr">
                            <a:spcAft>
                              <a:spcPts val="0"/>
                            </a:spcAft>
                          </a:pPr>
                          <a14:m>
                            <m:oMathPara xmlns:m="http://schemas.openxmlformats.org/officeDocument/2006/math">
                              <m:oMathParaPr>
                                <m:jc m:val="centerGroup"/>
                              </m:oMathParaPr>
                              <m:oMath xmlns:m="http://schemas.openxmlformats.org/officeDocument/2006/math">
                                <m:sSubSup>
                                  <m:sSubSupPr>
                                    <m:ctrlPr>
                                      <a:rPr lang="zh-CN" sz="1800" b="1" i="1" kern="1200">
                                        <a:effectLst/>
                                        <a:latin typeface="Cambria Math" panose="02040503050406030204" pitchFamily="18" charset="0"/>
                                      </a:rPr>
                                    </m:ctrlPr>
                                  </m:sSubSupPr>
                                  <m:e>
                                    <m:r>
                                      <m:rPr>
                                        <m:nor/>
                                      </m:rP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m:t>Q</m:t>
                                    </m:r>
                                  </m:e>
                                  <m:sub>
                                    <m:r>
                                      <m:rPr>
                                        <m:nor/>
                                      </m:rP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m:t>2</m:t>
                                    </m:r>
                                  </m:sub>
                                  <m:sup>
                                    <m:r>
                                      <m:rPr>
                                        <m:nor/>
                                      </m:rP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m:t>n</m:t>
                                    </m:r>
                                  </m:sup>
                                </m:sSubSup>
                              </m:oMath>
                            </m:oMathPara>
                          </a14:m>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9381" marR="109381" marT="0" marB="0" anchor="ctr"/>
                    </a:tc>
                    <a:tc>
                      <a:txBody>
                        <a:bodyPr/>
                        <a:lstStyle/>
                        <a:p>
                          <a:pPr algn="ctr">
                            <a:spcAft>
                              <a:spcPts val="0"/>
                            </a:spcAft>
                          </a:pPr>
                          <a14:m>
                            <m:oMathPara xmlns:m="http://schemas.openxmlformats.org/officeDocument/2006/math">
                              <m:oMathParaPr>
                                <m:jc m:val="centerGroup"/>
                              </m:oMathParaPr>
                              <m:oMath xmlns:m="http://schemas.openxmlformats.org/officeDocument/2006/math">
                                <m:sSubSup>
                                  <m:sSubSupPr>
                                    <m:ctrlPr>
                                      <a:rPr lang="zh-CN" sz="1800" b="1" i="1" kern="1200">
                                        <a:effectLst/>
                                        <a:latin typeface="Cambria Math" panose="02040503050406030204" pitchFamily="18" charset="0"/>
                                      </a:rPr>
                                    </m:ctrlPr>
                                  </m:sSubSupPr>
                                  <m:e>
                                    <m:r>
                                      <m:rPr>
                                        <m:nor/>
                                      </m:rP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m:t>Q</m:t>
                                    </m:r>
                                  </m:e>
                                  <m:sub>
                                    <m:r>
                                      <m:rPr>
                                        <m:nor/>
                                      </m:rP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m:t>1</m:t>
                                    </m:r>
                                  </m:sub>
                                  <m:sup>
                                    <m:r>
                                      <m:rPr>
                                        <m:nor/>
                                      </m:rP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m:t>n</m:t>
                                    </m:r>
                                  </m:sup>
                                </m:sSubSup>
                              </m:oMath>
                            </m:oMathPara>
                          </a14:m>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9381" marR="109381" marT="0" marB="0" anchor="ctr"/>
                    </a:tc>
                    <a:tc>
                      <a:txBody>
                        <a:bodyPr/>
                        <a:lstStyle/>
                        <a:p>
                          <a:pPr algn="ctr">
                            <a:spcAft>
                              <a:spcPts val="0"/>
                            </a:spcAft>
                          </a:pPr>
                          <a14:m>
                            <m:oMathPara xmlns:m="http://schemas.openxmlformats.org/officeDocument/2006/math">
                              <m:oMathParaPr>
                                <m:jc m:val="centerGroup"/>
                              </m:oMathParaPr>
                              <m:oMath xmlns:m="http://schemas.openxmlformats.org/officeDocument/2006/math">
                                <m:sSubSup>
                                  <m:sSubSupPr>
                                    <m:ctrlPr>
                                      <a:rPr lang="zh-CN" sz="1800" b="1" i="1" kern="1200">
                                        <a:effectLst/>
                                        <a:latin typeface="Cambria Math" panose="02040503050406030204" pitchFamily="18" charset="0"/>
                                      </a:rPr>
                                    </m:ctrlPr>
                                  </m:sSubSupPr>
                                  <m:e>
                                    <m:r>
                                      <m:rPr>
                                        <m:nor/>
                                      </m:rP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m:t>Q</m:t>
                                    </m:r>
                                  </m:e>
                                  <m:sub>
                                    <m:r>
                                      <m:rPr>
                                        <m:nor/>
                                      </m:rP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m:t>0</m:t>
                                    </m:r>
                                  </m:sub>
                                  <m:sup>
                                    <m:r>
                                      <m:rPr>
                                        <m:nor/>
                                      </m:rP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m:t>n</m:t>
                                    </m:r>
                                  </m:sup>
                                </m:sSubSup>
                              </m:oMath>
                            </m:oMathPara>
                          </a14:m>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9381" marR="109381" marT="0" marB="0" anchor="ctr">
                        <a:lnR w="19050" cap="flat" cmpd="sng" algn="ctr">
                          <a:solidFill>
                            <a:srgbClr val="FF0000"/>
                          </a:solidFill>
                          <a:prstDash val="solid"/>
                          <a:round/>
                          <a:headEnd type="none" w="med" len="med"/>
                          <a:tailEnd type="none" w="med" len="med"/>
                        </a:lnR>
                      </a:tcPr>
                    </a:tc>
                    <a:tc>
                      <a:txBody>
                        <a:bodyPr/>
                        <a:lstStyle/>
                        <a:p>
                          <a:pPr algn="ctr">
                            <a:spcAft>
                              <a:spcPts val="0"/>
                            </a:spcAft>
                          </a:pPr>
                          <a:r>
                            <a:rPr lang="zh-CN" sz="1800" b="1" kern="1200" dirty="0">
                              <a:effectLst/>
                              <a:latin typeface="Times New Roman" panose="02020603050405020304" pitchFamily="18" charset="0"/>
                              <a:ea typeface="微软雅黑" panose="020B0503020204020204" pitchFamily="34" charset="-122"/>
                              <a:cs typeface="Times New Roman" panose="02020603050405020304" pitchFamily="18" charset="0"/>
                            </a:rPr>
                            <a:t>数据保持</a:t>
                          </a:r>
                          <a:endParaRPr lang="zh-CN" sz="18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9381" marR="109381" marT="0" marB="0" anchor="ctr">
                        <a:lnL w="19050" cap="flat" cmpd="sng" algn="ctr">
                          <a:solidFill>
                            <a:srgbClr val="FF0000"/>
                          </a:solidFill>
                          <a:prstDash val="solid"/>
                          <a:round/>
                          <a:headEnd type="none" w="med" len="med"/>
                          <a:tailEnd type="none" w="med" len="med"/>
                        </a:lnL>
                      </a:tcPr>
                    </a:tc>
                    <a:extLst>
                      <a:ext uri="{0D108BD9-81ED-4DB2-BD59-A6C34878D82A}">
                        <a16:rowId xmlns:a16="http://schemas.microsoft.com/office/drawing/2014/main" val="3221389918"/>
                      </a:ext>
                    </a:extLst>
                  </a:tr>
                </a:tbl>
              </a:graphicData>
            </a:graphic>
          </p:graphicFrame>
        </mc:Choice>
        <mc:Fallback xmlns="">
          <p:graphicFrame>
            <p:nvGraphicFramePr>
              <p:cNvPr id="7" name="表格 6"/>
              <p:cNvGraphicFramePr>
                <a:graphicFrameLocks noGrp="1"/>
              </p:cNvGraphicFramePr>
              <p:nvPr>
                <p:extLst>
                  <p:ext uri="{D42A27DB-BD31-4B8C-83A1-F6EECF244321}">
                    <p14:modId xmlns:p14="http://schemas.microsoft.com/office/powerpoint/2010/main" val="4057591787"/>
                  </p:ext>
                </p:extLst>
              </p:nvPr>
            </p:nvGraphicFramePr>
            <p:xfrm>
              <a:off x="382395" y="1815010"/>
              <a:ext cx="9486962" cy="3110492"/>
            </p:xfrm>
            <a:graphic>
              <a:graphicData uri="http://schemas.openxmlformats.org/drawingml/2006/table">
                <a:tbl>
                  <a:tblPr firstRow="1" firstCol="1" bandRow="1">
                    <a:tableStyleId>{B301B821-A1FF-4177-AEE7-76D212191A09}</a:tableStyleId>
                  </a:tblPr>
                  <a:tblGrid>
                    <a:gridCol w="628291">
                      <a:extLst>
                        <a:ext uri="{9D8B030D-6E8A-4147-A177-3AD203B41FA5}">
                          <a16:colId xmlns:a16="http://schemas.microsoft.com/office/drawing/2014/main" xmlns="" xmlns:a14="http://schemas.microsoft.com/office/drawing/2010/main" val="2666752601"/>
                        </a:ext>
                      </a:extLst>
                    </a:gridCol>
                    <a:gridCol w="629519">
                      <a:extLst>
                        <a:ext uri="{9D8B030D-6E8A-4147-A177-3AD203B41FA5}">
                          <a16:colId xmlns:a16="http://schemas.microsoft.com/office/drawing/2014/main" xmlns="" xmlns:a14="http://schemas.microsoft.com/office/drawing/2010/main" val="1062667441"/>
                        </a:ext>
                      </a:extLst>
                    </a:gridCol>
                    <a:gridCol w="749778">
                      <a:extLst>
                        <a:ext uri="{9D8B030D-6E8A-4147-A177-3AD203B41FA5}">
                          <a16:colId xmlns:a16="http://schemas.microsoft.com/office/drawing/2014/main" xmlns="" xmlns:a14="http://schemas.microsoft.com/office/drawing/2010/main" val="3559992065"/>
                        </a:ext>
                      </a:extLst>
                    </a:gridCol>
                    <a:gridCol w="730145">
                      <a:extLst>
                        <a:ext uri="{9D8B030D-6E8A-4147-A177-3AD203B41FA5}">
                          <a16:colId xmlns:a16="http://schemas.microsoft.com/office/drawing/2014/main" xmlns="" xmlns:a14="http://schemas.microsoft.com/office/drawing/2010/main" val="2297751487"/>
                        </a:ext>
                      </a:extLst>
                    </a:gridCol>
                    <a:gridCol w="611111">
                      <a:extLst>
                        <a:ext uri="{9D8B030D-6E8A-4147-A177-3AD203B41FA5}">
                          <a16:colId xmlns:a16="http://schemas.microsoft.com/office/drawing/2014/main" xmlns="" xmlns:a14="http://schemas.microsoft.com/office/drawing/2010/main" val="3584770187"/>
                        </a:ext>
                      </a:extLst>
                    </a:gridCol>
                    <a:gridCol w="537485">
                      <a:extLst>
                        <a:ext uri="{9D8B030D-6E8A-4147-A177-3AD203B41FA5}">
                          <a16:colId xmlns:a16="http://schemas.microsoft.com/office/drawing/2014/main" xmlns="" xmlns:a14="http://schemas.microsoft.com/office/drawing/2010/main" val="2945559608"/>
                        </a:ext>
                      </a:extLst>
                    </a:gridCol>
                    <a:gridCol w="554664">
                      <a:extLst>
                        <a:ext uri="{9D8B030D-6E8A-4147-A177-3AD203B41FA5}">
                          <a16:colId xmlns:a16="http://schemas.microsoft.com/office/drawing/2014/main" xmlns="" xmlns:a14="http://schemas.microsoft.com/office/drawing/2010/main" val="3486857124"/>
                        </a:ext>
                      </a:extLst>
                    </a:gridCol>
                    <a:gridCol w="537485">
                      <a:extLst>
                        <a:ext uri="{9D8B030D-6E8A-4147-A177-3AD203B41FA5}">
                          <a16:colId xmlns:a16="http://schemas.microsoft.com/office/drawing/2014/main" xmlns="" xmlns:a14="http://schemas.microsoft.com/office/drawing/2010/main" val="979579017"/>
                        </a:ext>
                      </a:extLst>
                    </a:gridCol>
                    <a:gridCol w="749778">
                      <a:extLst>
                        <a:ext uri="{9D8B030D-6E8A-4147-A177-3AD203B41FA5}">
                          <a16:colId xmlns:a16="http://schemas.microsoft.com/office/drawing/2014/main" xmlns="" xmlns:a14="http://schemas.microsoft.com/office/drawing/2010/main" val="3536247118"/>
                        </a:ext>
                      </a:extLst>
                    </a:gridCol>
                    <a:gridCol w="749778">
                      <a:extLst>
                        <a:ext uri="{9D8B030D-6E8A-4147-A177-3AD203B41FA5}">
                          <a16:colId xmlns:a16="http://schemas.microsoft.com/office/drawing/2014/main" xmlns="" xmlns:a14="http://schemas.microsoft.com/office/drawing/2010/main" val="3668678353"/>
                        </a:ext>
                      </a:extLst>
                    </a:gridCol>
                    <a:gridCol w="749778">
                      <a:extLst>
                        <a:ext uri="{9D8B030D-6E8A-4147-A177-3AD203B41FA5}">
                          <a16:colId xmlns:a16="http://schemas.microsoft.com/office/drawing/2014/main" xmlns="" xmlns:a14="http://schemas.microsoft.com/office/drawing/2010/main" val="1162107936"/>
                        </a:ext>
                      </a:extLst>
                    </a:gridCol>
                    <a:gridCol w="749778">
                      <a:extLst>
                        <a:ext uri="{9D8B030D-6E8A-4147-A177-3AD203B41FA5}">
                          <a16:colId xmlns:a16="http://schemas.microsoft.com/office/drawing/2014/main" xmlns="" xmlns:a14="http://schemas.microsoft.com/office/drawing/2010/main" val="26742919"/>
                        </a:ext>
                      </a:extLst>
                    </a:gridCol>
                    <a:gridCol w="1509372">
                      <a:extLst>
                        <a:ext uri="{9D8B030D-6E8A-4147-A177-3AD203B41FA5}">
                          <a16:colId xmlns:a16="http://schemas.microsoft.com/office/drawing/2014/main" xmlns="" xmlns:a14="http://schemas.microsoft.com/office/drawing/2010/main" val="1392716634"/>
                        </a:ext>
                      </a:extLst>
                    </a:gridCol>
                  </a:tblGrid>
                  <a:tr h="490311">
                    <a:tc gridSpan="8">
                      <a:txBody>
                        <a:bodyPr/>
                        <a:lstStyle/>
                        <a:p>
                          <a:pPr algn="ctr">
                            <a:spcAft>
                              <a:spcPts val="0"/>
                            </a:spcAft>
                          </a:pPr>
                          <a:r>
                            <a:rPr lang="zh-CN" sz="1800" b="1" kern="100" dirty="0">
                              <a:effectLst/>
                              <a:latin typeface="Times New Roman" panose="02020603050405020304" pitchFamily="18" charset="0"/>
                              <a:ea typeface="微软雅黑" panose="020B0503020204020204" pitchFamily="34" charset="-122"/>
                              <a:cs typeface="Times New Roman" panose="02020603050405020304" pitchFamily="18" charset="0"/>
                            </a:rPr>
                            <a:t>输入</a:t>
                          </a:r>
                        </a:p>
                      </a:txBody>
                      <a:tcPr marL="109381" marR="109381" marT="0" marB="0" anchor="ctr">
                        <a:lnR w="19050" cap="flat" cmpd="sng" algn="ctr">
                          <a:solidFill>
                            <a:srgbClr val="FF0000"/>
                          </a:solidFill>
                          <a:prstDash val="solid"/>
                          <a:round/>
                          <a:headEnd type="none" w="med" len="med"/>
                          <a:tailEnd type="none" w="med" len="med"/>
                        </a:lnR>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4">
                      <a:txBody>
                        <a:bodyPr/>
                        <a:lstStyle/>
                        <a:p>
                          <a:pPr algn="ctr">
                            <a:spcAft>
                              <a:spcPts val="0"/>
                            </a:spcAft>
                          </a:pPr>
                          <a:r>
                            <a:rPr lang="zh-CN" sz="1800" b="1" kern="100" dirty="0">
                              <a:effectLst/>
                              <a:latin typeface="Times New Roman" panose="02020603050405020304" pitchFamily="18" charset="0"/>
                              <a:ea typeface="微软雅黑" panose="020B0503020204020204" pitchFamily="34" charset="-122"/>
                              <a:cs typeface="Times New Roman" panose="02020603050405020304" pitchFamily="18" charset="0"/>
                            </a:rPr>
                            <a:t>输出</a:t>
                          </a:r>
                        </a:p>
                      </a:txBody>
                      <a:tcPr marL="109381" marR="109381" marT="0" marB="0" anchor="ctr">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rowSpan="2">
                      <a:txBody>
                        <a:bodyPr/>
                        <a:lstStyle/>
                        <a:p>
                          <a:pPr algn="ctr">
                            <a:spcAft>
                              <a:spcPts val="0"/>
                            </a:spcAft>
                          </a:pPr>
                          <a:r>
                            <a:rPr lang="zh-CN" sz="1800" b="1" kern="0" dirty="0">
                              <a:effectLst/>
                              <a:latin typeface="Times New Roman" panose="02020603050405020304" pitchFamily="18" charset="0"/>
                              <a:ea typeface="微软雅黑" panose="020B0503020204020204" pitchFamily="34" charset="-122"/>
                              <a:cs typeface="Times New Roman" panose="02020603050405020304" pitchFamily="18" charset="0"/>
                            </a:rPr>
                            <a:t>工作方式</a:t>
                          </a:r>
                          <a:endParaRPr lang="zh-CN" sz="18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9381" marR="109381" marT="0" marB="0" anchor="ctr">
                        <a:lnL w="19050" cap="flat" cmpd="sng" algn="ctr">
                          <a:solidFill>
                            <a:srgbClr val="FF0000"/>
                          </a:solidFill>
                          <a:prstDash val="solid"/>
                          <a:round/>
                          <a:headEnd type="none" w="med" len="med"/>
                          <a:tailEnd type="none" w="med" len="med"/>
                        </a:lnL>
                      </a:tcPr>
                    </a:tc>
                    <a:extLst>
                      <a:ext uri="{0D108BD9-81ED-4DB2-BD59-A6C34878D82A}">
                        <a16:rowId xmlns:a16="http://schemas.microsoft.com/office/drawing/2014/main" xmlns="" xmlns:a14="http://schemas.microsoft.com/office/drawing/2010/main" val="2906653538"/>
                      </a:ext>
                    </a:extLst>
                  </a:tr>
                  <a:tr h="651169">
                    <a:tc>
                      <a:txBody>
                        <a:bodyPr/>
                        <a:lstStyle/>
                        <a:p>
                          <a:endParaRPr lang="zh-CN"/>
                        </a:p>
                      </a:txBody>
                      <a:tcPr marL="109381" marR="109381" marT="0" marB="0" anchor="ctr">
                        <a:blipFill rotWithShape="1">
                          <a:blip r:embed="rId3"/>
                          <a:stretch>
                            <a:fillRect l="-971" t="-75701" r="-1410680" b="-307477"/>
                          </a:stretch>
                        </a:blipFill>
                      </a:tcPr>
                    </a:tc>
                    <a:tc>
                      <a:txBody>
                        <a:bodyPr/>
                        <a:lstStyle/>
                        <a:p>
                          <a:endParaRPr lang="zh-CN"/>
                        </a:p>
                      </a:txBody>
                      <a:tcPr marL="109381" marR="109381" marT="0" marB="0" anchor="ctr">
                        <a:blipFill rotWithShape="1">
                          <a:blip r:embed="rId3"/>
                          <a:stretch>
                            <a:fillRect l="-100971" t="-75701" r="-1310680" b="-307477"/>
                          </a:stretch>
                        </a:blipFill>
                      </a:tcPr>
                    </a:tc>
                    <a:tc>
                      <a:txBody>
                        <a:bodyPr/>
                        <a:lstStyle/>
                        <a:p>
                          <a:endParaRPr lang="zh-CN"/>
                        </a:p>
                      </a:txBody>
                      <a:tcPr marL="109381" marR="109381" marT="0" marB="0" anchor="ctr">
                        <a:lnR w="19050" cap="flat" cmpd="sng" algn="ctr">
                          <a:solidFill>
                            <a:srgbClr val="FF0000"/>
                          </a:solidFill>
                          <a:prstDash val="solid"/>
                          <a:round/>
                          <a:headEnd type="none" w="med" len="med"/>
                          <a:tailEnd type="none" w="med" len="med"/>
                        </a:lnR>
                        <a:blipFill rotWithShape="1">
                          <a:blip r:embed="rId3"/>
                          <a:stretch>
                            <a:fillRect l="-168293" t="-75701" r="-997561" b="-307477"/>
                          </a:stretch>
                        </a:blipFill>
                      </a:tcPr>
                    </a:tc>
                    <a:tc>
                      <a:txBody>
                        <a:bodyPr/>
                        <a:lstStyle/>
                        <a:p>
                          <a:pPr algn="ctr">
                            <a:spcAft>
                              <a:spcPts val="0"/>
                            </a:spcAft>
                          </a:pPr>
                          <a:r>
                            <a:rPr lang="en-US" sz="1800" b="1" kern="0" dirty="0">
                              <a:effectLst/>
                              <a:latin typeface="Times New Roman" panose="02020603050405020304" pitchFamily="18" charset="0"/>
                              <a:ea typeface="微软雅黑" panose="020B0503020204020204" pitchFamily="34" charset="-122"/>
                              <a:cs typeface="Times New Roman" panose="02020603050405020304" pitchFamily="18" charset="0"/>
                            </a:rPr>
                            <a:t>CP</a:t>
                          </a:r>
                          <a:endParaRPr lang="zh-CN" sz="18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9381" marR="109381" marT="0" marB="0" anchor="ctr">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tcPr>
                    </a:tc>
                    <a:tc>
                      <a:txBody>
                        <a:bodyPr/>
                        <a:lstStyle/>
                        <a:p>
                          <a:pPr algn="ctr">
                            <a:spcAft>
                              <a:spcPts val="0"/>
                            </a:spcAft>
                          </a:pPr>
                          <a:r>
                            <a:rPr lang="en-US" sz="1800" b="1" kern="0">
                              <a:effectLst/>
                              <a:latin typeface="Times New Roman" panose="02020603050405020304" pitchFamily="18" charset="0"/>
                              <a:ea typeface="微软雅黑" panose="020B0503020204020204" pitchFamily="34" charset="-122"/>
                              <a:cs typeface="Times New Roman" panose="02020603050405020304" pitchFamily="18" charset="0"/>
                            </a:rPr>
                            <a:t>D</a:t>
                          </a:r>
                          <a:r>
                            <a:rPr lang="en-US" sz="1800" b="1" kern="0" baseline="-25000">
                              <a:effectLst/>
                              <a:latin typeface="Times New Roman" panose="02020603050405020304" pitchFamily="18" charset="0"/>
                              <a:ea typeface="微软雅黑" panose="020B0503020204020204" pitchFamily="34" charset="-122"/>
                              <a:cs typeface="Times New Roman" panose="02020603050405020304" pitchFamily="18" charset="0"/>
                            </a:rPr>
                            <a:t>3</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9381" marR="109381" marT="0" marB="0" anchor="ctr">
                        <a:lnL w="19050" cap="flat" cmpd="sng" algn="ctr">
                          <a:solidFill>
                            <a:srgbClr val="FF0000"/>
                          </a:solidFill>
                          <a:prstDash val="solid"/>
                          <a:round/>
                          <a:headEnd type="none" w="med" len="med"/>
                          <a:tailEnd type="none" w="med" len="med"/>
                        </a:lnL>
                      </a:tcPr>
                    </a:tc>
                    <a:tc>
                      <a:txBody>
                        <a:bodyPr/>
                        <a:lstStyle/>
                        <a:p>
                          <a:pPr algn="ctr">
                            <a:spcAft>
                              <a:spcPts val="0"/>
                            </a:spcAft>
                          </a:pPr>
                          <a:r>
                            <a:rPr lang="en-US" sz="1800" b="1" kern="0">
                              <a:effectLst/>
                              <a:latin typeface="Times New Roman" panose="02020603050405020304" pitchFamily="18" charset="0"/>
                              <a:ea typeface="微软雅黑" panose="020B0503020204020204" pitchFamily="34" charset="-122"/>
                              <a:cs typeface="Times New Roman" panose="02020603050405020304" pitchFamily="18" charset="0"/>
                            </a:rPr>
                            <a:t>D</a:t>
                          </a:r>
                          <a:r>
                            <a:rPr lang="en-US" sz="1800" b="1" kern="0" baseline="-25000">
                              <a:effectLst/>
                              <a:latin typeface="Times New Roman" panose="02020603050405020304" pitchFamily="18" charset="0"/>
                              <a:ea typeface="微软雅黑" panose="020B0503020204020204" pitchFamily="34" charset="-122"/>
                              <a:cs typeface="Times New Roman" panose="02020603050405020304" pitchFamily="18" charset="0"/>
                            </a:rPr>
                            <a:t>2</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9381" marR="109381" marT="0" marB="0" anchor="ctr"/>
                    </a:tc>
                    <a:tc>
                      <a:txBody>
                        <a:bodyPr/>
                        <a:lstStyle/>
                        <a:p>
                          <a:pPr algn="ctr">
                            <a:spcAft>
                              <a:spcPts val="0"/>
                            </a:spcAft>
                          </a:pPr>
                          <a:r>
                            <a:rPr lang="en-US" sz="1800" b="1" kern="0" dirty="0">
                              <a:effectLst/>
                              <a:latin typeface="Times New Roman" panose="02020603050405020304" pitchFamily="18" charset="0"/>
                              <a:ea typeface="微软雅黑" panose="020B0503020204020204" pitchFamily="34" charset="-122"/>
                              <a:cs typeface="Times New Roman" panose="02020603050405020304" pitchFamily="18" charset="0"/>
                            </a:rPr>
                            <a:t>D</a:t>
                          </a:r>
                          <a:r>
                            <a:rPr lang="en-US" sz="1800" b="1" kern="0" baseline="-25000" dirty="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18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9381" marR="109381" marT="0" marB="0" anchor="ctr"/>
                    </a:tc>
                    <a:tc>
                      <a:txBody>
                        <a:bodyPr/>
                        <a:lstStyle/>
                        <a:p>
                          <a:pPr algn="ctr">
                            <a:spcAft>
                              <a:spcPts val="0"/>
                            </a:spcAft>
                          </a:pPr>
                          <a:r>
                            <a:rPr lang="en-US" sz="1800" b="1" kern="0">
                              <a:effectLst/>
                              <a:latin typeface="Times New Roman" panose="02020603050405020304" pitchFamily="18" charset="0"/>
                              <a:ea typeface="微软雅黑" panose="020B0503020204020204" pitchFamily="34" charset="-122"/>
                              <a:cs typeface="Times New Roman" panose="02020603050405020304" pitchFamily="18" charset="0"/>
                            </a:rPr>
                            <a:t>D</a:t>
                          </a:r>
                          <a:r>
                            <a:rPr lang="en-US" sz="1800" b="1" kern="0" baseline="-2500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9381" marR="109381" marT="0" marB="0" anchor="ctr">
                        <a:lnR w="19050" cap="flat" cmpd="sng" algn="ctr">
                          <a:solidFill>
                            <a:srgbClr val="FF0000"/>
                          </a:solidFill>
                          <a:prstDash val="solid"/>
                          <a:round/>
                          <a:headEnd type="none" w="med" len="med"/>
                          <a:tailEnd type="none" w="med" len="med"/>
                        </a:lnR>
                      </a:tcPr>
                    </a:tc>
                    <a:tc>
                      <a:txBody>
                        <a:bodyPr/>
                        <a:lstStyle/>
                        <a:p>
                          <a:endParaRPr lang="zh-CN"/>
                        </a:p>
                      </a:txBody>
                      <a:tcPr marL="109381" marR="109381" marT="0" marB="0" anchor="ctr">
                        <a:lnL w="19050" cap="flat" cmpd="sng" algn="ctr">
                          <a:solidFill>
                            <a:srgbClr val="FF0000"/>
                          </a:solidFill>
                          <a:prstDash val="solid"/>
                          <a:round/>
                          <a:headEnd type="none" w="med" len="med"/>
                          <a:tailEnd type="none" w="med" len="med"/>
                        </a:lnL>
                        <a:blipFill rotWithShape="1">
                          <a:blip r:embed="rId3"/>
                          <a:stretch>
                            <a:fillRect l="-665041" t="-75701" r="-500813" b="-307477"/>
                          </a:stretch>
                        </a:blipFill>
                      </a:tcPr>
                    </a:tc>
                    <a:tc>
                      <a:txBody>
                        <a:bodyPr/>
                        <a:lstStyle/>
                        <a:p>
                          <a:endParaRPr lang="zh-CN"/>
                        </a:p>
                      </a:txBody>
                      <a:tcPr marL="109381" marR="109381" marT="0" marB="0" anchor="ctr">
                        <a:blipFill rotWithShape="1">
                          <a:blip r:embed="rId3"/>
                          <a:stretch>
                            <a:fillRect l="-771311" t="-75701" r="-404918" b="-307477"/>
                          </a:stretch>
                        </a:blipFill>
                      </a:tcPr>
                    </a:tc>
                    <a:tc>
                      <a:txBody>
                        <a:bodyPr/>
                        <a:lstStyle/>
                        <a:p>
                          <a:endParaRPr lang="zh-CN"/>
                        </a:p>
                      </a:txBody>
                      <a:tcPr marL="109381" marR="109381" marT="0" marB="0" anchor="ctr">
                        <a:blipFill rotWithShape="1">
                          <a:blip r:embed="rId3"/>
                          <a:stretch>
                            <a:fillRect l="-864228" t="-75701" r="-301626" b="-307477"/>
                          </a:stretch>
                        </a:blipFill>
                      </a:tcPr>
                    </a:tc>
                    <a:tc>
                      <a:txBody>
                        <a:bodyPr/>
                        <a:lstStyle/>
                        <a:p>
                          <a:endParaRPr lang="zh-CN"/>
                        </a:p>
                      </a:txBody>
                      <a:tcPr marL="109381" marR="109381" marT="0" marB="0" anchor="ctr">
                        <a:lnR w="19050" cap="flat" cmpd="sng" algn="ctr">
                          <a:solidFill>
                            <a:srgbClr val="FF0000"/>
                          </a:solidFill>
                          <a:prstDash val="solid"/>
                          <a:round/>
                          <a:headEnd type="none" w="med" len="med"/>
                          <a:tailEnd type="none" w="med" len="med"/>
                        </a:lnR>
                        <a:blipFill rotWithShape="1">
                          <a:blip r:embed="rId3"/>
                          <a:stretch>
                            <a:fillRect l="-964228" t="-75701" r="-201626" b="-307477"/>
                          </a:stretch>
                        </a:blipFill>
                      </a:tcPr>
                    </a:tc>
                    <a:tc vMerge="1">
                      <a:txBody>
                        <a:bodyPr/>
                        <a:lstStyle/>
                        <a:p>
                          <a:endParaRPr lang="zh-CN" altLang="en-US"/>
                        </a:p>
                      </a:txBody>
                      <a:tcPr/>
                    </a:tc>
                    <a:extLst>
                      <a:ext uri="{0D108BD9-81ED-4DB2-BD59-A6C34878D82A}">
                        <a16:rowId xmlns:a16="http://schemas.microsoft.com/office/drawing/2014/main" xmlns="" xmlns:a14="http://schemas.microsoft.com/office/drawing/2010/main" val="3505386251"/>
                      </a:ext>
                    </a:extLst>
                  </a:tr>
                  <a:tr h="492253">
                    <a:tc>
                      <a:txBody>
                        <a:bodyPr/>
                        <a:lstStyle/>
                        <a:p>
                          <a:pPr algn="ctr">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9381" marR="109381" marT="0" marB="0" anchor="ctr"/>
                    </a:tc>
                    <a:tc>
                      <a:txBody>
                        <a:bodyPr/>
                        <a:lstStyle/>
                        <a:p>
                          <a:pPr algn="ctr">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d</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9381" marR="109381" marT="0" marB="0" anchor="ctr"/>
                    </a:tc>
                    <a:tc>
                      <a:txBody>
                        <a:bodyPr/>
                        <a:lstStyle/>
                        <a:p>
                          <a:pPr algn="ctr">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d</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9381" marR="109381" marT="0" marB="0" anchor="ctr">
                        <a:lnR w="19050" cap="flat" cmpd="sng" algn="ctr">
                          <a:solidFill>
                            <a:srgbClr val="FF0000"/>
                          </a:solidFill>
                          <a:prstDash val="solid"/>
                          <a:round/>
                          <a:headEnd type="none" w="med" len="med"/>
                          <a:tailEnd type="none" w="med" len="med"/>
                        </a:lnR>
                      </a:tcPr>
                    </a:tc>
                    <a:tc>
                      <a:txBody>
                        <a:bodyPr/>
                        <a:lstStyle/>
                        <a:p>
                          <a:pPr algn="ctr">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d</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9381" marR="109381" marT="0" marB="0" anchor="ctr">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tcPr>
                    </a:tc>
                    <a:tc>
                      <a:txBody>
                        <a:bodyPr/>
                        <a:lstStyle/>
                        <a:p>
                          <a:pPr algn="ctr">
                            <a:spcAft>
                              <a:spcPts val="0"/>
                            </a:spcAft>
                          </a:pPr>
                          <a:r>
                            <a:rPr lang="en-US" sz="1800" b="1" kern="0">
                              <a:effectLst/>
                              <a:latin typeface="Times New Roman" panose="02020603050405020304" pitchFamily="18" charset="0"/>
                              <a:ea typeface="微软雅黑" panose="020B0503020204020204" pitchFamily="34" charset="-122"/>
                              <a:cs typeface="Times New Roman" panose="02020603050405020304" pitchFamily="18" charset="0"/>
                            </a:rPr>
                            <a:t>d</a:t>
                          </a:r>
                          <a:r>
                            <a:rPr lang="en-US" sz="1800" b="1" kern="0" baseline="-25000">
                              <a:effectLst/>
                              <a:latin typeface="Times New Roman" panose="02020603050405020304" pitchFamily="18" charset="0"/>
                              <a:ea typeface="微软雅黑" panose="020B0503020204020204" pitchFamily="34" charset="-122"/>
                              <a:cs typeface="Times New Roman" panose="02020603050405020304" pitchFamily="18" charset="0"/>
                            </a:rPr>
                            <a:t>3</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9381" marR="109381" marT="0" marB="0" anchor="ctr">
                        <a:lnL w="19050" cap="flat" cmpd="sng" algn="ctr">
                          <a:solidFill>
                            <a:srgbClr val="FF0000"/>
                          </a:solidFill>
                          <a:prstDash val="solid"/>
                          <a:round/>
                          <a:headEnd type="none" w="med" len="med"/>
                          <a:tailEnd type="none" w="med" len="med"/>
                        </a:lnL>
                      </a:tcPr>
                    </a:tc>
                    <a:tc>
                      <a:txBody>
                        <a:bodyPr/>
                        <a:lstStyle/>
                        <a:p>
                          <a:pPr algn="ctr">
                            <a:spcAft>
                              <a:spcPts val="0"/>
                            </a:spcAft>
                          </a:pPr>
                          <a:r>
                            <a:rPr lang="en-US" sz="1800" b="1" kern="0">
                              <a:effectLst/>
                              <a:latin typeface="Times New Roman" panose="02020603050405020304" pitchFamily="18" charset="0"/>
                              <a:ea typeface="微软雅黑" panose="020B0503020204020204" pitchFamily="34" charset="-122"/>
                              <a:cs typeface="Times New Roman" panose="02020603050405020304" pitchFamily="18" charset="0"/>
                            </a:rPr>
                            <a:t>d</a:t>
                          </a:r>
                          <a:r>
                            <a:rPr lang="en-US" sz="1800" b="1" kern="0" baseline="-25000">
                              <a:effectLst/>
                              <a:latin typeface="Times New Roman" panose="02020603050405020304" pitchFamily="18" charset="0"/>
                              <a:ea typeface="微软雅黑" panose="020B0503020204020204" pitchFamily="34" charset="-122"/>
                              <a:cs typeface="Times New Roman" panose="02020603050405020304" pitchFamily="18" charset="0"/>
                            </a:rPr>
                            <a:t>2</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9381" marR="109381" marT="0" marB="0" anchor="ctr"/>
                    </a:tc>
                    <a:tc>
                      <a:txBody>
                        <a:bodyPr/>
                        <a:lstStyle/>
                        <a:p>
                          <a:pPr algn="ctr">
                            <a:spcAft>
                              <a:spcPts val="0"/>
                            </a:spcAft>
                          </a:pPr>
                          <a:r>
                            <a:rPr lang="en-US" sz="1800" b="1" kern="0">
                              <a:effectLst/>
                              <a:latin typeface="Times New Roman" panose="02020603050405020304" pitchFamily="18" charset="0"/>
                              <a:ea typeface="微软雅黑" panose="020B0503020204020204" pitchFamily="34" charset="-122"/>
                              <a:cs typeface="Times New Roman" panose="02020603050405020304" pitchFamily="18" charset="0"/>
                            </a:rPr>
                            <a:t>d</a:t>
                          </a:r>
                          <a:r>
                            <a:rPr lang="en-US" sz="1800" b="1" kern="0" baseline="-2500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9381" marR="109381" marT="0" marB="0" anchor="ctr"/>
                    </a:tc>
                    <a:tc>
                      <a:txBody>
                        <a:bodyPr/>
                        <a:lstStyle/>
                        <a:p>
                          <a:pPr algn="ctr">
                            <a:spcAft>
                              <a:spcPts val="0"/>
                            </a:spcAft>
                          </a:pPr>
                          <a:r>
                            <a:rPr lang="en-US" sz="1800" b="1" kern="0">
                              <a:effectLst/>
                              <a:latin typeface="Times New Roman" panose="02020603050405020304" pitchFamily="18" charset="0"/>
                              <a:ea typeface="微软雅黑" panose="020B0503020204020204" pitchFamily="34" charset="-122"/>
                              <a:cs typeface="Times New Roman" panose="02020603050405020304" pitchFamily="18" charset="0"/>
                            </a:rPr>
                            <a:t>d</a:t>
                          </a:r>
                          <a:r>
                            <a:rPr lang="en-US" sz="1800" b="1" kern="0" baseline="-2500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9381" marR="109381" marT="0" marB="0" anchor="ctr">
                        <a:lnR w="19050" cap="flat" cmpd="sng" algn="ctr">
                          <a:solidFill>
                            <a:srgbClr val="FF0000"/>
                          </a:solidFill>
                          <a:prstDash val="solid"/>
                          <a:round/>
                          <a:headEnd type="none" w="med" len="med"/>
                          <a:tailEnd type="none" w="med" len="med"/>
                        </a:lnR>
                      </a:tcPr>
                    </a:tc>
                    <a:tc>
                      <a:txBody>
                        <a:bodyPr/>
                        <a:lstStyle/>
                        <a:p>
                          <a:pPr algn="ctr">
                            <a:spcAft>
                              <a:spcPts val="0"/>
                            </a:spcAft>
                          </a:pPr>
                          <a:r>
                            <a:rPr lang="en-US" sz="1800" b="1" kern="0">
                              <a:effectLst/>
                              <a:latin typeface="Times New Roman" panose="02020603050405020304" pitchFamily="18" charset="0"/>
                              <a:ea typeface="微软雅黑" panose="020B0503020204020204" pitchFamily="34" charset="-122"/>
                              <a:cs typeface="Times New Roman" panose="02020603050405020304" pitchFamily="18" charset="0"/>
                            </a:rPr>
                            <a:t>d</a:t>
                          </a:r>
                          <a:r>
                            <a:rPr lang="en-US" sz="1800" b="1" kern="0" baseline="-25000">
                              <a:effectLst/>
                              <a:latin typeface="Times New Roman" panose="02020603050405020304" pitchFamily="18" charset="0"/>
                              <a:ea typeface="微软雅黑" panose="020B0503020204020204" pitchFamily="34" charset="-122"/>
                              <a:cs typeface="Times New Roman" panose="02020603050405020304" pitchFamily="18" charset="0"/>
                            </a:rPr>
                            <a:t>3</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9381" marR="109381" marT="0" marB="0" anchor="ctr">
                        <a:lnL w="19050" cap="flat" cmpd="sng" algn="ctr">
                          <a:solidFill>
                            <a:srgbClr val="FF0000"/>
                          </a:solidFill>
                          <a:prstDash val="solid"/>
                          <a:round/>
                          <a:headEnd type="none" w="med" len="med"/>
                          <a:tailEnd type="none" w="med" len="med"/>
                        </a:lnL>
                      </a:tcPr>
                    </a:tc>
                    <a:tc>
                      <a:txBody>
                        <a:bodyPr/>
                        <a:lstStyle/>
                        <a:p>
                          <a:pPr algn="ctr">
                            <a:spcAft>
                              <a:spcPts val="0"/>
                            </a:spcAft>
                          </a:pPr>
                          <a:r>
                            <a:rPr lang="en-US" sz="1800" b="1" kern="0">
                              <a:effectLst/>
                              <a:latin typeface="Times New Roman" panose="02020603050405020304" pitchFamily="18" charset="0"/>
                              <a:ea typeface="微软雅黑" panose="020B0503020204020204" pitchFamily="34" charset="-122"/>
                              <a:cs typeface="Times New Roman" panose="02020603050405020304" pitchFamily="18" charset="0"/>
                            </a:rPr>
                            <a:t>d</a:t>
                          </a:r>
                          <a:r>
                            <a:rPr lang="en-US" sz="1800" b="1" kern="0" baseline="-25000">
                              <a:effectLst/>
                              <a:latin typeface="Times New Roman" panose="02020603050405020304" pitchFamily="18" charset="0"/>
                              <a:ea typeface="微软雅黑" panose="020B0503020204020204" pitchFamily="34" charset="-122"/>
                              <a:cs typeface="Times New Roman" panose="02020603050405020304" pitchFamily="18" charset="0"/>
                            </a:rPr>
                            <a:t>2</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9381" marR="109381" marT="0" marB="0" anchor="ctr"/>
                    </a:tc>
                    <a:tc>
                      <a:txBody>
                        <a:bodyPr/>
                        <a:lstStyle/>
                        <a:p>
                          <a:pPr algn="ctr">
                            <a:spcAft>
                              <a:spcPts val="0"/>
                            </a:spcAft>
                          </a:pPr>
                          <a:r>
                            <a:rPr lang="en-US" sz="1800" b="1" kern="0">
                              <a:effectLst/>
                              <a:latin typeface="Times New Roman" panose="02020603050405020304" pitchFamily="18" charset="0"/>
                              <a:ea typeface="微软雅黑" panose="020B0503020204020204" pitchFamily="34" charset="-122"/>
                              <a:cs typeface="Times New Roman" panose="02020603050405020304" pitchFamily="18" charset="0"/>
                            </a:rPr>
                            <a:t>d</a:t>
                          </a:r>
                          <a:r>
                            <a:rPr lang="en-US" sz="1800" b="1" kern="0" baseline="-2500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9381" marR="109381" marT="0" marB="0" anchor="ctr"/>
                    </a:tc>
                    <a:tc>
                      <a:txBody>
                        <a:bodyPr/>
                        <a:lstStyle/>
                        <a:p>
                          <a:pPr algn="ctr">
                            <a:spcAft>
                              <a:spcPts val="0"/>
                            </a:spcAft>
                          </a:pPr>
                          <a:r>
                            <a:rPr lang="en-US" sz="1800" b="1" kern="0">
                              <a:effectLst/>
                              <a:latin typeface="Times New Roman" panose="02020603050405020304" pitchFamily="18" charset="0"/>
                              <a:ea typeface="微软雅黑" panose="020B0503020204020204" pitchFamily="34" charset="-122"/>
                              <a:cs typeface="Times New Roman" panose="02020603050405020304" pitchFamily="18" charset="0"/>
                            </a:rPr>
                            <a:t>d</a:t>
                          </a:r>
                          <a:r>
                            <a:rPr lang="en-US" sz="1800" b="1" kern="0" baseline="-2500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9381" marR="109381" marT="0" marB="0" anchor="ctr">
                        <a:lnR w="19050" cap="flat" cmpd="sng" algn="ctr">
                          <a:solidFill>
                            <a:srgbClr val="FF0000"/>
                          </a:solidFill>
                          <a:prstDash val="solid"/>
                          <a:round/>
                          <a:headEnd type="none" w="med" len="med"/>
                          <a:tailEnd type="none" w="med" len="med"/>
                        </a:lnR>
                      </a:tcPr>
                    </a:tc>
                    <a:tc>
                      <a:txBody>
                        <a:bodyPr/>
                        <a:lstStyle/>
                        <a:p>
                          <a:pPr algn="ctr">
                            <a:spcAft>
                              <a:spcPts val="0"/>
                            </a:spcAft>
                          </a:pPr>
                          <a:r>
                            <a:rPr lang="zh-CN" sz="1800" b="1" kern="1200">
                              <a:effectLst/>
                              <a:latin typeface="Times New Roman" panose="02020603050405020304" pitchFamily="18" charset="0"/>
                              <a:ea typeface="微软雅黑" panose="020B0503020204020204" pitchFamily="34" charset="-122"/>
                              <a:cs typeface="Times New Roman" panose="02020603050405020304" pitchFamily="18" charset="0"/>
                            </a:rPr>
                            <a:t>异步置数</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9381" marR="109381" marT="0" marB="0" anchor="ctr">
                        <a:lnL w="19050" cap="flat" cmpd="sng" algn="ctr">
                          <a:solidFill>
                            <a:srgbClr val="FF0000"/>
                          </a:solidFill>
                          <a:prstDash val="solid"/>
                          <a:round/>
                          <a:headEnd type="none" w="med" len="med"/>
                          <a:tailEnd type="none" w="med" len="med"/>
                        </a:lnL>
                      </a:tcPr>
                    </a:tc>
                    <a:extLst>
                      <a:ext uri="{0D108BD9-81ED-4DB2-BD59-A6C34878D82A}">
                        <a16:rowId xmlns:a16="http://schemas.microsoft.com/office/drawing/2014/main" xmlns="" xmlns:a14="http://schemas.microsoft.com/office/drawing/2010/main" val="2584546907"/>
                      </a:ext>
                    </a:extLst>
                  </a:tr>
                  <a:tr h="492253">
                    <a:tc>
                      <a:txBody>
                        <a:bodyPr/>
                        <a:lstStyle/>
                        <a:p>
                          <a:pPr algn="ctr">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9381" marR="109381" marT="0" marB="0" anchor="ctr"/>
                    </a:tc>
                    <a:tc>
                      <a:txBody>
                        <a:bodyPr/>
                        <a:lstStyle/>
                        <a:p>
                          <a:pPr algn="ctr">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9381" marR="109381" marT="0" marB="0" anchor="ctr"/>
                    </a:tc>
                    <a:tc>
                      <a:txBody>
                        <a:bodyPr/>
                        <a:lstStyle/>
                        <a:p>
                          <a:pPr algn="ctr">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9381" marR="109381" marT="0" marB="0" anchor="ctr">
                        <a:lnR w="19050" cap="flat" cmpd="sng" algn="ctr">
                          <a:solidFill>
                            <a:srgbClr val="FF0000"/>
                          </a:solidFill>
                          <a:prstDash val="solid"/>
                          <a:round/>
                          <a:headEnd type="none" w="med" len="med"/>
                          <a:tailEnd type="none" w="med" len="med"/>
                        </a:lnR>
                      </a:tcPr>
                    </a:tc>
                    <a:tc>
                      <a:txBody>
                        <a:bodyPr/>
                        <a:lstStyle/>
                        <a:p>
                          <a:pPr algn="ctr">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9381" marR="109381" marT="0" marB="0" anchor="ctr">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tcPr>
                    </a:tc>
                    <a:tc>
                      <a:txBody>
                        <a:bodyPr/>
                        <a:lstStyle/>
                        <a:p>
                          <a:pPr algn="ctr">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d</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9381" marR="109381" marT="0" marB="0" anchor="ctr">
                        <a:lnL w="19050" cap="flat" cmpd="sng" algn="ctr">
                          <a:solidFill>
                            <a:srgbClr val="FF0000"/>
                          </a:solidFill>
                          <a:prstDash val="solid"/>
                          <a:round/>
                          <a:headEnd type="none" w="med" len="med"/>
                          <a:tailEnd type="none" w="med" len="med"/>
                        </a:lnL>
                      </a:tcPr>
                    </a:tc>
                    <a:tc>
                      <a:txBody>
                        <a:bodyPr/>
                        <a:lstStyle/>
                        <a:p>
                          <a:pPr algn="ctr">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d</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9381" marR="109381" marT="0" marB="0" anchor="ctr"/>
                    </a:tc>
                    <a:tc>
                      <a:txBody>
                        <a:bodyPr/>
                        <a:lstStyle/>
                        <a:p>
                          <a:pPr algn="ctr">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d</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9381" marR="109381" marT="0" marB="0" anchor="ctr"/>
                    </a:tc>
                    <a:tc>
                      <a:txBody>
                        <a:bodyPr/>
                        <a:lstStyle/>
                        <a:p>
                          <a:pPr algn="ctr">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d</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9381" marR="109381" marT="0" marB="0" anchor="ctr">
                        <a:lnR w="19050" cap="flat" cmpd="sng" algn="ctr">
                          <a:solidFill>
                            <a:srgbClr val="FF0000"/>
                          </a:solidFill>
                          <a:prstDash val="solid"/>
                          <a:round/>
                          <a:headEnd type="none" w="med" len="med"/>
                          <a:tailEnd type="none" w="med" len="med"/>
                        </a:lnR>
                      </a:tcPr>
                    </a:tc>
                    <a:tc gridSpan="4">
                      <a:txBody>
                        <a:bodyPr/>
                        <a:lstStyle/>
                        <a:p>
                          <a:pPr algn="ctr">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+1</a:t>
                          </a:r>
                          <a:r>
                            <a:rPr lang="zh-CN" sz="1800" b="1" kern="1200">
                              <a:effectLst/>
                              <a:latin typeface="Times New Roman" panose="02020603050405020304" pitchFamily="18" charset="0"/>
                              <a:ea typeface="微软雅黑" panose="020B0503020204020204" pitchFamily="34" charset="-122"/>
                              <a:cs typeface="Times New Roman" panose="02020603050405020304" pitchFamily="18" charset="0"/>
                            </a:rPr>
                            <a:t>（</a:t>
                          </a: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0~9</a:t>
                          </a:r>
                          <a:r>
                            <a:rPr lang="zh-CN" sz="1800" b="1" kern="1200">
                              <a:effectLst/>
                              <a:latin typeface="Times New Roman" panose="02020603050405020304" pitchFamily="18" charset="0"/>
                              <a:ea typeface="微软雅黑" panose="020B0503020204020204" pitchFamily="34" charset="-122"/>
                              <a:cs typeface="Times New Roman" panose="02020603050405020304" pitchFamily="18" charset="0"/>
                            </a:rPr>
                            <a:t>）</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9381" marR="109381" marT="0" marB="0" anchor="ctr">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a:txBody>
                        <a:bodyPr/>
                        <a:lstStyle/>
                        <a:p>
                          <a:pPr algn="ctr">
                            <a:spcAft>
                              <a:spcPts val="0"/>
                            </a:spcAft>
                          </a:pPr>
                          <a:r>
                            <a:rPr lang="zh-CN" sz="1800" b="1" kern="1200">
                              <a:effectLst/>
                              <a:latin typeface="Times New Roman" panose="02020603050405020304" pitchFamily="18" charset="0"/>
                              <a:ea typeface="微软雅黑" panose="020B0503020204020204" pitchFamily="34" charset="-122"/>
                              <a:cs typeface="Times New Roman" panose="02020603050405020304" pitchFamily="18" charset="0"/>
                            </a:rPr>
                            <a:t>加法计数</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9381" marR="109381" marT="0" marB="0" anchor="ctr">
                        <a:lnL w="19050" cap="flat" cmpd="sng" algn="ctr">
                          <a:solidFill>
                            <a:srgbClr val="FF0000"/>
                          </a:solidFill>
                          <a:prstDash val="solid"/>
                          <a:round/>
                          <a:headEnd type="none" w="med" len="med"/>
                          <a:tailEnd type="none" w="med" len="med"/>
                        </a:lnL>
                      </a:tcPr>
                    </a:tc>
                    <a:extLst>
                      <a:ext uri="{0D108BD9-81ED-4DB2-BD59-A6C34878D82A}">
                        <a16:rowId xmlns:a16="http://schemas.microsoft.com/office/drawing/2014/main" xmlns="" xmlns:a14="http://schemas.microsoft.com/office/drawing/2010/main" val="2219880020"/>
                      </a:ext>
                    </a:extLst>
                  </a:tr>
                  <a:tr h="492253">
                    <a:tc>
                      <a:txBody>
                        <a:bodyPr/>
                        <a:lstStyle/>
                        <a:p>
                          <a:pPr algn="ctr">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9381" marR="109381" marT="0" marB="0" anchor="ctr"/>
                    </a:tc>
                    <a:tc>
                      <a:txBody>
                        <a:bodyPr/>
                        <a:lstStyle/>
                        <a:p>
                          <a:pPr algn="ctr">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9381" marR="109381" marT="0" marB="0" anchor="ctr"/>
                    </a:tc>
                    <a:tc>
                      <a:txBody>
                        <a:bodyPr/>
                        <a:lstStyle/>
                        <a:p>
                          <a:pPr algn="ctr">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9381" marR="109381" marT="0" marB="0" anchor="ctr">
                        <a:lnR w="19050" cap="flat" cmpd="sng" algn="ctr">
                          <a:solidFill>
                            <a:srgbClr val="FF0000"/>
                          </a:solidFill>
                          <a:prstDash val="solid"/>
                          <a:round/>
                          <a:headEnd type="none" w="med" len="med"/>
                          <a:tailEnd type="none" w="med" len="med"/>
                        </a:lnR>
                      </a:tcPr>
                    </a:tc>
                    <a:tc>
                      <a:txBody>
                        <a:bodyPr/>
                        <a:lstStyle/>
                        <a:p>
                          <a:pPr algn="ctr">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9381" marR="109381" marT="0" marB="0" anchor="ctr">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tcPr>
                    </a:tc>
                    <a:tc>
                      <a:txBody>
                        <a:bodyPr/>
                        <a:lstStyle/>
                        <a:p>
                          <a:pPr algn="ctr">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d</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9381" marR="109381" marT="0" marB="0" anchor="ctr">
                        <a:lnL w="19050" cap="flat" cmpd="sng" algn="ctr">
                          <a:solidFill>
                            <a:srgbClr val="FF0000"/>
                          </a:solidFill>
                          <a:prstDash val="solid"/>
                          <a:round/>
                          <a:headEnd type="none" w="med" len="med"/>
                          <a:tailEnd type="none" w="med" len="med"/>
                        </a:lnL>
                      </a:tcPr>
                    </a:tc>
                    <a:tc>
                      <a:txBody>
                        <a:bodyPr/>
                        <a:lstStyle/>
                        <a:p>
                          <a:pPr algn="ctr">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d</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9381" marR="109381" marT="0" marB="0" anchor="ctr"/>
                    </a:tc>
                    <a:tc>
                      <a:txBody>
                        <a:bodyPr/>
                        <a:lstStyle/>
                        <a:p>
                          <a:pPr algn="ctr">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d</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9381" marR="109381" marT="0" marB="0" anchor="ctr"/>
                    </a:tc>
                    <a:tc>
                      <a:txBody>
                        <a:bodyPr/>
                        <a:lstStyle/>
                        <a:p>
                          <a:pPr algn="ctr">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d</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9381" marR="109381" marT="0" marB="0" anchor="ctr">
                        <a:lnR w="19050" cap="flat" cmpd="sng" algn="ctr">
                          <a:solidFill>
                            <a:srgbClr val="FF0000"/>
                          </a:solidFill>
                          <a:prstDash val="solid"/>
                          <a:round/>
                          <a:headEnd type="none" w="med" len="med"/>
                          <a:tailEnd type="none" w="med" len="med"/>
                        </a:lnR>
                      </a:tcPr>
                    </a:tc>
                    <a:tc gridSpan="4">
                      <a:txBody>
                        <a:bodyPr/>
                        <a:lstStyle/>
                        <a:p>
                          <a:pPr algn="ctr">
                            <a:spcAft>
                              <a:spcPts val="0"/>
                            </a:spcAft>
                          </a:pPr>
                          <a:r>
                            <a:rPr lang="en-US" sz="1800" b="1" kern="100">
                              <a:effectLst/>
                              <a:latin typeface="Times New Roman" panose="02020603050405020304" pitchFamily="18" charset="0"/>
                              <a:ea typeface="微软雅黑" panose="020B0503020204020204" pitchFamily="34" charset="-122"/>
                              <a:cs typeface="Times New Roman" panose="02020603050405020304" pitchFamily="18" charset="0"/>
                            </a:rPr>
                            <a:t>-1</a:t>
                          </a:r>
                          <a:r>
                            <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rPr>
                            <a:t>（</a:t>
                          </a:r>
                          <a:r>
                            <a:rPr lang="en-US" sz="1800" b="1" kern="100">
                              <a:effectLst/>
                              <a:latin typeface="Times New Roman" panose="02020603050405020304" pitchFamily="18" charset="0"/>
                              <a:ea typeface="微软雅黑" panose="020B0503020204020204" pitchFamily="34" charset="-122"/>
                              <a:cs typeface="Times New Roman" panose="02020603050405020304" pitchFamily="18" charset="0"/>
                            </a:rPr>
                            <a:t>9~0</a:t>
                          </a:r>
                          <a:r>
                            <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rPr>
                            <a:t>）</a:t>
                          </a:r>
                        </a:p>
                      </a:txBody>
                      <a:tcPr marL="109381" marR="109381" marT="0" marB="0" anchor="ctr">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a:txBody>
                        <a:bodyPr/>
                        <a:lstStyle/>
                        <a:p>
                          <a:pPr algn="ctr">
                            <a:spcAft>
                              <a:spcPts val="0"/>
                            </a:spcAft>
                          </a:pPr>
                          <a:r>
                            <a:rPr lang="zh-CN" sz="1800" b="1" kern="1200">
                              <a:effectLst/>
                              <a:latin typeface="Times New Roman" panose="02020603050405020304" pitchFamily="18" charset="0"/>
                              <a:ea typeface="微软雅黑" panose="020B0503020204020204" pitchFamily="34" charset="-122"/>
                              <a:cs typeface="Times New Roman" panose="02020603050405020304" pitchFamily="18" charset="0"/>
                            </a:rPr>
                            <a:t>减法计数</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9381" marR="109381" marT="0" marB="0" anchor="ctr">
                        <a:lnL w="19050" cap="flat" cmpd="sng" algn="ctr">
                          <a:solidFill>
                            <a:srgbClr val="FF0000"/>
                          </a:solidFill>
                          <a:prstDash val="solid"/>
                          <a:round/>
                          <a:headEnd type="none" w="med" len="med"/>
                          <a:tailEnd type="none" w="med" len="med"/>
                        </a:lnL>
                      </a:tcPr>
                    </a:tc>
                    <a:extLst>
                      <a:ext uri="{0D108BD9-81ED-4DB2-BD59-A6C34878D82A}">
                        <a16:rowId xmlns:a16="http://schemas.microsoft.com/office/drawing/2014/main" xmlns="" xmlns:a14="http://schemas.microsoft.com/office/drawing/2010/main" val="3998512804"/>
                      </a:ext>
                    </a:extLst>
                  </a:tr>
                  <a:tr h="492253">
                    <a:tc>
                      <a:txBody>
                        <a:bodyPr/>
                        <a:lstStyle/>
                        <a:p>
                          <a:pPr algn="ctr">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9381" marR="109381" marT="0" marB="0" anchor="ctr"/>
                    </a:tc>
                    <a:tc>
                      <a:txBody>
                        <a:bodyPr/>
                        <a:lstStyle/>
                        <a:p>
                          <a:pPr algn="ctr">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9381" marR="109381" marT="0" marB="0" anchor="ctr"/>
                    </a:tc>
                    <a:tc>
                      <a:txBody>
                        <a:bodyPr/>
                        <a:lstStyle/>
                        <a:p>
                          <a:pPr algn="ctr">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d</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9381" marR="109381" marT="0" marB="0" anchor="ctr">
                        <a:lnR w="19050" cap="flat" cmpd="sng" algn="ctr">
                          <a:solidFill>
                            <a:srgbClr val="FF0000"/>
                          </a:solidFill>
                          <a:prstDash val="solid"/>
                          <a:round/>
                          <a:headEnd type="none" w="med" len="med"/>
                          <a:tailEnd type="none" w="med" len="med"/>
                        </a:lnR>
                      </a:tcPr>
                    </a:tc>
                    <a:tc>
                      <a:txBody>
                        <a:bodyPr/>
                        <a:lstStyle/>
                        <a:p>
                          <a:pPr algn="ctr">
                            <a:spcAft>
                              <a:spcPts val="0"/>
                            </a:spcAft>
                          </a:pPr>
                          <a:r>
                            <a:rPr lang="en-US" sz="1800" b="1" kern="1200" dirty="0">
                              <a:effectLst/>
                              <a:latin typeface="Times New Roman" panose="02020603050405020304" pitchFamily="18" charset="0"/>
                              <a:ea typeface="微软雅黑" panose="020B0503020204020204" pitchFamily="34" charset="-122"/>
                              <a:cs typeface="Times New Roman" panose="02020603050405020304" pitchFamily="18" charset="0"/>
                            </a:rPr>
                            <a:t>d</a:t>
                          </a:r>
                          <a:endParaRPr lang="zh-CN" sz="18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9381" marR="109381" marT="0" marB="0" anchor="ctr">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tcPr>
                    </a:tc>
                    <a:tc>
                      <a:txBody>
                        <a:bodyPr/>
                        <a:lstStyle/>
                        <a:p>
                          <a:pPr algn="ctr">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d</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9381" marR="109381" marT="0" marB="0" anchor="ctr">
                        <a:lnL w="19050" cap="flat" cmpd="sng" algn="ctr">
                          <a:solidFill>
                            <a:srgbClr val="FF0000"/>
                          </a:solidFill>
                          <a:prstDash val="solid"/>
                          <a:round/>
                          <a:headEnd type="none" w="med" len="med"/>
                          <a:tailEnd type="none" w="med" len="med"/>
                        </a:lnL>
                      </a:tcPr>
                    </a:tc>
                    <a:tc>
                      <a:txBody>
                        <a:bodyPr/>
                        <a:lstStyle/>
                        <a:p>
                          <a:pPr algn="ctr">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d</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9381" marR="109381" marT="0" marB="0" anchor="ctr"/>
                    </a:tc>
                    <a:tc>
                      <a:txBody>
                        <a:bodyPr/>
                        <a:lstStyle/>
                        <a:p>
                          <a:pPr algn="ctr">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d</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9381" marR="109381" marT="0" marB="0" anchor="ctr"/>
                    </a:tc>
                    <a:tc>
                      <a:txBody>
                        <a:bodyPr/>
                        <a:lstStyle/>
                        <a:p>
                          <a:pPr algn="ctr">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d</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9381" marR="109381" marT="0" marB="0" anchor="ctr">
                        <a:lnR w="19050" cap="flat" cmpd="sng" algn="ctr">
                          <a:solidFill>
                            <a:srgbClr val="FF0000"/>
                          </a:solidFill>
                          <a:prstDash val="solid"/>
                          <a:round/>
                          <a:headEnd type="none" w="med" len="med"/>
                          <a:tailEnd type="none" w="med" len="med"/>
                        </a:lnR>
                      </a:tcPr>
                    </a:tc>
                    <a:tc>
                      <a:txBody>
                        <a:bodyPr/>
                        <a:lstStyle/>
                        <a:p>
                          <a:endParaRPr lang="zh-CN"/>
                        </a:p>
                      </a:txBody>
                      <a:tcPr marL="109381" marR="109381" marT="0" marB="0" anchor="ctr">
                        <a:lnL w="19050" cap="flat" cmpd="sng" algn="ctr">
                          <a:solidFill>
                            <a:srgbClr val="FF0000"/>
                          </a:solidFill>
                          <a:prstDash val="solid"/>
                          <a:round/>
                          <a:headEnd type="none" w="med" len="med"/>
                          <a:tailEnd type="none" w="med" len="med"/>
                        </a:lnL>
                        <a:blipFill rotWithShape="1">
                          <a:blip r:embed="rId3"/>
                          <a:stretch>
                            <a:fillRect l="-665041" t="-530864" r="-500813" b="-7407"/>
                          </a:stretch>
                        </a:blipFill>
                      </a:tcPr>
                    </a:tc>
                    <a:tc>
                      <a:txBody>
                        <a:bodyPr/>
                        <a:lstStyle/>
                        <a:p>
                          <a:endParaRPr lang="zh-CN"/>
                        </a:p>
                      </a:txBody>
                      <a:tcPr marL="109381" marR="109381" marT="0" marB="0" anchor="ctr">
                        <a:blipFill rotWithShape="1">
                          <a:blip r:embed="rId3"/>
                          <a:stretch>
                            <a:fillRect l="-771311" t="-530864" r="-404918" b="-7407"/>
                          </a:stretch>
                        </a:blipFill>
                      </a:tcPr>
                    </a:tc>
                    <a:tc>
                      <a:txBody>
                        <a:bodyPr/>
                        <a:lstStyle/>
                        <a:p>
                          <a:endParaRPr lang="zh-CN"/>
                        </a:p>
                      </a:txBody>
                      <a:tcPr marL="109381" marR="109381" marT="0" marB="0" anchor="ctr">
                        <a:blipFill rotWithShape="1">
                          <a:blip r:embed="rId3"/>
                          <a:stretch>
                            <a:fillRect l="-864228" t="-530864" r="-301626" b="-7407"/>
                          </a:stretch>
                        </a:blipFill>
                      </a:tcPr>
                    </a:tc>
                    <a:tc>
                      <a:txBody>
                        <a:bodyPr/>
                        <a:lstStyle/>
                        <a:p>
                          <a:endParaRPr lang="zh-CN"/>
                        </a:p>
                      </a:txBody>
                      <a:tcPr marL="109381" marR="109381" marT="0" marB="0" anchor="ctr">
                        <a:lnR w="19050" cap="flat" cmpd="sng" algn="ctr">
                          <a:solidFill>
                            <a:srgbClr val="FF0000"/>
                          </a:solidFill>
                          <a:prstDash val="solid"/>
                          <a:round/>
                          <a:headEnd type="none" w="med" len="med"/>
                          <a:tailEnd type="none" w="med" len="med"/>
                        </a:lnR>
                        <a:blipFill rotWithShape="1">
                          <a:blip r:embed="rId3"/>
                          <a:stretch>
                            <a:fillRect l="-964228" t="-530864" r="-201626" b="-7407"/>
                          </a:stretch>
                        </a:blipFill>
                      </a:tcPr>
                    </a:tc>
                    <a:tc>
                      <a:txBody>
                        <a:bodyPr/>
                        <a:lstStyle/>
                        <a:p>
                          <a:pPr algn="ctr">
                            <a:spcAft>
                              <a:spcPts val="0"/>
                            </a:spcAft>
                          </a:pPr>
                          <a:r>
                            <a:rPr lang="zh-CN" sz="1800" b="1" kern="1200" dirty="0">
                              <a:effectLst/>
                              <a:latin typeface="Times New Roman" panose="02020603050405020304" pitchFamily="18" charset="0"/>
                              <a:ea typeface="微软雅黑" panose="020B0503020204020204" pitchFamily="34" charset="-122"/>
                              <a:cs typeface="Times New Roman" panose="02020603050405020304" pitchFamily="18" charset="0"/>
                            </a:rPr>
                            <a:t>数据保持</a:t>
                          </a:r>
                          <a:endParaRPr lang="zh-CN" sz="18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9381" marR="109381" marT="0" marB="0" anchor="ctr">
                        <a:lnL w="19050" cap="flat" cmpd="sng" algn="ctr">
                          <a:solidFill>
                            <a:srgbClr val="FF0000"/>
                          </a:solidFill>
                          <a:prstDash val="solid"/>
                          <a:round/>
                          <a:headEnd type="none" w="med" len="med"/>
                          <a:tailEnd type="none" w="med" len="med"/>
                        </a:lnL>
                      </a:tcPr>
                    </a:tc>
                    <a:extLst>
                      <a:ext uri="{0D108BD9-81ED-4DB2-BD59-A6C34878D82A}">
                        <a16:rowId xmlns:a16="http://schemas.microsoft.com/office/drawing/2014/main" xmlns="" xmlns:a14="http://schemas.microsoft.com/office/drawing/2010/main" val="3221389918"/>
                      </a:ext>
                    </a:extLst>
                  </a:tr>
                </a:tbl>
              </a:graphicData>
            </a:graphic>
          </p:graphicFrame>
        </mc:Fallback>
      </mc:AlternateContent>
      <p:sp>
        <p:nvSpPr>
          <p:cNvPr id="2" name="矩形 1"/>
          <p:cNvSpPr/>
          <p:nvPr/>
        </p:nvSpPr>
        <p:spPr>
          <a:xfrm>
            <a:off x="10012231" y="1586492"/>
            <a:ext cx="2046419" cy="3970318"/>
          </a:xfrm>
          <a:prstGeom prst="rect">
            <a:avLst/>
          </a:prstGeom>
        </p:spPr>
        <p:txBody>
          <a:bodyPr wrap="square">
            <a:spAutoFit/>
          </a:bodyPr>
          <a:lstStyle/>
          <a:p>
            <a:pPr marL="457200" indent="-457200" defTabSz="468000">
              <a:lnSpc>
                <a:spcPct val="150000"/>
              </a:lnSpc>
              <a:buClr>
                <a:srgbClr val="3859CD"/>
              </a:buClr>
              <a:buFont typeface="Wingdings" panose="05000000000000000000" pitchFamily="2" charset="2"/>
              <a:buChar char="n"/>
            </a:pPr>
            <a:r>
              <a:rPr lang="zh-CN" altLang="en-US" sz="2400" b="1" dirty="0">
                <a:solidFill>
                  <a:prstClr val="black"/>
                </a:solidFill>
                <a:latin typeface="微软雅黑" panose="020B0503020204020204" pitchFamily="34" charset="-122"/>
                <a:ea typeface="微软雅黑" panose="020B0503020204020204" pitchFamily="34" charset="-122"/>
              </a:rPr>
              <a:t>异步置数</a:t>
            </a:r>
            <a:endParaRPr lang="en-US" altLang="zh-CN" sz="2400" b="1" dirty="0">
              <a:solidFill>
                <a:prstClr val="black"/>
              </a:solidFill>
              <a:latin typeface="微软雅黑" panose="020B0503020204020204" pitchFamily="34" charset="-122"/>
              <a:ea typeface="微软雅黑" panose="020B0503020204020204" pitchFamily="34" charset="-122"/>
            </a:endParaRPr>
          </a:p>
          <a:p>
            <a:pPr marL="457200" indent="-457200" defTabSz="468000">
              <a:lnSpc>
                <a:spcPct val="150000"/>
              </a:lnSpc>
              <a:buClr>
                <a:srgbClr val="3859CD"/>
              </a:buClr>
              <a:buFont typeface="Wingdings" panose="05000000000000000000" pitchFamily="2" charset="2"/>
              <a:buChar char="n"/>
            </a:pPr>
            <a:r>
              <a:rPr lang="zh-CN" altLang="en-US" sz="2400" b="1" dirty="0">
                <a:solidFill>
                  <a:prstClr val="black"/>
                </a:solidFill>
                <a:latin typeface="微软雅黑" panose="020B0503020204020204" pitchFamily="34" charset="-122"/>
                <a:ea typeface="微软雅黑" panose="020B0503020204020204" pitchFamily="34" charset="-122"/>
              </a:rPr>
              <a:t>数据保持</a:t>
            </a:r>
            <a:endParaRPr lang="en-US" altLang="zh-CN" sz="2400" b="1" dirty="0">
              <a:solidFill>
                <a:prstClr val="black"/>
              </a:solidFill>
              <a:latin typeface="微软雅黑" panose="020B0503020204020204" pitchFamily="34" charset="-122"/>
              <a:ea typeface="微软雅黑" panose="020B0503020204020204" pitchFamily="34" charset="-122"/>
            </a:endParaRPr>
          </a:p>
          <a:p>
            <a:pPr marL="457200" indent="-457200" defTabSz="468000">
              <a:lnSpc>
                <a:spcPct val="150000"/>
              </a:lnSpc>
              <a:buClr>
                <a:srgbClr val="3859CD"/>
              </a:buClr>
              <a:buFont typeface="Wingdings" panose="05000000000000000000" pitchFamily="2" charset="2"/>
              <a:buChar char="n"/>
            </a:pPr>
            <a:r>
              <a:rPr lang="zh-CN" altLang="en-US" sz="2400" b="1" dirty="0">
                <a:solidFill>
                  <a:prstClr val="black"/>
                </a:solidFill>
                <a:latin typeface="微软雅黑" panose="020B0503020204020204" pitchFamily="34" charset="-122"/>
                <a:ea typeface="微软雅黑" panose="020B0503020204020204" pitchFamily="34" charset="-122"/>
              </a:rPr>
              <a:t>可逆计数</a:t>
            </a:r>
            <a:endParaRPr lang="en-US" altLang="zh-CN" sz="2400" b="1" dirty="0">
              <a:solidFill>
                <a:prstClr val="black"/>
              </a:solidFill>
              <a:latin typeface="微软雅黑" panose="020B0503020204020204" pitchFamily="34" charset="-122"/>
              <a:ea typeface="微软雅黑" panose="020B0503020204020204" pitchFamily="34" charset="-122"/>
            </a:endParaRPr>
          </a:p>
          <a:p>
            <a:pPr marL="457200" indent="-457200" defTabSz="468000">
              <a:lnSpc>
                <a:spcPct val="150000"/>
              </a:lnSpc>
              <a:buClr>
                <a:srgbClr val="3859CD"/>
              </a:buClr>
              <a:buFont typeface="Wingdings" panose="05000000000000000000" pitchFamily="2" charset="2"/>
              <a:buChar char="n"/>
            </a:pPr>
            <a:r>
              <a:rPr lang="zh-CN" altLang="en-US" sz="2400" b="1" dirty="0">
                <a:solidFill>
                  <a:prstClr val="black"/>
                </a:solidFill>
                <a:latin typeface="微软雅黑" panose="020B0503020204020204" pitchFamily="34" charset="-122"/>
                <a:ea typeface="微软雅黑" panose="020B0503020204020204" pitchFamily="34" charset="-122"/>
              </a:rPr>
              <a:t>单时钟</a:t>
            </a:r>
            <a:endParaRPr lang="en-US" altLang="zh-CN" sz="2400" b="1" dirty="0">
              <a:solidFill>
                <a:prstClr val="black"/>
              </a:solidFill>
              <a:latin typeface="微软雅黑" panose="020B0503020204020204" pitchFamily="34" charset="-122"/>
              <a:ea typeface="微软雅黑" panose="020B0503020204020204" pitchFamily="34" charset="-122"/>
            </a:endParaRPr>
          </a:p>
          <a:p>
            <a:pPr marL="457200" indent="-457200" defTabSz="468000">
              <a:lnSpc>
                <a:spcPct val="150000"/>
              </a:lnSpc>
              <a:buClr>
                <a:srgbClr val="3859CD"/>
              </a:buClr>
              <a:buFont typeface="Wingdings" panose="05000000000000000000" pitchFamily="2" charset="2"/>
              <a:buChar char="n"/>
            </a:pPr>
            <a:r>
              <a:rPr lang="zh-CN" altLang="en-US" sz="2400" b="1" dirty="0">
                <a:solidFill>
                  <a:prstClr val="black"/>
                </a:solidFill>
                <a:latin typeface="微软雅黑" panose="020B0503020204020204" pitchFamily="34" charset="-122"/>
                <a:ea typeface="微软雅黑" panose="020B0503020204020204" pitchFamily="34" charset="-122"/>
              </a:rPr>
              <a:t>进位输出</a:t>
            </a:r>
            <a:endParaRPr lang="en-US" altLang="zh-CN" sz="2400" b="1" dirty="0">
              <a:solidFill>
                <a:prstClr val="black"/>
              </a:solidFill>
              <a:latin typeface="微软雅黑" panose="020B0503020204020204" pitchFamily="34" charset="-122"/>
              <a:ea typeface="微软雅黑" panose="020B0503020204020204" pitchFamily="34" charset="-122"/>
            </a:endParaRPr>
          </a:p>
          <a:p>
            <a:pPr marL="457200" indent="-457200" defTabSz="468000">
              <a:lnSpc>
                <a:spcPct val="150000"/>
              </a:lnSpc>
              <a:buClr>
                <a:srgbClr val="3859CD"/>
              </a:buClr>
              <a:buFont typeface="Wingdings" panose="05000000000000000000" pitchFamily="2" charset="2"/>
              <a:buChar char="n"/>
            </a:pPr>
            <a:r>
              <a:rPr lang="zh-CN" altLang="en-US" sz="2400" b="1" dirty="0">
                <a:solidFill>
                  <a:prstClr val="black"/>
                </a:solidFill>
                <a:latin typeface="微软雅黑" panose="020B0503020204020204" pitchFamily="34" charset="-122"/>
                <a:ea typeface="微软雅黑" panose="020B0503020204020204" pitchFamily="34" charset="-122"/>
              </a:rPr>
              <a:t>串行时钟输出</a:t>
            </a:r>
            <a:endParaRPr lang="en-US" altLang="zh-CN" sz="2400" b="1" dirty="0">
              <a:solidFill>
                <a:prstClr val="black"/>
              </a:solidFill>
              <a:latin typeface="微软雅黑" panose="020B0503020204020204" pitchFamily="34" charset="-122"/>
              <a:ea typeface="微软雅黑" panose="020B0503020204020204" pitchFamily="34" charset="-122"/>
            </a:endParaRPr>
          </a:p>
        </p:txBody>
      </p:sp>
      <p:sp>
        <p:nvSpPr>
          <p:cNvPr id="12" name="文本框 5"/>
          <p:cNvSpPr txBox="1"/>
          <p:nvPr/>
        </p:nvSpPr>
        <p:spPr>
          <a:xfrm>
            <a:off x="304512" y="4998899"/>
            <a:ext cx="11392767" cy="1754326"/>
          </a:xfrm>
          <a:prstGeom prst="rect">
            <a:avLst/>
          </a:prstGeom>
          <a:noFill/>
        </p:spPr>
        <p:txBody>
          <a:bodyPr wrap="square" rtlCol="0">
            <a:spAutoFit/>
          </a:bodyPr>
          <a:lstStyle/>
          <a:p>
            <a:pPr marL="342900" indent="-342900" defTabSz="468000">
              <a:lnSpc>
                <a:spcPct val="150000"/>
              </a:lnSpc>
              <a:buClr>
                <a:srgbClr val="3859CD"/>
              </a:buClr>
              <a:buFont typeface="Wingdings" panose="05000000000000000000" pitchFamily="2" charset="2"/>
              <a:buChar char="n"/>
            </a:pPr>
            <a:r>
              <a:rPr lang="en-US" altLang="zh-CN" sz="2400" b="1" dirty="0">
                <a:solidFill>
                  <a:srgbClr val="FF0000"/>
                </a:solidFill>
                <a:latin typeface="微软雅黑" panose="020B0503020204020204" pitchFamily="34" charset="-122"/>
                <a:ea typeface="微软雅黑" panose="020B0503020204020204" pitchFamily="34" charset="-122"/>
              </a:rPr>
              <a:t>74LS190</a:t>
            </a:r>
            <a:r>
              <a:rPr lang="zh-CN" altLang="en-US" sz="2400" b="1" dirty="0">
                <a:solidFill>
                  <a:srgbClr val="FF0000"/>
                </a:solidFill>
                <a:latin typeface="微软雅黑" panose="020B0503020204020204" pitchFamily="34" charset="-122"/>
                <a:ea typeface="微软雅黑" panose="020B0503020204020204" pitchFamily="34" charset="-122"/>
              </a:rPr>
              <a:t>：单时钟</a:t>
            </a:r>
            <a:r>
              <a:rPr lang="zh-CN" altLang="en-US" sz="2400" b="1" dirty="0">
                <a:latin typeface="微软雅黑" panose="020B0503020204020204" pitchFamily="34" charset="-122"/>
                <a:ea typeface="微软雅黑" panose="020B0503020204020204" pitchFamily="34" charset="-122"/>
              </a:rPr>
              <a:t>的十进制同步可异计数器</a:t>
            </a:r>
            <a:endParaRPr lang="en-US" altLang="zh-CN" sz="2400" b="1" dirty="0">
              <a:latin typeface="微软雅黑" panose="020B0503020204020204" pitchFamily="34" charset="-122"/>
              <a:ea typeface="微软雅黑" panose="020B0503020204020204" pitchFamily="34" charset="-122"/>
            </a:endParaRPr>
          </a:p>
          <a:p>
            <a:pPr marL="342900" indent="-342900" defTabSz="468000">
              <a:lnSpc>
                <a:spcPct val="150000"/>
              </a:lnSpc>
              <a:buClr>
                <a:srgbClr val="3859CD"/>
              </a:buClr>
              <a:buFont typeface="Wingdings" panose="05000000000000000000" pitchFamily="2" charset="2"/>
              <a:buChar char="n"/>
            </a:pPr>
            <a:r>
              <a:rPr lang="en-US" altLang="zh-CN" sz="2400" b="1" dirty="0">
                <a:solidFill>
                  <a:srgbClr val="FF0000"/>
                </a:solidFill>
                <a:latin typeface="微软雅黑" panose="020B0503020204020204" pitchFamily="34" charset="-122"/>
                <a:ea typeface="微软雅黑" panose="020B0503020204020204" pitchFamily="34" charset="-122"/>
              </a:rPr>
              <a:t>74LS192</a:t>
            </a:r>
            <a:r>
              <a:rPr lang="zh-CN" altLang="en-US" sz="2400" b="1" dirty="0">
                <a:solidFill>
                  <a:srgbClr val="FF0000"/>
                </a:solidFill>
                <a:latin typeface="微软雅黑" panose="020B0503020204020204" pitchFamily="34" charset="-122"/>
                <a:ea typeface="微软雅黑" panose="020B0503020204020204" pitchFamily="34" charset="-122"/>
              </a:rPr>
              <a:t>：双时钟</a:t>
            </a:r>
            <a:r>
              <a:rPr lang="zh-CN" altLang="en-US" sz="2400" b="1" dirty="0">
                <a:latin typeface="微软雅黑" panose="020B0503020204020204" pitchFamily="34" charset="-122"/>
                <a:ea typeface="微软雅黑" panose="020B0503020204020204" pitchFamily="34" charset="-122"/>
              </a:rPr>
              <a:t>十进制同步可异计数器</a:t>
            </a:r>
            <a:endParaRPr lang="en-US" altLang="zh-CN" sz="2400" b="1" dirty="0">
              <a:latin typeface="微软雅黑" panose="020B0503020204020204" pitchFamily="34" charset="-122"/>
              <a:ea typeface="微软雅黑" panose="020B0503020204020204" pitchFamily="34" charset="-122"/>
            </a:endParaRPr>
          </a:p>
          <a:p>
            <a:pPr marL="800100" lvl="1" indent="-342900" defTabSz="468000">
              <a:lnSpc>
                <a:spcPct val="150000"/>
              </a:lnSpc>
              <a:buClr>
                <a:srgbClr val="3859CD"/>
              </a:buClr>
              <a:buFont typeface="Wingdings" panose="05000000000000000000" pitchFamily="2" charset="2"/>
              <a:buChar char="n"/>
            </a:pPr>
            <a:r>
              <a:rPr lang="zh-CN" altLang="en-US" sz="2400" b="1" dirty="0">
                <a:latin typeface="微软雅黑" panose="020B0503020204020204" pitchFamily="34" charset="-122"/>
                <a:ea typeface="微软雅黑" panose="020B0503020204020204" pitchFamily="34" charset="-122"/>
              </a:rPr>
              <a:t>具体信号和引脚排列与双时钟</a:t>
            </a:r>
            <a:r>
              <a:rPr lang="en-US" altLang="zh-CN" sz="2400" b="1" dirty="0">
                <a:latin typeface="微软雅黑" panose="020B0503020204020204" pitchFamily="34" charset="-122"/>
                <a:ea typeface="微软雅黑" panose="020B0503020204020204" pitchFamily="34" charset="-122"/>
              </a:rPr>
              <a:t>4</a:t>
            </a:r>
            <a:r>
              <a:rPr lang="zh-CN" altLang="en-US" sz="2400" b="1" dirty="0">
                <a:latin typeface="微软雅黑" panose="020B0503020204020204" pitchFamily="34" charset="-122"/>
                <a:ea typeface="微软雅黑" panose="020B0503020204020204" pitchFamily="34" charset="-122"/>
              </a:rPr>
              <a:t>位二进制同步可异计数器</a:t>
            </a:r>
            <a:r>
              <a:rPr lang="en-US" altLang="zh-CN" sz="2400" b="1" dirty="0">
                <a:latin typeface="微软雅黑" panose="020B0503020204020204" pitchFamily="34" charset="-122"/>
                <a:ea typeface="微软雅黑" panose="020B0503020204020204" pitchFamily="34" charset="-122"/>
              </a:rPr>
              <a:t>74LS193</a:t>
            </a:r>
            <a:r>
              <a:rPr lang="zh-CN" altLang="en-US" sz="2400" b="1" dirty="0">
                <a:latin typeface="微软雅黑" panose="020B0503020204020204" pitchFamily="34" charset="-122"/>
                <a:ea typeface="微软雅黑" panose="020B0503020204020204" pitchFamily="34" charset="-122"/>
              </a:rPr>
              <a:t>完全一致</a:t>
            </a:r>
          </a:p>
        </p:txBody>
      </p:sp>
    </p:spTree>
    <p:extLst>
      <p:ext uri="{BB962C8B-B14F-4D97-AF65-F5344CB8AC3E}">
        <p14:creationId xmlns:p14="http://schemas.microsoft.com/office/powerpoint/2010/main" val="3360820039"/>
      </p:ext>
    </p:extLst>
  </p:cSld>
  <p:clrMapOvr>
    <a:masterClrMapping/>
  </p:clrMapOvr>
  <mc:AlternateContent xmlns:mc="http://schemas.openxmlformats.org/markup-compatibility/2006" xmlns:p14="http://schemas.microsoft.com/office/powerpoint/2010/main">
    <mc:Choice Requires="p14">
      <p:transition spd="slow" p14:dur="1250">
        <p:randomBar dir="vert"/>
      </p:transition>
    </mc:Choice>
    <mc:Fallback xmlns="">
      <p:transition spd="slow">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14" presetClass="entr" presetSubtype="10" fill="hold" grpId="0" nodeType="click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randombar(horizontal)">
                                      <p:cBhvr>
                                        <p:cTn id="16" dur="500"/>
                                        <p:tgtEl>
                                          <p:spTgt spid="2"/>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anim calcmode="lin" valueType="num">
                                      <p:cBhvr additive="base">
                                        <p:cTn id="21" dur="500" fill="hold"/>
                                        <p:tgtEl>
                                          <p:spTgt spid="12"/>
                                        </p:tgtEl>
                                        <p:attrNameLst>
                                          <p:attrName>ppt_x</p:attrName>
                                        </p:attrNameLst>
                                      </p:cBhvr>
                                      <p:tavLst>
                                        <p:tav tm="0">
                                          <p:val>
                                            <p:strVal val="#ppt_x"/>
                                          </p:val>
                                        </p:tav>
                                        <p:tav tm="100000">
                                          <p:val>
                                            <p:strVal val="#ppt_x"/>
                                          </p:val>
                                        </p:tav>
                                      </p:tavLst>
                                    </p:anim>
                                    <p:anim calcmode="lin" valueType="num">
                                      <p:cBhvr additive="base">
                                        <p:cTn id="2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 grpId="0"/>
      <p:bldP spid="12"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B6D9C768-8413-45FA-BDC7-53DA68035736}" type="slidenum">
              <a:rPr lang="zh-CN" altLang="en-US" smtClean="0"/>
              <a:t>57</a:t>
            </a:fld>
            <a:endParaRPr lang="zh-CN" altLang="en-US"/>
          </a:p>
        </p:txBody>
      </p:sp>
      <p:sp>
        <p:nvSpPr>
          <p:cNvPr id="10" name="平行四边形 9"/>
          <p:cNvSpPr/>
          <p:nvPr/>
        </p:nvSpPr>
        <p:spPr>
          <a:xfrm>
            <a:off x="304512" y="129448"/>
            <a:ext cx="1739441" cy="612000"/>
          </a:xfrm>
          <a:prstGeom prst="parallelogram">
            <a:avLst/>
          </a:prstGeom>
          <a:effectLst>
            <a:glow rad="63500">
              <a:schemeClr val="accent1">
                <a:satMod val="175000"/>
                <a:alpha val="40000"/>
              </a:schemeClr>
            </a:glow>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latin typeface="微软雅黑" panose="020B0503020204020204" pitchFamily="34" charset="-122"/>
                <a:ea typeface="微软雅黑" panose="020B0503020204020204" pitchFamily="34" charset="-122"/>
                <a:cs typeface="Times New Roman" panose="02020603050405020304" pitchFamily="18" charset="0"/>
              </a:rPr>
              <a:t>6.5.3</a:t>
            </a:r>
            <a:endParaRPr lang="zh-CN" altLang="en-US" sz="36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3" name="标题 2"/>
          <p:cNvSpPr>
            <a:spLocks noGrp="1"/>
          </p:cNvSpPr>
          <p:nvPr>
            <p:ph type="title"/>
          </p:nvPr>
        </p:nvSpPr>
        <p:spPr>
          <a:xfrm>
            <a:off x="2187686" y="97943"/>
            <a:ext cx="6291295" cy="732155"/>
          </a:xfrm>
        </p:spPr>
        <p:txBody>
          <a:bodyPr>
            <a:normAutofit/>
          </a:bodyPr>
          <a:lstStyle/>
          <a:p>
            <a:r>
              <a:rPr lang="zh-CN" altLang="en-US" dirty="0">
                <a:effectLst>
                  <a:outerShdw blurRad="38100" dist="38100" dir="2700000" algn="tl">
                    <a:srgbClr val="000000">
                      <a:alpha val="43137"/>
                    </a:srgbClr>
                  </a:outerShdw>
                </a:effectLst>
              </a:rPr>
              <a:t>十进制计数器</a:t>
            </a:r>
          </a:p>
        </p:txBody>
      </p:sp>
      <p:sp>
        <p:nvSpPr>
          <p:cNvPr id="9" name="页脚占位符 3"/>
          <p:cNvSpPr>
            <a:spLocks noGrp="1"/>
          </p:cNvSpPr>
          <p:nvPr>
            <p:ph type="ftr" sz="quarter" idx="11"/>
          </p:nvPr>
        </p:nvSpPr>
        <p:spPr>
          <a:xfrm>
            <a:off x="9642764" y="0"/>
            <a:ext cx="2549236" cy="510988"/>
          </a:xfrm>
        </p:spPr>
        <p:txBody>
          <a:bodyPr/>
          <a:lstStyle/>
          <a:p>
            <a:r>
              <a:rPr lang="zh-CN" altLang="en-US"/>
              <a:t>第</a:t>
            </a:r>
            <a:r>
              <a:rPr lang="en-US" altLang="zh-CN"/>
              <a:t>6</a:t>
            </a:r>
            <a:r>
              <a:rPr lang="zh-CN" altLang="en-US"/>
              <a:t>章 同步时序逻辑电路</a:t>
            </a:r>
            <a:endParaRPr lang="zh-CN" altLang="en-US" dirty="0"/>
          </a:p>
        </p:txBody>
      </p:sp>
      <p:sp>
        <p:nvSpPr>
          <p:cNvPr id="6" name="文本框 36"/>
          <p:cNvSpPr txBox="1"/>
          <p:nvPr/>
        </p:nvSpPr>
        <p:spPr>
          <a:xfrm>
            <a:off x="682310" y="1022908"/>
            <a:ext cx="5791202" cy="581057"/>
          </a:xfrm>
          <a:prstGeom prst="rect">
            <a:avLst/>
          </a:prstGeom>
        </p:spPr>
        <p:txBody>
          <a:bodyPr wrap="square">
            <a:spAutoFit/>
          </a:bodyPr>
          <a:lstStyle>
            <a:defPPr>
              <a:defRPr lang="zh-CN"/>
            </a:defPPr>
            <a:lvl1pPr marL="457200" indent="-457200" defTabSz="468000">
              <a:lnSpc>
                <a:spcPct val="150000"/>
              </a:lnSpc>
              <a:buClr>
                <a:srgbClr val="3859CD"/>
              </a:buClr>
              <a:buFont typeface="Wingdings" panose="05000000000000000000" pitchFamily="2" charset="2"/>
              <a:buChar char="n"/>
              <a:defRPr sz="2400" b="1">
                <a:solidFill>
                  <a:prstClr val="black"/>
                </a:solidFill>
                <a:latin typeface="微软雅黑" panose="020B0503020204020204" pitchFamily="34" charset="-122"/>
                <a:ea typeface="微软雅黑" panose="020B0503020204020204" pitchFamily="34" charset="-122"/>
              </a:defRPr>
            </a:lvl1pPr>
          </a:lstStyle>
          <a:p>
            <a:r>
              <a:rPr lang="zh-CN" altLang="en-US" dirty="0">
                <a:solidFill>
                  <a:srgbClr val="0000CC"/>
                </a:solidFill>
              </a:rPr>
              <a:t>常用集成同步计数器功能一览表</a:t>
            </a:r>
          </a:p>
        </p:txBody>
      </p:sp>
      <p:graphicFrame>
        <p:nvGraphicFramePr>
          <p:cNvPr id="7" name="表格 6"/>
          <p:cNvGraphicFramePr>
            <a:graphicFrameLocks noGrp="1"/>
          </p:cNvGraphicFramePr>
          <p:nvPr>
            <p:extLst>
              <p:ext uri="{D42A27DB-BD31-4B8C-83A1-F6EECF244321}">
                <p14:modId xmlns:p14="http://schemas.microsoft.com/office/powerpoint/2010/main" val="2082158721"/>
              </p:ext>
            </p:extLst>
          </p:nvPr>
        </p:nvGraphicFramePr>
        <p:xfrm>
          <a:off x="539435" y="1727416"/>
          <a:ext cx="8673353" cy="4811752"/>
        </p:xfrm>
        <a:graphic>
          <a:graphicData uri="http://schemas.openxmlformats.org/drawingml/2006/table">
            <a:tbl>
              <a:tblPr firstRow="1" firstCol="1" bandRow="1">
                <a:tableStyleId>{5C22544A-7EE6-4342-B048-85BDC9FD1C3A}</a:tableStyleId>
              </a:tblPr>
              <a:tblGrid>
                <a:gridCol w="1313696">
                  <a:extLst>
                    <a:ext uri="{9D8B030D-6E8A-4147-A177-3AD203B41FA5}">
                      <a16:colId xmlns:a16="http://schemas.microsoft.com/office/drawing/2014/main" val="2462913713"/>
                    </a:ext>
                  </a:extLst>
                </a:gridCol>
                <a:gridCol w="1349659">
                  <a:extLst>
                    <a:ext uri="{9D8B030D-6E8A-4147-A177-3AD203B41FA5}">
                      <a16:colId xmlns:a16="http://schemas.microsoft.com/office/drawing/2014/main" val="4140731986"/>
                    </a:ext>
                  </a:extLst>
                </a:gridCol>
                <a:gridCol w="2064535">
                  <a:extLst>
                    <a:ext uri="{9D8B030D-6E8A-4147-A177-3AD203B41FA5}">
                      <a16:colId xmlns:a16="http://schemas.microsoft.com/office/drawing/2014/main" val="1626628475"/>
                    </a:ext>
                  </a:extLst>
                </a:gridCol>
                <a:gridCol w="1438275">
                  <a:extLst>
                    <a:ext uri="{9D8B030D-6E8A-4147-A177-3AD203B41FA5}">
                      <a16:colId xmlns:a16="http://schemas.microsoft.com/office/drawing/2014/main" val="870858590"/>
                    </a:ext>
                  </a:extLst>
                </a:gridCol>
                <a:gridCol w="1419225">
                  <a:extLst>
                    <a:ext uri="{9D8B030D-6E8A-4147-A177-3AD203B41FA5}">
                      <a16:colId xmlns:a16="http://schemas.microsoft.com/office/drawing/2014/main" val="3713266056"/>
                    </a:ext>
                  </a:extLst>
                </a:gridCol>
                <a:gridCol w="1087963">
                  <a:extLst>
                    <a:ext uri="{9D8B030D-6E8A-4147-A177-3AD203B41FA5}">
                      <a16:colId xmlns:a16="http://schemas.microsoft.com/office/drawing/2014/main" val="4142181090"/>
                    </a:ext>
                  </a:extLst>
                </a:gridCol>
              </a:tblGrid>
              <a:tr h="437432">
                <a:tc>
                  <a:txBody>
                    <a:bodyPr/>
                    <a:lstStyle/>
                    <a:p>
                      <a:pPr algn="ctr">
                        <a:lnSpc>
                          <a:spcPts val="2000"/>
                        </a:lnSpc>
                        <a:spcAft>
                          <a:spcPts val="0"/>
                        </a:spcAft>
                      </a:pPr>
                      <a:r>
                        <a:rPr lang="zh-CN" sz="1800" b="1" kern="100" dirty="0">
                          <a:effectLst/>
                          <a:latin typeface="Times New Roman" panose="02020603050405020304" pitchFamily="18" charset="0"/>
                          <a:ea typeface="微软雅黑" panose="020B0503020204020204" pitchFamily="34" charset="-122"/>
                          <a:cs typeface="Times New Roman" panose="02020603050405020304" pitchFamily="18" charset="0"/>
                        </a:rPr>
                        <a:t>芯片</a:t>
                      </a:r>
                    </a:p>
                  </a:txBody>
                  <a:tcPr marL="100280" marR="100280" marT="0" marB="0" anchor="ctr"/>
                </a:tc>
                <a:tc>
                  <a:txBody>
                    <a:bodyPr/>
                    <a:lstStyle/>
                    <a:p>
                      <a:pPr algn="ctr">
                        <a:lnSpc>
                          <a:spcPts val="2000"/>
                        </a:lnSpc>
                        <a:spcAft>
                          <a:spcPts val="0"/>
                        </a:spcAft>
                      </a:pPr>
                      <a:r>
                        <a:rPr lang="zh-CN" sz="1800" b="1" kern="100" dirty="0">
                          <a:effectLst/>
                          <a:latin typeface="Times New Roman" panose="02020603050405020304" pitchFamily="18" charset="0"/>
                          <a:ea typeface="微软雅黑" panose="020B0503020204020204" pitchFamily="34" charset="-122"/>
                          <a:cs typeface="Times New Roman" panose="02020603050405020304" pitchFamily="18" charset="0"/>
                        </a:rPr>
                        <a:t>计数进制</a:t>
                      </a:r>
                    </a:p>
                  </a:txBody>
                  <a:tcPr marL="100280" marR="100280" marT="0" marB="0" anchor="ctr">
                    <a:lnR w="19050"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zh-CN" sz="1800" b="1" kern="100" dirty="0">
                          <a:effectLst/>
                          <a:latin typeface="Times New Roman" panose="02020603050405020304" pitchFamily="18" charset="0"/>
                          <a:ea typeface="微软雅黑" panose="020B0503020204020204" pitchFamily="34" charset="-122"/>
                          <a:cs typeface="Times New Roman" panose="02020603050405020304" pitchFamily="18" charset="0"/>
                        </a:rPr>
                        <a:t>计数方向</a:t>
                      </a:r>
                    </a:p>
                  </a:txBody>
                  <a:tcPr marL="100280" marR="100280" marT="0" marB="0" anchor="ctr">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zh-CN" sz="1800" b="1" kern="100" dirty="0">
                          <a:effectLst/>
                          <a:latin typeface="Times New Roman" panose="02020603050405020304" pitchFamily="18" charset="0"/>
                          <a:ea typeface="微软雅黑" panose="020B0503020204020204" pitchFamily="34" charset="-122"/>
                          <a:cs typeface="Times New Roman" panose="02020603050405020304" pitchFamily="18" charset="0"/>
                        </a:rPr>
                        <a:t>清零功能</a:t>
                      </a:r>
                    </a:p>
                  </a:txBody>
                  <a:tcPr marL="100280" marR="100280" marT="0" marB="0" anchor="ctr">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zh-CN" sz="1800" b="1" kern="100" dirty="0">
                          <a:effectLst/>
                          <a:latin typeface="Times New Roman" panose="02020603050405020304" pitchFamily="18" charset="0"/>
                          <a:ea typeface="微软雅黑" panose="020B0503020204020204" pitchFamily="34" charset="-122"/>
                          <a:cs typeface="Times New Roman" panose="02020603050405020304" pitchFamily="18" charset="0"/>
                        </a:rPr>
                        <a:t>置数功能</a:t>
                      </a:r>
                    </a:p>
                  </a:txBody>
                  <a:tcPr marL="100280" marR="100280" marT="0" marB="0" anchor="ctr">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rPr>
                        <a:t>时钟</a:t>
                      </a:r>
                    </a:p>
                  </a:txBody>
                  <a:tcPr marL="100280" marR="100280" marT="0" marB="0" anchor="ctr">
                    <a:lnL w="19050" cap="flat" cmpd="sng" algn="ctr">
                      <a:solidFill>
                        <a:srgbClr val="FF0000"/>
                      </a:solidFill>
                      <a:prstDash val="solid"/>
                      <a:round/>
                      <a:headEnd type="none" w="med" len="med"/>
                      <a:tailEnd type="none" w="med" len="med"/>
                    </a:lnL>
                  </a:tcPr>
                </a:tc>
                <a:extLst>
                  <a:ext uri="{0D108BD9-81ED-4DB2-BD59-A6C34878D82A}">
                    <a16:rowId xmlns:a16="http://schemas.microsoft.com/office/drawing/2014/main" val="1068253510"/>
                  </a:ext>
                </a:extLst>
              </a:tr>
              <a:tr h="437432">
                <a:tc>
                  <a:txBody>
                    <a:bodyPr/>
                    <a:lstStyle/>
                    <a:p>
                      <a:pPr algn="ctr">
                        <a:lnSpc>
                          <a:spcPts val="2000"/>
                        </a:lnSpc>
                        <a:spcAft>
                          <a:spcPts val="0"/>
                        </a:spcAft>
                      </a:pPr>
                      <a:r>
                        <a:rPr lang="en-US" sz="1800" b="1" kern="100">
                          <a:effectLst/>
                          <a:latin typeface="Times New Roman" panose="02020603050405020304" pitchFamily="18" charset="0"/>
                          <a:ea typeface="微软雅黑" panose="020B0503020204020204" pitchFamily="34" charset="-122"/>
                          <a:cs typeface="Times New Roman" panose="02020603050405020304" pitchFamily="18" charset="0"/>
                        </a:rPr>
                        <a:t>74LS160</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0280" marR="100280" marT="0" marB="0" anchor="ctr"/>
                </a:tc>
                <a:tc>
                  <a:txBody>
                    <a:bodyPr/>
                    <a:lstStyle/>
                    <a:p>
                      <a:pPr algn="ctr">
                        <a:lnSpc>
                          <a:spcPts val="2000"/>
                        </a:lnSpc>
                        <a:spcAft>
                          <a:spcPts val="0"/>
                        </a:spcAft>
                      </a:pPr>
                      <a:r>
                        <a:rPr lang="zh-CN" sz="1800" b="1" kern="100" dirty="0">
                          <a:effectLst/>
                          <a:latin typeface="Times New Roman" panose="02020603050405020304" pitchFamily="18" charset="0"/>
                          <a:ea typeface="微软雅黑" panose="020B0503020204020204" pitchFamily="34" charset="-122"/>
                          <a:cs typeface="Times New Roman" panose="02020603050405020304" pitchFamily="18" charset="0"/>
                        </a:rPr>
                        <a:t>十进制</a:t>
                      </a:r>
                    </a:p>
                  </a:txBody>
                  <a:tcPr marL="100280" marR="100280" marT="0" marB="0" anchor="ctr">
                    <a:lnR w="19050"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rPr>
                        <a:t>加法</a:t>
                      </a:r>
                    </a:p>
                  </a:txBody>
                  <a:tcPr marL="100280" marR="100280" marT="0" marB="0" anchor="ctr">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rPr>
                        <a:t>异步清零</a:t>
                      </a:r>
                    </a:p>
                  </a:txBody>
                  <a:tcPr marL="100280" marR="100280" marT="0" marB="0" anchor="ctr">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rPr>
                        <a:t>同步置数</a:t>
                      </a:r>
                    </a:p>
                  </a:txBody>
                  <a:tcPr marL="100280" marR="100280" marT="0" marB="0" anchor="ctr">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rPr>
                        <a:t>单时钟</a:t>
                      </a:r>
                    </a:p>
                  </a:txBody>
                  <a:tcPr marL="100280" marR="100280" marT="0" marB="0" anchor="ctr">
                    <a:lnL w="19050" cap="flat" cmpd="sng" algn="ctr">
                      <a:solidFill>
                        <a:srgbClr val="FF0000"/>
                      </a:solidFill>
                      <a:prstDash val="solid"/>
                      <a:round/>
                      <a:headEnd type="none" w="med" len="med"/>
                      <a:tailEnd type="none" w="med" len="med"/>
                    </a:lnL>
                  </a:tcPr>
                </a:tc>
                <a:extLst>
                  <a:ext uri="{0D108BD9-81ED-4DB2-BD59-A6C34878D82A}">
                    <a16:rowId xmlns:a16="http://schemas.microsoft.com/office/drawing/2014/main" val="1870751283"/>
                  </a:ext>
                </a:extLst>
              </a:tr>
              <a:tr h="437432">
                <a:tc>
                  <a:txBody>
                    <a:bodyPr/>
                    <a:lstStyle/>
                    <a:p>
                      <a:pPr algn="ctr">
                        <a:lnSpc>
                          <a:spcPts val="2000"/>
                        </a:lnSpc>
                        <a:spcAft>
                          <a:spcPts val="0"/>
                        </a:spcAft>
                      </a:pPr>
                      <a:r>
                        <a:rPr lang="en-US" sz="1800" b="1" kern="100">
                          <a:effectLst/>
                          <a:latin typeface="Times New Roman" panose="02020603050405020304" pitchFamily="18" charset="0"/>
                          <a:ea typeface="微软雅黑" panose="020B0503020204020204" pitchFamily="34" charset="-122"/>
                          <a:cs typeface="Times New Roman" panose="02020603050405020304" pitchFamily="18" charset="0"/>
                        </a:rPr>
                        <a:t>74LS161</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0280" marR="100280" marT="0" marB="0" anchor="ctr"/>
                </a:tc>
                <a:tc>
                  <a:txBody>
                    <a:bodyPr/>
                    <a:lstStyle/>
                    <a:p>
                      <a:pPr algn="ctr">
                        <a:lnSpc>
                          <a:spcPts val="2000"/>
                        </a:lnSpc>
                        <a:spcAft>
                          <a:spcPts val="0"/>
                        </a:spcAft>
                      </a:pPr>
                      <a:r>
                        <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rPr>
                        <a:t>二进制</a:t>
                      </a:r>
                    </a:p>
                  </a:txBody>
                  <a:tcPr marL="100280" marR="100280" marT="0" marB="0" anchor="ctr">
                    <a:lnR w="19050"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rPr>
                        <a:t>加法</a:t>
                      </a:r>
                    </a:p>
                  </a:txBody>
                  <a:tcPr marL="100280" marR="100280" marT="0" marB="0" anchor="ctr">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rPr>
                        <a:t>异步清零</a:t>
                      </a:r>
                    </a:p>
                  </a:txBody>
                  <a:tcPr marL="100280" marR="100280" marT="0" marB="0" anchor="ctr">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rPr>
                        <a:t>同步置数</a:t>
                      </a:r>
                    </a:p>
                  </a:txBody>
                  <a:tcPr marL="100280" marR="100280" marT="0" marB="0" anchor="ctr">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rPr>
                        <a:t>单时钟</a:t>
                      </a:r>
                    </a:p>
                  </a:txBody>
                  <a:tcPr marL="100280" marR="100280" marT="0" marB="0" anchor="ctr">
                    <a:lnL w="19050" cap="flat" cmpd="sng" algn="ctr">
                      <a:solidFill>
                        <a:srgbClr val="FF0000"/>
                      </a:solidFill>
                      <a:prstDash val="solid"/>
                      <a:round/>
                      <a:headEnd type="none" w="med" len="med"/>
                      <a:tailEnd type="none" w="med" len="med"/>
                    </a:lnL>
                  </a:tcPr>
                </a:tc>
                <a:extLst>
                  <a:ext uri="{0D108BD9-81ED-4DB2-BD59-A6C34878D82A}">
                    <a16:rowId xmlns:a16="http://schemas.microsoft.com/office/drawing/2014/main" val="672971206"/>
                  </a:ext>
                </a:extLst>
              </a:tr>
              <a:tr h="437432">
                <a:tc>
                  <a:txBody>
                    <a:bodyPr/>
                    <a:lstStyle/>
                    <a:p>
                      <a:pPr algn="ctr">
                        <a:lnSpc>
                          <a:spcPts val="2000"/>
                        </a:lnSpc>
                        <a:spcAft>
                          <a:spcPts val="0"/>
                        </a:spcAft>
                      </a:pPr>
                      <a:r>
                        <a:rPr lang="en-US" sz="1800" b="1" kern="100">
                          <a:effectLst/>
                          <a:latin typeface="Times New Roman" panose="02020603050405020304" pitchFamily="18" charset="0"/>
                          <a:ea typeface="微软雅黑" panose="020B0503020204020204" pitchFamily="34" charset="-122"/>
                          <a:cs typeface="Times New Roman" panose="02020603050405020304" pitchFamily="18" charset="0"/>
                        </a:rPr>
                        <a:t>74LS162</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0280" marR="100280" marT="0" marB="0" anchor="ctr"/>
                </a:tc>
                <a:tc>
                  <a:txBody>
                    <a:bodyPr/>
                    <a:lstStyle/>
                    <a:p>
                      <a:pPr algn="ctr">
                        <a:lnSpc>
                          <a:spcPts val="2000"/>
                        </a:lnSpc>
                        <a:spcAft>
                          <a:spcPts val="0"/>
                        </a:spcAft>
                      </a:pPr>
                      <a:r>
                        <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rPr>
                        <a:t>十进制</a:t>
                      </a:r>
                    </a:p>
                  </a:txBody>
                  <a:tcPr marL="100280" marR="100280" marT="0" marB="0" anchor="ctr">
                    <a:lnR w="19050"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zh-CN" sz="1800" b="1" kern="100" dirty="0">
                          <a:effectLst/>
                          <a:latin typeface="Times New Roman" panose="02020603050405020304" pitchFamily="18" charset="0"/>
                          <a:ea typeface="微软雅黑" panose="020B0503020204020204" pitchFamily="34" charset="-122"/>
                          <a:cs typeface="Times New Roman" panose="02020603050405020304" pitchFamily="18" charset="0"/>
                        </a:rPr>
                        <a:t>加法</a:t>
                      </a:r>
                    </a:p>
                  </a:txBody>
                  <a:tcPr marL="100280" marR="100280" marT="0" marB="0" anchor="ctr">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zh-CN" sz="1800" b="1" kern="100" dirty="0">
                          <a:effectLst/>
                          <a:latin typeface="Times New Roman" panose="02020603050405020304" pitchFamily="18" charset="0"/>
                          <a:ea typeface="微软雅黑" panose="020B0503020204020204" pitchFamily="34" charset="-122"/>
                          <a:cs typeface="Times New Roman" panose="02020603050405020304" pitchFamily="18" charset="0"/>
                        </a:rPr>
                        <a:t>同步清零</a:t>
                      </a:r>
                    </a:p>
                  </a:txBody>
                  <a:tcPr marL="100280" marR="100280" marT="0" marB="0" anchor="ctr">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rPr>
                        <a:t>同步置数</a:t>
                      </a:r>
                    </a:p>
                  </a:txBody>
                  <a:tcPr marL="100280" marR="100280" marT="0" marB="0" anchor="ctr">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rPr>
                        <a:t>单时钟</a:t>
                      </a:r>
                    </a:p>
                  </a:txBody>
                  <a:tcPr marL="100280" marR="100280" marT="0" marB="0" anchor="ctr">
                    <a:lnL w="19050" cap="flat" cmpd="sng" algn="ctr">
                      <a:solidFill>
                        <a:srgbClr val="FF0000"/>
                      </a:solidFill>
                      <a:prstDash val="solid"/>
                      <a:round/>
                      <a:headEnd type="none" w="med" len="med"/>
                      <a:tailEnd type="none" w="med" len="med"/>
                    </a:lnL>
                  </a:tcPr>
                </a:tc>
                <a:extLst>
                  <a:ext uri="{0D108BD9-81ED-4DB2-BD59-A6C34878D82A}">
                    <a16:rowId xmlns:a16="http://schemas.microsoft.com/office/drawing/2014/main" val="3110889735"/>
                  </a:ext>
                </a:extLst>
              </a:tr>
              <a:tr h="437432">
                <a:tc>
                  <a:txBody>
                    <a:bodyPr/>
                    <a:lstStyle/>
                    <a:p>
                      <a:pPr algn="ctr">
                        <a:lnSpc>
                          <a:spcPts val="2000"/>
                        </a:lnSpc>
                        <a:spcAft>
                          <a:spcPts val="0"/>
                        </a:spcAft>
                      </a:pPr>
                      <a:r>
                        <a:rPr lang="en-US" sz="1800" b="1" kern="100">
                          <a:effectLst/>
                          <a:latin typeface="Times New Roman" panose="02020603050405020304" pitchFamily="18" charset="0"/>
                          <a:ea typeface="微软雅黑" panose="020B0503020204020204" pitchFamily="34" charset="-122"/>
                          <a:cs typeface="Times New Roman" panose="02020603050405020304" pitchFamily="18" charset="0"/>
                        </a:rPr>
                        <a:t>74LS163</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0280" marR="100280" marT="0" marB="0" anchor="ctr"/>
                </a:tc>
                <a:tc>
                  <a:txBody>
                    <a:bodyPr/>
                    <a:lstStyle/>
                    <a:p>
                      <a:pPr algn="ctr">
                        <a:lnSpc>
                          <a:spcPts val="2000"/>
                        </a:lnSpc>
                        <a:spcAft>
                          <a:spcPts val="0"/>
                        </a:spcAft>
                      </a:pPr>
                      <a:r>
                        <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rPr>
                        <a:t>二进制</a:t>
                      </a:r>
                    </a:p>
                  </a:txBody>
                  <a:tcPr marL="100280" marR="100280" marT="0" marB="0" anchor="ctr">
                    <a:lnR w="19050"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rPr>
                        <a:t>加法</a:t>
                      </a:r>
                    </a:p>
                  </a:txBody>
                  <a:tcPr marL="100280" marR="100280" marT="0" marB="0" anchor="ctr">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rPr>
                        <a:t>同步清零</a:t>
                      </a:r>
                    </a:p>
                  </a:txBody>
                  <a:tcPr marL="100280" marR="100280" marT="0" marB="0" anchor="ctr">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rPr>
                        <a:t>同步置数</a:t>
                      </a:r>
                    </a:p>
                  </a:txBody>
                  <a:tcPr marL="100280" marR="100280" marT="0" marB="0" anchor="ctr">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rPr>
                        <a:t>单时钟</a:t>
                      </a:r>
                    </a:p>
                  </a:txBody>
                  <a:tcPr marL="100280" marR="100280" marT="0" marB="0" anchor="ctr">
                    <a:lnL w="19050" cap="flat" cmpd="sng" algn="ctr">
                      <a:solidFill>
                        <a:srgbClr val="FF0000"/>
                      </a:solidFill>
                      <a:prstDash val="solid"/>
                      <a:round/>
                      <a:headEnd type="none" w="med" len="med"/>
                      <a:tailEnd type="none" w="med" len="med"/>
                    </a:lnL>
                  </a:tcPr>
                </a:tc>
                <a:extLst>
                  <a:ext uri="{0D108BD9-81ED-4DB2-BD59-A6C34878D82A}">
                    <a16:rowId xmlns:a16="http://schemas.microsoft.com/office/drawing/2014/main" val="1107004829"/>
                  </a:ext>
                </a:extLst>
              </a:tr>
              <a:tr h="437432">
                <a:tc>
                  <a:txBody>
                    <a:bodyPr/>
                    <a:lstStyle/>
                    <a:p>
                      <a:pPr algn="ctr">
                        <a:lnSpc>
                          <a:spcPts val="2000"/>
                        </a:lnSpc>
                        <a:spcAft>
                          <a:spcPts val="0"/>
                        </a:spcAft>
                      </a:pPr>
                      <a:r>
                        <a:rPr lang="en-US" sz="1800" b="1" kern="100" dirty="0">
                          <a:effectLst/>
                          <a:latin typeface="Times New Roman" panose="02020603050405020304" pitchFamily="18" charset="0"/>
                          <a:ea typeface="微软雅黑" panose="020B0503020204020204" pitchFamily="34" charset="-122"/>
                          <a:cs typeface="Times New Roman" panose="02020603050405020304" pitchFamily="18" charset="0"/>
                        </a:rPr>
                        <a:t>74LS168</a:t>
                      </a:r>
                      <a:endParaRPr lang="zh-CN" sz="18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0280" marR="100280" marT="0" marB="0" anchor="ctr"/>
                </a:tc>
                <a:tc>
                  <a:txBody>
                    <a:bodyPr/>
                    <a:lstStyle/>
                    <a:p>
                      <a:pPr algn="ctr">
                        <a:lnSpc>
                          <a:spcPts val="2000"/>
                        </a:lnSpc>
                        <a:spcAft>
                          <a:spcPts val="0"/>
                        </a:spcAft>
                      </a:pPr>
                      <a:r>
                        <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rPr>
                        <a:t>十进制</a:t>
                      </a:r>
                    </a:p>
                  </a:txBody>
                  <a:tcPr marL="100280" marR="100280" marT="0" marB="0" anchor="ctr">
                    <a:lnR w="19050"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rPr>
                        <a:t>可逆（加</a:t>
                      </a:r>
                      <a:r>
                        <a:rPr lang="en-US" sz="1800" b="1" kern="100">
                          <a:effectLst/>
                          <a:latin typeface="Times New Roman" panose="02020603050405020304" pitchFamily="18" charset="0"/>
                          <a:ea typeface="微软雅黑" panose="020B0503020204020204" pitchFamily="34" charset="-122"/>
                          <a:cs typeface="Times New Roman" panose="02020603050405020304" pitchFamily="18" charset="0"/>
                        </a:rPr>
                        <a:t>/</a:t>
                      </a:r>
                      <a:r>
                        <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rPr>
                        <a:t>减）</a:t>
                      </a:r>
                    </a:p>
                  </a:txBody>
                  <a:tcPr marL="100280" marR="100280" marT="0" marB="0" anchor="ctr">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rPr>
                        <a:t>无</a:t>
                      </a:r>
                    </a:p>
                  </a:txBody>
                  <a:tcPr marL="100280" marR="100280" marT="0" marB="0" anchor="ctr">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rPr>
                        <a:t>同步置数</a:t>
                      </a:r>
                    </a:p>
                  </a:txBody>
                  <a:tcPr marL="100280" marR="100280" marT="0" marB="0" anchor="ctr">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rPr>
                        <a:t>单时钟</a:t>
                      </a:r>
                    </a:p>
                  </a:txBody>
                  <a:tcPr marL="100280" marR="100280" marT="0" marB="0" anchor="ctr">
                    <a:lnL w="19050" cap="flat" cmpd="sng" algn="ctr">
                      <a:solidFill>
                        <a:srgbClr val="FF0000"/>
                      </a:solidFill>
                      <a:prstDash val="solid"/>
                      <a:round/>
                      <a:headEnd type="none" w="med" len="med"/>
                      <a:tailEnd type="none" w="med" len="med"/>
                    </a:lnL>
                  </a:tcPr>
                </a:tc>
                <a:extLst>
                  <a:ext uri="{0D108BD9-81ED-4DB2-BD59-A6C34878D82A}">
                    <a16:rowId xmlns:a16="http://schemas.microsoft.com/office/drawing/2014/main" val="1556524455"/>
                  </a:ext>
                </a:extLst>
              </a:tr>
              <a:tr h="437432">
                <a:tc>
                  <a:txBody>
                    <a:bodyPr/>
                    <a:lstStyle/>
                    <a:p>
                      <a:pPr algn="ctr">
                        <a:lnSpc>
                          <a:spcPts val="2000"/>
                        </a:lnSpc>
                        <a:spcAft>
                          <a:spcPts val="0"/>
                        </a:spcAft>
                      </a:pPr>
                      <a:r>
                        <a:rPr lang="en-US" sz="1800" b="1" kern="100">
                          <a:effectLst/>
                          <a:latin typeface="Times New Roman" panose="02020603050405020304" pitchFamily="18" charset="0"/>
                          <a:ea typeface="微软雅黑" panose="020B0503020204020204" pitchFamily="34" charset="-122"/>
                          <a:cs typeface="Times New Roman" panose="02020603050405020304" pitchFamily="18" charset="0"/>
                        </a:rPr>
                        <a:t>74LS169</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0280" marR="100280" marT="0" marB="0" anchor="ctr"/>
                </a:tc>
                <a:tc>
                  <a:txBody>
                    <a:bodyPr/>
                    <a:lstStyle/>
                    <a:p>
                      <a:pPr algn="ctr">
                        <a:lnSpc>
                          <a:spcPts val="2000"/>
                        </a:lnSpc>
                        <a:spcAft>
                          <a:spcPts val="0"/>
                        </a:spcAft>
                      </a:pPr>
                      <a:r>
                        <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rPr>
                        <a:t>二进制</a:t>
                      </a:r>
                    </a:p>
                  </a:txBody>
                  <a:tcPr marL="100280" marR="100280" marT="0" marB="0" anchor="ctr">
                    <a:lnR w="19050"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rPr>
                        <a:t>可逆（加</a:t>
                      </a:r>
                      <a:r>
                        <a:rPr lang="en-US" sz="1800" b="1" kern="100">
                          <a:effectLst/>
                          <a:latin typeface="Times New Roman" panose="02020603050405020304" pitchFamily="18" charset="0"/>
                          <a:ea typeface="微软雅黑" panose="020B0503020204020204" pitchFamily="34" charset="-122"/>
                          <a:cs typeface="Times New Roman" panose="02020603050405020304" pitchFamily="18" charset="0"/>
                        </a:rPr>
                        <a:t>/</a:t>
                      </a:r>
                      <a:r>
                        <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rPr>
                        <a:t>减）</a:t>
                      </a:r>
                    </a:p>
                  </a:txBody>
                  <a:tcPr marL="100280" marR="100280" marT="0" marB="0" anchor="ctr">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zh-CN" sz="1800" b="1" kern="100" dirty="0">
                          <a:effectLst/>
                          <a:latin typeface="Times New Roman" panose="02020603050405020304" pitchFamily="18" charset="0"/>
                          <a:ea typeface="微软雅黑" panose="020B0503020204020204" pitchFamily="34" charset="-122"/>
                          <a:cs typeface="Times New Roman" panose="02020603050405020304" pitchFamily="18" charset="0"/>
                        </a:rPr>
                        <a:t>无</a:t>
                      </a:r>
                    </a:p>
                  </a:txBody>
                  <a:tcPr marL="100280" marR="100280" marT="0" marB="0" anchor="ctr">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rPr>
                        <a:t>同步置数</a:t>
                      </a:r>
                    </a:p>
                  </a:txBody>
                  <a:tcPr marL="100280" marR="100280" marT="0" marB="0" anchor="ctr">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rPr>
                        <a:t>单时钟</a:t>
                      </a:r>
                    </a:p>
                  </a:txBody>
                  <a:tcPr marL="100280" marR="100280" marT="0" marB="0" anchor="ctr">
                    <a:lnL w="19050" cap="flat" cmpd="sng" algn="ctr">
                      <a:solidFill>
                        <a:srgbClr val="FF0000"/>
                      </a:solidFill>
                      <a:prstDash val="solid"/>
                      <a:round/>
                      <a:headEnd type="none" w="med" len="med"/>
                      <a:tailEnd type="none" w="med" len="med"/>
                    </a:lnL>
                  </a:tcPr>
                </a:tc>
                <a:extLst>
                  <a:ext uri="{0D108BD9-81ED-4DB2-BD59-A6C34878D82A}">
                    <a16:rowId xmlns:a16="http://schemas.microsoft.com/office/drawing/2014/main" val="77928749"/>
                  </a:ext>
                </a:extLst>
              </a:tr>
              <a:tr h="437432">
                <a:tc>
                  <a:txBody>
                    <a:bodyPr/>
                    <a:lstStyle/>
                    <a:p>
                      <a:pPr algn="ctr">
                        <a:lnSpc>
                          <a:spcPts val="2000"/>
                        </a:lnSpc>
                        <a:spcAft>
                          <a:spcPts val="0"/>
                        </a:spcAft>
                      </a:pPr>
                      <a:r>
                        <a:rPr lang="en-US" sz="1800" b="1" kern="100">
                          <a:effectLst/>
                          <a:latin typeface="Times New Roman" panose="02020603050405020304" pitchFamily="18" charset="0"/>
                          <a:ea typeface="微软雅黑" panose="020B0503020204020204" pitchFamily="34" charset="-122"/>
                          <a:cs typeface="Times New Roman" panose="02020603050405020304" pitchFamily="18" charset="0"/>
                        </a:rPr>
                        <a:t>74LS190</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0280" marR="100280" marT="0" marB="0" anchor="ctr"/>
                </a:tc>
                <a:tc>
                  <a:txBody>
                    <a:bodyPr/>
                    <a:lstStyle/>
                    <a:p>
                      <a:pPr algn="ctr">
                        <a:lnSpc>
                          <a:spcPts val="2000"/>
                        </a:lnSpc>
                        <a:spcAft>
                          <a:spcPts val="0"/>
                        </a:spcAft>
                      </a:pPr>
                      <a:r>
                        <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rPr>
                        <a:t>十进制</a:t>
                      </a:r>
                    </a:p>
                  </a:txBody>
                  <a:tcPr marL="100280" marR="100280" marT="0" marB="0" anchor="ctr">
                    <a:lnR w="19050"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zh-CN" sz="1800" b="1" kern="100" dirty="0">
                          <a:effectLst/>
                          <a:latin typeface="Times New Roman" panose="02020603050405020304" pitchFamily="18" charset="0"/>
                          <a:ea typeface="微软雅黑" panose="020B0503020204020204" pitchFamily="34" charset="-122"/>
                          <a:cs typeface="Times New Roman" panose="02020603050405020304" pitchFamily="18" charset="0"/>
                        </a:rPr>
                        <a:t>可逆（加</a:t>
                      </a:r>
                      <a:r>
                        <a:rPr lang="en-US" sz="1800" b="1" kern="100" dirty="0">
                          <a:effectLst/>
                          <a:latin typeface="Times New Roman" panose="02020603050405020304" pitchFamily="18" charset="0"/>
                          <a:ea typeface="微软雅黑" panose="020B0503020204020204" pitchFamily="34" charset="-122"/>
                          <a:cs typeface="Times New Roman" panose="02020603050405020304" pitchFamily="18" charset="0"/>
                        </a:rPr>
                        <a:t>/</a:t>
                      </a:r>
                      <a:r>
                        <a:rPr lang="zh-CN" sz="1800" b="1" kern="100" dirty="0">
                          <a:effectLst/>
                          <a:latin typeface="Times New Roman" panose="02020603050405020304" pitchFamily="18" charset="0"/>
                          <a:ea typeface="微软雅黑" panose="020B0503020204020204" pitchFamily="34" charset="-122"/>
                          <a:cs typeface="Times New Roman" panose="02020603050405020304" pitchFamily="18" charset="0"/>
                        </a:rPr>
                        <a:t>减）</a:t>
                      </a:r>
                    </a:p>
                  </a:txBody>
                  <a:tcPr marL="100280" marR="100280" marT="0" marB="0" anchor="ctr">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zh-CN" sz="1800" b="1" kern="100" dirty="0">
                          <a:effectLst/>
                          <a:latin typeface="Times New Roman" panose="02020603050405020304" pitchFamily="18" charset="0"/>
                          <a:ea typeface="微软雅黑" panose="020B0503020204020204" pitchFamily="34" charset="-122"/>
                          <a:cs typeface="Times New Roman" panose="02020603050405020304" pitchFamily="18" charset="0"/>
                        </a:rPr>
                        <a:t>无</a:t>
                      </a:r>
                    </a:p>
                  </a:txBody>
                  <a:tcPr marL="100280" marR="100280" marT="0" marB="0" anchor="ctr">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rPr>
                        <a:t>异步置数</a:t>
                      </a:r>
                    </a:p>
                  </a:txBody>
                  <a:tcPr marL="100280" marR="100280" marT="0" marB="0" anchor="ctr">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rPr>
                        <a:t>单时钟</a:t>
                      </a:r>
                    </a:p>
                  </a:txBody>
                  <a:tcPr marL="100280" marR="100280" marT="0" marB="0" anchor="ctr">
                    <a:lnL w="19050" cap="flat" cmpd="sng" algn="ctr">
                      <a:solidFill>
                        <a:srgbClr val="FF0000"/>
                      </a:solidFill>
                      <a:prstDash val="solid"/>
                      <a:round/>
                      <a:headEnd type="none" w="med" len="med"/>
                      <a:tailEnd type="none" w="med" len="med"/>
                    </a:lnL>
                  </a:tcPr>
                </a:tc>
                <a:extLst>
                  <a:ext uri="{0D108BD9-81ED-4DB2-BD59-A6C34878D82A}">
                    <a16:rowId xmlns:a16="http://schemas.microsoft.com/office/drawing/2014/main" val="2407935511"/>
                  </a:ext>
                </a:extLst>
              </a:tr>
              <a:tr h="437432">
                <a:tc>
                  <a:txBody>
                    <a:bodyPr/>
                    <a:lstStyle/>
                    <a:p>
                      <a:pPr algn="ctr">
                        <a:lnSpc>
                          <a:spcPts val="2000"/>
                        </a:lnSpc>
                        <a:spcAft>
                          <a:spcPts val="0"/>
                        </a:spcAft>
                      </a:pPr>
                      <a:r>
                        <a:rPr lang="en-US" sz="1800" b="1" kern="100">
                          <a:effectLst/>
                          <a:latin typeface="Times New Roman" panose="02020603050405020304" pitchFamily="18" charset="0"/>
                          <a:ea typeface="微软雅黑" panose="020B0503020204020204" pitchFamily="34" charset="-122"/>
                          <a:cs typeface="Times New Roman" panose="02020603050405020304" pitchFamily="18" charset="0"/>
                        </a:rPr>
                        <a:t>74LS191</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0280" marR="100280" marT="0" marB="0" anchor="ctr"/>
                </a:tc>
                <a:tc>
                  <a:txBody>
                    <a:bodyPr/>
                    <a:lstStyle/>
                    <a:p>
                      <a:pPr algn="ctr">
                        <a:lnSpc>
                          <a:spcPts val="2000"/>
                        </a:lnSpc>
                        <a:spcAft>
                          <a:spcPts val="0"/>
                        </a:spcAft>
                      </a:pPr>
                      <a:r>
                        <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rPr>
                        <a:t>二进制</a:t>
                      </a:r>
                    </a:p>
                  </a:txBody>
                  <a:tcPr marL="100280" marR="100280" marT="0" marB="0" anchor="ctr">
                    <a:lnR w="19050"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rPr>
                        <a:t>可逆（加</a:t>
                      </a:r>
                      <a:r>
                        <a:rPr lang="en-US" sz="1800" b="1" kern="100">
                          <a:effectLst/>
                          <a:latin typeface="Times New Roman" panose="02020603050405020304" pitchFamily="18" charset="0"/>
                          <a:ea typeface="微软雅黑" panose="020B0503020204020204" pitchFamily="34" charset="-122"/>
                          <a:cs typeface="Times New Roman" panose="02020603050405020304" pitchFamily="18" charset="0"/>
                        </a:rPr>
                        <a:t>/</a:t>
                      </a:r>
                      <a:r>
                        <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rPr>
                        <a:t>减）</a:t>
                      </a:r>
                    </a:p>
                  </a:txBody>
                  <a:tcPr marL="100280" marR="100280" marT="0" marB="0" anchor="ctr">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rPr>
                        <a:t>无</a:t>
                      </a:r>
                    </a:p>
                  </a:txBody>
                  <a:tcPr marL="100280" marR="100280" marT="0" marB="0" anchor="ctr">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rPr>
                        <a:t>异步置数</a:t>
                      </a:r>
                    </a:p>
                  </a:txBody>
                  <a:tcPr marL="100280" marR="100280" marT="0" marB="0" anchor="ctr">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rPr>
                        <a:t>单时钟</a:t>
                      </a:r>
                    </a:p>
                  </a:txBody>
                  <a:tcPr marL="100280" marR="100280" marT="0" marB="0" anchor="ctr">
                    <a:lnL w="19050" cap="flat" cmpd="sng" algn="ctr">
                      <a:solidFill>
                        <a:srgbClr val="FF0000"/>
                      </a:solidFill>
                      <a:prstDash val="solid"/>
                      <a:round/>
                      <a:headEnd type="none" w="med" len="med"/>
                      <a:tailEnd type="none" w="med" len="med"/>
                    </a:lnL>
                  </a:tcPr>
                </a:tc>
                <a:extLst>
                  <a:ext uri="{0D108BD9-81ED-4DB2-BD59-A6C34878D82A}">
                    <a16:rowId xmlns:a16="http://schemas.microsoft.com/office/drawing/2014/main" val="348488938"/>
                  </a:ext>
                </a:extLst>
              </a:tr>
              <a:tr h="437432">
                <a:tc>
                  <a:txBody>
                    <a:bodyPr/>
                    <a:lstStyle/>
                    <a:p>
                      <a:pPr algn="ctr">
                        <a:lnSpc>
                          <a:spcPts val="2000"/>
                        </a:lnSpc>
                        <a:spcAft>
                          <a:spcPts val="0"/>
                        </a:spcAft>
                      </a:pPr>
                      <a:r>
                        <a:rPr lang="en-US" sz="1800" b="1" kern="100">
                          <a:effectLst/>
                          <a:latin typeface="Times New Roman" panose="02020603050405020304" pitchFamily="18" charset="0"/>
                          <a:ea typeface="微软雅黑" panose="020B0503020204020204" pitchFamily="34" charset="-122"/>
                          <a:cs typeface="Times New Roman" panose="02020603050405020304" pitchFamily="18" charset="0"/>
                        </a:rPr>
                        <a:t>74LS192</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0280" marR="100280" marT="0" marB="0" anchor="ctr"/>
                </a:tc>
                <a:tc>
                  <a:txBody>
                    <a:bodyPr/>
                    <a:lstStyle/>
                    <a:p>
                      <a:pPr algn="ctr">
                        <a:lnSpc>
                          <a:spcPts val="2000"/>
                        </a:lnSpc>
                        <a:spcAft>
                          <a:spcPts val="0"/>
                        </a:spcAft>
                      </a:pPr>
                      <a:r>
                        <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rPr>
                        <a:t>十进制</a:t>
                      </a:r>
                    </a:p>
                  </a:txBody>
                  <a:tcPr marL="100280" marR="100280" marT="0" marB="0" anchor="ctr">
                    <a:lnR w="19050"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rPr>
                        <a:t>可逆（加</a:t>
                      </a:r>
                      <a:r>
                        <a:rPr lang="en-US" sz="1800" b="1" kern="100">
                          <a:effectLst/>
                          <a:latin typeface="Times New Roman" panose="02020603050405020304" pitchFamily="18" charset="0"/>
                          <a:ea typeface="微软雅黑" panose="020B0503020204020204" pitchFamily="34" charset="-122"/>
                          <a:cs typeface="Times New Roman" panose="02020603050405020304" pitchFamily="18" charset="0"/>
                        </a:rPr>
                        <a:t>/</a:t>
                      </a:r>
                      <a:r>
                        <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rPr>
                        <a:t>减）</a:t>
                      </a:r>
                    </a:p>
                  </a:txBody>
                  <a:tcPr marL="100280" marR="100280" marT="0" marB="0" anchor="ctr">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rPr>
                        <a:t>异步清零</a:t>
                      </a:r>
                    </a:p>
                  </a:txBody>
                  <a:tcPr marL="100280" marR="100280" marT="0" marB="0" anchor="ctr">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rPr>
                        <a:t>异步置数</a:t>
                      </a:r>
                    </a:p>
                  </a:txBody>
                  <a:tcPr marL="100280" marR="100280" marT="0" marB="0" anchor="ctr">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rPr>
                        <a:t>双时钟</a:t>
                      </a:r>
                    </a:p>
                  </a:txBody>
                  <a:tcPr marL="100280" marR="100280" marT="0" marB="0" anchor="ctr">
                    <a:lnL w="19050" cap="flat" cmpd="sng" algn="ctr">
                      <a:solidFill>
                        <a:srgbClr val="FF0000"/>
                      </a:solidFill>
                      <a:prstDash val="solid"/>
                      <a:round/>
                      <a:headEnd type="none" w="med" len="med"/>
                      <a:tailEnd type="none" w="med" len="med"/>
                    </a:lnL>
                  </a:tcPr>
                </a:tc>
                <a:extLst>
                  <a:ext uri="{0D108BD9-81ED-4DB2-BD59-A6C34878D82A}">
                    <a16:rowId xmlns:a16="http://schemas.microsoft.com/office/drawing/2014/main" val="2781308419"/>
                  </a:ext>
                </a:extLst>
              </a:tr>
              <a:tr h="437432">
                <a:tc>
                  <a:txBody>
                    <a:bodyPr/>
                    <a:lstStyle/>
                    <a:p>
                      <a:pPr algn="ctr">
                        <a:lnSpc>
                          <a:spcPts val="2000"/>
                        </a:lnSpc>
                        <a:spcAft>
                          <a:spcPts val="0"/>
                        </a:spcAft>
                      </a:pPr>
                      <a:r>
                        <a:rPr lang="en-US" sz="1800" b="1" kern="100">
                          <a:effectLst/>
                          <a:latin typeface="Times New Roman" panose="02020603050405020304" pitchFamily="18" charset="0"/>
                          <a:ea typeface="微软雅黑" panose="020B0503020204020204" pitchFamily="34" charset="-122"/>
                          <a:cs typeface="Times New Roman" panose="02020603050405020304" pitchFamily="18" charset="0"/>
                        </a:rPr>
                        <a:t>74LS193</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0280" marR="100280" marT="0" marB="0" anchor="ctr"/>
                </a:tc>
                <a:tc>
                  <a:txBody>
                    <a:bodyPr/>
                    <a:lstStyle/>
                    <a:p>
                      <a:pPr algn="ctr">
                        <a:lnSpc>
                          <a:spcPts val="2000"/>
                        </a:lnSpc>
                        <a:spcAft>
                          <a:spcPts val="0"/>
                        </a:spcAft>
                      </a:pPr>
                      <a:r>
                        <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rPr>
                        <a:t>二进制</a:t>
                      </a:r>
                    </a:p>
                  </a:txBody>
                  <a:tcPr marL="100280" marR="100280" marT="0" marB="0" anchor="ctr">
                    <a:lnR w="19050"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rPr>
                        <a:t>可逆（加</a:t>
                      </a:r>
                      <a:r>
                        <a:rPr lang="en-US" sz="1800" b="1" kern="100">
                          <a:effectLst/>
                          <a:latin typeface="Times New Roman" panose="02020603050405020304" pitchFamily="18" charset="0"/>
                          <a:ea typeface="微软雅黑" panose="020B0503020204020204" pitchFamily="34" charset="-122"/>
                          <a:cs typeface="Times New Roman" panose="02020603050405020304" pitchFamily="18" charset="0"/>
                        </a:rPr>
                        <a:t>/</a:t>
                      </a:r>
                      <a:r>
                        <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rPr>
                        <a:t>减）</a:t>
                      </a:r>
                    </a:p>
                  </a:txBody>
                  <a:tcPr marL="100280" marR="100280" marT="0" marB="0" anchor="ctr">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zh-CN" sz="1800" b="1" kern="100" dirty="0">
                          <a:effectLst/>
                          <a:latin typeface="Times New Roman" panose="02020603050405020304" pitchFamily="18" charset="0"/>
                          <a:ea typeface="微软雅黑" panose="020B0503020204020204" pitchFamily="34" charset="-122"/>
                          <a:cs typeface="Times New Roman" panose="02020603050405020304" pitchFamily="18" charset="0"/>
                        </a:rPr>
                        <a:t>异步清零</a:t>
                      </a:r>
                    </a:p>
                  </a:txBody>
                  <a:tcPr marL="100280" marR="100280" marT="0" marB="0" anchor="ctr">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rPr>
                        <a:t>异步置数</a:t>
                      </a:r>
                    </a:p>
                  </a:txBody>
                  <a:tcPr marL="100280" marR="100280" marT="0" marB="0" anchor="ctr">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zh-CN" sz="1800" b="1" kern="100" dirty="0">
                          <a:effectLst/>
                          <a:latin typeface="Times New Roman" panose="02020603050405020304" pitchFamily="18" charset="0"/>
                          <a:ea typeface="微软雅黑" panose="020B0503020204020204" pitchFamily="34" charset="-122"/>
                          <a:cs typeface="Times New Roman" panose="02020603050405020304" pitchFamily="18" charset="0"/>
                        </a:rPr>
                        <a:t>双时钟</a:t>
                      </a:r>
                    </a:p>
                  </a:txBody>
                  <a:tcPr marL="100280" marR="100280" marT="0" marB="0" anchor="ctr">
                    <a:lnL w="19050" cap="flat" cmpd="sng" algn="ctr">
                      <a:solidFill>
                        <a:srgbClr val="FF0000"/>
                      </a:solidFill>
                      <a:prstDash val="solid"/>
                      <a:round/>
                      <a:headEnd type="none" w="med" len="med"/>
                      <a:tailEnd type="none" w="med" len="med"/>
                    </a:lnL>
                  </a:tcPr>
                </a:tc>
                <a:extLst>
                  <a:ext uri="{0D108BD9-81ED-4DB2-BD59-A6C34878D82A}">
                    <a16:rowId xmlns:a16="http://schemas.microsoft.com/office/drawing/2014/main" val="1157698221"/>
                  </a:ext>
                </a:extLst>
              </a:tr>
            </a:tbl>
          </a:graphicData>
        </a:graphic>
      </p:graphicFrame>
      <p:pic>
        <p:nvPicPr>
          <p:cNvPr id="8" name="图片 7">
            <a:hlinkClick r:id="rId3" action="ppaction://hlinksldjump"/>
          </p:cNvPr>
          <p:cNvPicPr>
            <a:picLocks noChangeAspect="1"/>
          </p:cNvPicPr>
          <p:nvPr/>
        </p:nvPicPr>
        <p:blipFill>
          <a:blip r:embed="rId4" cstate="print">
            <a:lum bright="70000" contrast="-70000"/>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tretch>
            <a:fillRect/>
          </a:stretch>
        </p:blipFill>
        <p:spPr>
          <a:xfrm>
            <a:off x="9754260" y="6029432"/>
            <a:ext cx="452586" cy="452586"/>
          </a:xfrm>
          <a:prstGeom prst="rect">
            <a:avLst/>
          </a:prstGeom>
          <a:solidFill>
            <a:srgbClr val="3859CD"/>
          </a:solidFill>
          <a:effectLst>
            <a:glow rad="63500">
              <a:schemeClr val="accent1">
                <a:satMod val="175000"/>
                <a:alpha val="40000"/>
              </a:schemeClr>
            </a:glow>
            <a:softEdge rad="31750"/>
          </a:effectLst>
        </p:spPr>
      </p:pic>
    </p:spTree>
    <p:extLst>
      <p:ext uri="{BB962C8B-B14F-4D97-AF65-F5344CB8AC3E}">
        <p14:creationId xmlns:p14="http://schemas.microsoft.com/office/powerpoint/2010/main" val="3360820039"/>
      </p:ext>
    </p:extLst>
  </p:cSld>
  <p:clrMapOvr>
    <a:masterClrMapping/>
  </p:clrMapOvr>
  <mc:AlternateContent xmlns:mc="http://schemas.openxmlformats.org/markup-compatibility/2006" xmlns:p14="http://schemas.microsoft.com/office/powerpoint/2010/main">
    <mc:Choice Requires="p14">
      <p:transition spd="slow" p14:dur="1250">
        <p:randomBar dir="vert"/>
      </p:transition>
    </mc:Choice>
    <mc:Fallback xmlns="">
      <p:transition spd="slow">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up)">
                                      <p:cBhvr>
                                        <p:cTn id="11" dur="500"/>
                                        <p:tgtEl>
                                          <p:spTgt spid="7"/>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B6D9C768-8413-45FA-BDC7-53DA68035736}" type="slidenum">
              <a:rPr lang="zh-CN" altLang="en-US" smtClean="0"/>
              <a:t>58</a:t>
            </a:fld>
            <a:endParaRPr lang="zh-CN" altLang="en-US"/>
          </a:p>
        </p:txBody>
      </p:sp>
      <p:sp>
        <p:nvSpPr>
          <p:cNvPr id="6" name="文本框 5"/>
          <p:cNvSpPr txBox="1"/>
          <p:nvPr/>
        </p:nvSpPr>
        <p:spPr>
          <a:xfrm>
            <a:off x="332509" y="1020462"/>
            <a:ext cx="11554692" cy="5632311"/>
          </a:xfrm>
          <a:prstGeom prst="rect">
            <a:avLst/>
          </a:prstGeom>
          <a:noFill/>
        </p:spPr>
        <p:txBody>
          <a:bodyPr wrap="square" rtlCol="0">
            <a:spAutoFit/>
          </a:bodyPr>
          <a:lstStyle/>
          <a:p>
            <a:pPr marL="342900" indent="-342900" defTabSz="468000">
              <a:lnSpc>
                <a:spcPct val="150000"/>
              </a:lnSpc>
              <a:buClr>
                <a:srgbClr val="3859CD"/>
              </a:buClr>
              <a:buFont typeface="Wingdings" panose="05000000000000000000" pitchFamily="2" charset="2"/>
              <a:buChar char="n"/>
            </a:pPr>
            <a:r>
              <a:rPr lang="zh-CN" altLang="en-US" sz="2400" b="1" dirty="0">
                <a:solidFill>
                  <a:srgbClr val="FF6600"/>
                </a:solidFill>
                <a:latin typeface="微软雅黑" panose="020B0503020204020204" pitchFamily="34" charset="-122"/>
                <a:ea typeface="微软雅黑" panose="020B0503020204020204" pitchFamily="34" charset="-122"/>
              </a:rPr>
              <a:t>常见的计数器定型产品：</a:t>
            </a:r>
            <a:r>
              <a:rPr lang="zh-CN" altLang="en-US" sz="2400" b="1" dirty="0">
                <a:latin typeface="微软雅黑" panose="020B0503020204020204" pitchFamily="34" charset="-122"/>
                <a:ea typeface="微软雅黑" panose="020B0503020204020204" pitchFamily="34" charset="-122"/>
              </a:rPr>
              <a:t>十进制、</a:t>
            </a:r>
            <a:r>
              <a:rPr lang="en-US" altLang="zh-CN" sz="2400" b="1" dirty="0">
                <a:latin typeface="微软雅黑" panose="020B0503020204020204" pitchFamily="34" charset="-122"/>
                <a:ea typeface="微软雅黑" panose="020B0503020204020204" pitchFamily="34" charset="-122"/>
              </a:rPr>
              <a:t>4</a:t>
            </a:r>
            <a:r>
              <a:rPr lang="zh-CN" altLang="en-US" sz="2400" b="1" dirty="0">
                <a:latin typeface="微软雅黑" panose="020B0503020204020204" pitchFamily="34" charset="-122"/>
                <a:ea typeface="微软雅黑" panose="020B0503020204020204" pitchFamily="34" charset="-122"/>
              </a:rPr>
              <a:t>位二进制、</a:t>
            </a:r>
            <a:r>
              <a:rPr lang="en-US" altLang="zh-CN" sz="2400" b="1" dirty="0">
                <a:latin typeface="微软雅黑" panose="020B0503020204020204" pitchFamily="34" charset="-122"/>
                <a:ea typeface="微软雅黑" panose="020B0503020204020204" pitchFamily="34" charset="-122"/>
              </a:rPr>
              <a:t>7</a:t>
            </a:r>
            <a:r>
              <a:rPr lang="zh-CN" altLang="en-US" sz="2400" b="1" dirty="0">
                <a:latin typeface="微软雅黑" panose="020B0503020204020204" pitchFamily="34" charset="-122"/>
                <a:ea typeface="微软雅黑" panose="020B0503020204020204" pitchFamily="34" charset="-122"/>
              </a:rPr>
              <a:t>位二进制、</a:t>
            </a:r>
            <a:r>
              <a:rPr lang="en-US" altLang="zh-CN" sz="2400" b="1" dirty="0">
                <a:latin typeface="微软雅黑" panose="020B0503020204020204" pitchFamily="34" charset="-122"/>
                <a:ea typeface="微软雅黑" panose="020B0503020204020204" pitchFamily="34" charset="-122"/>
              </a:rPr>
              <a:t>12</a:t>
            </a:r>
            <a:r>
              <a:rPr lang="zh-CN" altLang="en-US" sz="2400" b="1" dirty="0">
                <a:latin typeface="微软雅黑" panose="020B0503020204020204" pitchFamily="34" charset="-122"/>
                <a:ea typeface="微软雅黑" panose="020B0503020204020204" pitchFamily="34" charset="-122"/>
              </a:rPr>
              <a:t>位二进制和</a:t>
            </a:r>
            <a:r>
              <a:rPr lang="en-US" altLang="zh-CN" sz="2400" b="1" dirty="0">
                <a:latin typeface="微软雅黑" panose="020B0503020204020204" pitchFamily="34" charset="-122"/>
                <a:ea typeface="微软雅黑" panose="020B0503020204020204" pitchFamily="34" charset="-122"/>
              </a:rPr>
              <a:t>14</a:t>
            </a:r>
            <a:r>
              <a:rPr lang="zh-CN" altLang="en-US" sz="2400" b="1" dirty="0">
                <a:latin typeface="微软雅黑" panose="020B0503020204020204" pitchFamily="34" charset="-122"/>
                <a:ea typeface="微软雅黑" panose="020B0503020204020204" pitchFamily="34" charset="-122"/>
              </a:rPr>
              <a:t>位二进制等几种类型</a:t>
            </a:r>
            <a:endParaRPr lang="en-US" altLang="zh-CN" sz="2400" b="1" dirty="0">
              <a:latin typeface="微软雅黑" panose="020B0503020204020204" pitchFamily="34" charset="-122"/>
              <a:ea typeface="微软雅黑" panose="020B0503020204020204" pitchFamily="34" charset="-122"/>
            </a:endParaRPr>
          </a:p>
          <a:p>
            <a:pPr marL="342900" indent="-342900" defTabSz="468000">
              <a:lnSpc>
                <a:spcPct val="150000"/>
              </a:lnSpc>
              <a:buClr>
                <a:srgbClr val="3859CD"/>
              </a:buClr>
              <a:buFont typeface="Wingdings" panose="05000000000000000000" pitchFamily="2" charset="2"/>
              <a:buChar char="n"/>
            </a:pPr>
            <a:r>
              <a:rPr lang="zh-CN" altLang="en-US" sz="2400" b="1" dirty="0">
                <a:solidFill>
                  <a:srgbClr val="FF6600"/>
                </a:solidFill>
                <a:latin typeface="微软雅黑" panose="020B0503020204020204" pitchFamily="34" charset="-122"/>
                <a:ea typeface="微软雅黑" panose="020B0503020204020204" pitchFamily="34" charset="-122"/>
              </a:rPr>
              <a:t>其他任意一种进制的计数器</a:t>
            </a:r>
            <a:r>
              <a:rPr lang="zh-CN" altLang="en-US" sz="2400" b="1" dirty="0">
                <a:latin typeface="微软雅黑" panose="020B0503020204020204" pitchFamily="34" charset="-122"/>
                <a:ea typeface="微软雅黑" panose="020B0503020204020204" pitchFamily="34" charset="-122"/>
              </a:rPr>
              <a:t>：</a:t>
            </a:r>
            <a:r>
              <a:rPr lang="zh-CN" altLang="en-US" sz="2400" b="1" dirty="0">
                <a:solidFill>
                  <a:srgbClr val="0000CC"/>
                </a:solidFill>
                <a:latin typeface="微软雅黑" panose="020B0503020204020204" pitchFamily="34" charset="-122"/>
                <a:ea typeface="微软雅黑" panose="020B0503020204020204" pitchFamily="34" charset="-122"/>
              </a:rPr>
              <a:t>两种方法构造</a:t>
            </a:r>
            <a:endParaRPr lang="en-US" altLang="zh-CN" sz="2400" b="1" dirty="0">
              <a:solidFill>
                <a:srgbClr val="0000CC"/>
              </a:solidFill>
              <a:latin typeface="微软雅黑" panose="020B0503020204020204" pitchFamily="34" charset="-122"/>
              <a:ea typeface="微软雅黑" panose="020B0503020204020204" pitchFamily="34" charset="-122"/>
            </a:endParaRPr>
          </a:p>
          <a:p>
            <a:pPr marL="800100" lvl="1" indent="-342900" defTabSz="468000">
              <a:lnSpc>
                <a:spcPct val="150000"/>
              </a:lnSpc>
              <a:buClr>
                <a:srgbClr val="3859CD"/>
              </a:buClr>
              <a:buFont typeface="Wingdings" panose="05000000000000000000" pitchFamily="2" charset="2"/>
              <a:buChar char="n"/>
            </a:pPr>
            <a:r>
              <a:rPr lang="zh-CN" altLang="en-US" sz="2400" b="1" dirty="0">
                <a:solidFill>
                  <a:srgbClr val="00B050"/>
                </a:solidFill>
                <a:latin typeface="微软雅黑" panose="020B0503020204020204" pitchFamily="34" charset="-122"/>
                <a:ea typeface="微软雅黑" panose="020B0503020204020204" pitchFamily="34" charset="-122"/>
              </a:rPr>
              <a:t>①按照同步时序逻辑电路的设计方法</a:t>
            </a:r>
            <a:r>
              <a:rPr lang="zh-CN" altLang="en-US" sz="2400" b="1" dirty="0">
                <a:latin typeface="微软雅黑" panose="020B0503020204020204" pitchFamily="34" charset="-122"/>
                <a:ea typeface="微软雅黑" panose="020B0503020204020204" pitchFamily="34" charset="-122"/>
              </a:rPr>
              <a:t>，</a:t>
            </a:r>
            <a:r>
              <a:rPr lang="zh-CN" altLang="en-US" sz="2400" b="1" dirty="0">
                <a:solidFill>
                  <a:srgbClr val="0000CC"/>
                </a:solidFill>
                <a:latin typeface="微软雅黑" panose="020B0503020204020204" pitchFamily="34" charset="-122"/>
                <a:ea typeface="微软雅黑" panose="020B0503020204020204" pitchFamily="34" charset="-122"/>
              </a:rPr>
              <a:t>使用触发器设计相应的计数器</a:t>
            </a:r>
            <a:r>
              <a:rPr lang="zh-CN" altLang="en-US" sz="2400" b="1" dirty="0">
                <a:latin typeface="微软雅黑" panose="020B0503020204020204" pitchFamily="34" charset="-122"/>
                <a:ea typeface="微软雅黑" panose="020B0503020204020204" pitchFamily="34" charset="-122"/>
              </a:rPr>
              <a:t>，譬如</a:t>
            </a:r>
            <a:r>
              <a:rPr lang="en-US" altLang="zh-CN" sz="2400" b="1" dirty="0">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例</a:t>
            </a:r>
            <a:r>
              <a:rPr lang="en-US" altLang="zh-CN" sz="2400" b="1" dirty="0">
                <a:latin typeface="微软雅黑" panose="020B0503020204020204" pitchFamily="34" charset="-122"/>
                <a:ea typeface="微软雅黑" panose="020B0503020204020204" pitchFamily="34" charset="-122"/>
              </a:rPr>
              <a:t>6.25】</a:t>
            </a:r>
            <a:r>
              <a:rPr lang="zh-CN" altLang="en-US" sz="2400" b="1" dirty="0">
                <a:latin typeface="微软雅黑" panose="020B0503020204020204" pitchFamily="34" charset="-122"/>
                <a:ea typeface="微软雅黑" panose="020B0503020204020204" pitchFamily="34" charset="-122"/>
              </a:rPr>
              <a:t>设计了一个七进制减法计数器；</a:t>
            </a:r>
            <a:endParaRPr lang="en-US" altLang="zh-CN" sz="2400" b="1" dirty="0">
              <a:latin typeface="微软雅黑" panose="020B0503020204020204" pitchFamily="34" charset="-122"/>
              <a:ea typeface="微软雅黑" panose="020B0503020204020204" pitchFamily="34" charset="-122"/>
            </a:endParaRPr>
          </a:p>
          <a:p>
            <a:pPr marL="800100" lvl="1" indent="-342900" defTabSz="468000">
              <a:lnSpc>
                <a:spcPct val="150000"/>
              </a:lnSpc>
              <a:buClr>
                <a:srgbClr val="3859CD"/>
              </a:buClr>
              <a:buFont typeface="Wingdings" panose="05000000000000000000" pitchFamily="2" charset="2"/>
              <a:buChar char="n"/>
            </a:pPr>
            <a:r>
              <a:rPr lang="zh-CN" altLang="en-US" sz="2400" b="1" dirty="0">
                <a:solidFill>
                  <a:srgbClr val="00B050"/>
                </a:solidFill>
                <a:latin typeface="微软雅黑" panose="020B0503020204020204" pitchFamily="34" charset="-122"/>
                <a:ea typeface="微软雅黑" panose="020B0503020204020204" pitchFamily="34" charset="-122"/>
              </a:rPr>
              <a:t>②选用已有的计数器产品</a:t>
            </a:r>
            <a:r>
              <a:rPr lang="zh-CN" altLang="en-US" sz="2400" b="1" dirty="0">
                <a:latin typeface="微软雅黑" panose="020B0503020204020204" pitchFamily="34" charset="-122"/>
                <a:ea typeface="微软雅黑" panose="020B0503020204020204" pitchFamily="34" charset="-122"/>
              </a:rPr>
              <a:t>，通过</a:t>
            </a:r>
            <a:r>
              <a:rPr lang="zh-CN" altLang="en-US" sz="2400" b="1" dirty="0">
                <a:solidFill>
                  <a:srgbClr val="0000CC"/>
                </a:solidFill>
                <a:latin typeface="微软雅黑" panose="020B0503020204020204" pitchFamily="34" charset="-122"/>
                <a:ea typeface="微软雅黑" panose="020B0503020204020204" pitchFamily="34" charset="-122"/>
              </a:rPr>
              <a:t>外接逻辑门电路及连线</a:t>
            </a:r>
            <a:r>
              <a:rPr lang="zh-CN" altLang="en-US" sz="2400" b="1" dirty="0">
                <a:latin typeface="微软雅黑" panose="020B0503020204020204" pitchFamily="34" charset="-122"/>
                <a:ea typeface="微软雅黑" panose="020B0503020204020204" pitchFamily="34" charset="-122"/>
              </a:rPr>
              <a:t>来实现。</a:t>
            </a:r>
            <a:endParaRPr lang="en-US" altLang="zh-CN" sz="2400" b="1" dirty="0">
              <a:latin typeface="微软雅黑" panose="020B0503020204020204" pitchFamily="34" charset="-122"/>
              <a:ea typeface="微软雅黑" panose="020B0503020204020204" pitchFamily="34" charset="-122"/>
            </a:endParaRPr>
          </a:p>
          <a:p>
            <a:pPr marL="1257300" lvl="2" indent="-342900" defTabSz="468000">
              <a:lnSpc>
                <a:spcPct val="150000"/>
              </a:lnSpc>
              <a:buClr>
                <a:srgbClr val="3859CD"/>
              </a:buClr>
              <a:buFont typeface="Wingdings" panose="05000000000000000000" pitchFamily="2" charset="2"/>
              <a:buChar char="n"/>
            </a:pPr>
            <a:r>
              <a:rPr lang="zh-CN" altLang="en-US" sz="2400" b="1" dirty="0">
                <a:solidFill>
                  <a:srgbClr val="FF0000"/>
                </a:solidFill>
                <a:latin typeface="微软雅黑" panose="020B0503020204020204" pitchFamily="34" charset="-122"/>
                <a:ea typeface="微软雅黑" panose="020B0503020204020204" pitchFamily="34" charset="-122"/>
              </a:rPr>
              <a:t>已有：</a:t>
            </a:r>
            <a:r>
              <a:rPr lang="zh-CN" altLang="en-US" sz="2400" b="1" dirty="0">
                <a:solidFill>
                  <a:srgbClr val="0000CC"/>
                </a:solidFill>
                <a:latin typeface="微软雅黑" panose="020B0503020204020204" pitchFamily="34" charset="-122"/>
                <a:ea typeface="微软雅黑" panose="020B0503020204020204" pitchFamily="34" charset="-122"/>
              </a:rPr>
              <a:t>集成</a:t>
            </a:r>
            <a:r>
              <a:rPr lang="en-US" altLang="zh-CN" sz="2400" b="1" dirty="0">
                <a:solidFill>
                  <a:srgbClr val="0000CC"/>
                </a:solidFill>
                <a:latin typeface="微软雅黑" panose="020B0503020204020204" pitchFamily="34" charset="-122"/>
                <a:ea typeface="微软雅黑" panose="020B0503020204020204" pitchFamily="34" charset="-122"/>
              </a:rPr>
              <a:t>N</a:t>
            </a:r>
            <a:r>
              <a:rPr lang="zh-CN" altLang="en-US" sz="2400" b="1" dirty="0">
                <a:solidFill>
                  <a:srgbClr val="0000CC"/>
                </a:solidFill>
                <a:latin typeface="微软雅黑" panose="020B0503020204020204" pitchFamily="34" charset="-122"/>
                <a:ea typeface="微软雅黑" panose="020B0503020204020204" pitchFamily="34" charset="-122"/>
              </a:rPr>
              <a:t>进制计数器</a:t>
            </a:r>
            <a:endParaRPr lang="en-US" altLang="zh-CN" sz="2400" dirty="0">
              <a:solidFill>
                <a:srgbClr val="0000CC"/>
              </a:solidFill>
              <a:latin typeface="微软雅黑" panose="020B0503020204020204" pitchFamily="34" charset="-122"/>
              <a:ea typeface="微软雅黑" panose="020B0503020204020204" pitchFamily="34" charset="-122"/>
            </a:endParaRPr>
          </a:p>
          <a:p>
            <a:pPr marL="1257300" lvl="2" indent="-342900" defTabSz="468000">
              <a:lnSpc>
                <a:spcPct val="150000"/>
              </a:lnSpc>
              <a:buClr>
                <a:srgbClr val="3859CD"/>
              </a:buClr>
              <a:buFont typeface="Wingdings" panose="05000000000000000000" pitchFamily="2" charset="2"/>
              <a:buChar char="n"/>
            </a:pPr>
            <a:r>
              <a:rPr lang="zh-CN" altLang="en-US" sz="2400" b="1" dirty="0">
                <a:solidFill>
                  <a:srgbClr val="FF0000"/>
                </a:solidFill>
                <a:latin typeface="微软雅黑" panose="020B0503020204020204" pitchFamily="34" charset="-122"/>
                <a:ea typeface="微软雅黑" panose="020B0503020204020204" pitchFamily="34" charset="-122"/>
              </a:rPr>
              <a:t>预得到</a:t>
            </a:r>
            <a:r>
              <a:rPr lang="zh-CN" altLang="en-US" sz="2400" b="1" dirty="0">
                <a:latin typeface="微软雅黑" panose="020B0503020204020204" pitchFamily="34" charset="-122"/>
                <a:ea typeface="微软雅黑" panose="020B0503020204020204" pitchFamily="34" charset="-122"/>
              </a:rPr>
              <a:t>：</a:t>
            </a:r>
            <a:r>
              <a:rPr lang="en-US" altLang="zh-CN" sz="2400" b="1" dirty="0">
                <a:solidFill>
                  <a:srgbClr val="0000CC"/>
                </a:solidFill>
                <a:latin typeface="微软雅黑" panose="020B0503020204020204" pitchFamily="34" charset="-122"/>
                <a:ea typeface="微软雅黑" panose="020B0503020204020204" pitchFamily="34" charset="-122"/>
              </a:rPr>
              <a:t>M</a:t>
            </a:r>
            <a:r>
              <a:rPr lang="zh-CN" altLang="en-US" sz="2400" b="1" dirty="0">
                <a:solidFill>
                  <a:srgbClr val="0000CC"/>
                </a:solidFill>
                <a:latin typeface="微软雅黑" panose="020B0503020204020204" pitchFamily="34" charset="-122"/>
                <a:ea typeface="微软雅黑" panose="020B0503020204020204" pitchFamily="34" charset="-122"/>
              </a:rPr>
              <a:t>进制计数器</a:t>
            </a:r>
            <a:endParaRPr lang="en-US" altLang="zh-CN" sz="2400" b="1" dirty="0">
              <a:latin typeface="微软雅黑" panose="020B0503020204020204" pitchFamily="34" charset="-122"/>
              <a:ea typeface="微软雅黑" panose="020B0503020204020204" pitchFamily="34" charset="-122"/>
            </a:endParaRPr>
          </a:p>
          <a:p>
            <a:pPr marL="1257300" lvl="2" indent="-342900" defTabSz="468000">
              <a:lnSpc>
                <a:spcPct val="150000"/>
              </a:lnSpc>
              <a:buClr>
                <a:srgbClr val="3859CD"/>
              </a:buClr>
              <a:buFont typeface="Wingdings" panose="05000000000000000000" pitchFamily="2" charset="2"/>
              <a:buChar char="n"/>
            </a:pPr>
            <a:r>
              <a:rPr lang="zh-CN" altLang="en-US" sz="2400" b="1" dirty="0">
                <a:solidFill>
                  <a:srgbClr val="FF0000"/>
                </a:solidFill>
                <a:latin typeface="微软雅黑" panose="020B0503020204020204" pitchFamily="34" charset="-122"/>
                <a:ea typeface="微软雅黑" panose="020B0503020204020204" pitchFamily="34" charset="-122"/>
              </a:rPr>
              <a:t>当</a:t>
            </a:r>
            <a:r>
              <a:rPr lang="en-US" altLang="zh-CN" sz="2400" b="1" dirty="0">
                <a:solidFill>
                  <a:srgbClr val="FF0000"/>
                </a:solidFill>
                <a:latin typeface="微软雅黑" panose="020B0503020204020204" pitchFamily="34" charset="-122"/>
                <a:ea typeface="微软雅黑" panose="020B0503020204020204" pitchFamily="34" charset="-122"/>
              </a:rPr>
              <a:t>M</a:t>
            </a:r>
            <a:r>
              <a:rPr lang="zh-CN" altLang="en-US" sz="2400" b="1" dirty="0">
                <a:solidFill>
                  <a:srgbClr val="FF0000"/>
                </a:solidFill>
                <a:latin typeface="微软雅黑" panose="020B0503020204020204" pitchFamily="34" charset="-122"/>
                <a:ea typeface="微软雅黑" panose="020B0503020204020204" pitchFamily="34" charset="-122"/>
              </a:rPr>
              <a:t>＞</a:t>
            </a:r>
            <a:r>
              <a:rPr lang="en-US" altLang="zh-CN" sz="2400" b="1" dirty="0">
                <a:solidFill>
                  <a:srgbClr val="FF0000"/>
                </a:solidFill>
                <a:latin typeface="微软雅黑" panose="020B0503020204020204" pitchFamily="34" charset="-122"/>
                <a:ea typeface="微软雅黑" panose="020B0503020204020204" pitchFamily="34" charset="-122"/>
              </a:rPr>
              <a:t>N</a:t>
            </a:r>
            <a:r>
              <a:rPr lang="zh-CN" altLang="en-US" sz="2400" b="1" dirty="0">
                <a:solidFill>
                  <a:srgbClr val="FF0000"/>
                </a:solidFill>
                <a:latin typeface="微软雅黑" panose="020B0503020204020204" pitchFamily="34" charset="-122"/>
                <a:ea typeface="微软雅黑" panose="020B0503020204020204" pitchFamily="34" charset="-122"/>
              </a:rPr>
              <a:t>时：</a:t>
            </a:r>
            <a:r>
              <a:rPr lang="zh-CN" altLang="en-US" sz="2400" b="1" dirty="0">
                <a:solidFill>
                  <a:srgbClr val="00B050"/>
                </a:solidFill>
                <a:latin typeface="微软雅黑" panose="020B0503020204020204" pitchFamily="34" charset="-122"/>
                <a:ea typeface="微软雅黑" panose="020B0503020204020204" pitchFamily="34" charset="-122"/>
              </a:rPr>
              <a:t>需要使用多个计数器级联</a:t>
            </a:r>
            <a:r>
              <a:rPr lang="zh-CN" altLang="en-US" sz="2400" b="1" dirty="0">
                <a:latin typeface="微软雅黑" panose="020B0503020204020204" pitchFamily="34" charset="-122"/>
                <a:ea typeface="微软雅黑" panose="020B0503020204020204" pitchFamily="34" charset="-122"/>
              </a:rPr>
              <a:t>，见“</a:t>
            </a:r>
            <a:r>
              <a:rPr lang="en-US" altLang="zh-CN" sz="2400" b="1" dirty="0">
                <a:latin typeface="微软雅黑" panose="020B0503020204020204" pitchFamily="34" charset="-122"/>
                <a:ea typeface="微软雅黑" panose="020B0503020204020204" pitchFamily="34" charset="-122"/>
              </a:rPr>
              <a:t>6.5.5 </a:t>
            </a:r>
            <a:r>
              <a:rPr lang="zh-CN" altLang="en-US" sz="2400" b="1" dirty="0">
                <a:latin typeface="微软雅黑" panose="020B0503020204020204" pitchFamily="34" charset="-122"/>
                <a:ea typeface="微软雅黑" panose="020B0503020204020204" pitchFamily="34" charset="-122"/>
              </a:rPr>
              <a:t>计数器容量的扩展”</a:t>
            </a:r>
            <a:endParaRPr lang="en-US" altLang="zh-CN" sz="2400" b="1" dirty="0">
              <a:latin typeface="微软雅黑" panose="020B0503020204020204" pitchFamily="34" charset="-122"/>
              <a:ea typeface="微软雅黑" panose="020B0503020204020204" pitchFamily="34" charset="-122"/>
            </a:endParaRPr>
          </a:p>
          <a:p>
            <a:pPr marL="1257300" lvl="2" indent="-342900" defTabSz="468000">
              <a:lnSpc>
                <a:spcPct val="150000"/>
              </a:lnSpc>
              <a:buClr>
                <a:srgbClr val="3859CD"/>
              </a:buClr>
              <a:buFont typeface="Wingdings" panose="05000000000000000000" pitchFamily="2" charset="2"/>
              <a:buChar char="n"/>
            </a:pPr>
            <a:r>
              <a:rPr lang="zh-CN" altLang="en-US" sz="2400" b="1" dirty="0">
                <a:solidFill>
                  <a:srgbClr val="FF0000"/>
                </a:solidFill>
                <a:latin typeface="微软雅黑" panose="020B0503020204020204" pitchFamily="34" charset="-122"/>
                <a:ea typeface="微软雅黑" panose="020B0503020204020204" pitchFamily="34" charset="-122"/>
              </a:rPr>
              <a:t>当</a:t>
            </a:r>
            <a:r>
              <a:rPr lang="en-US" altLang="zh-CN" sz="2400" b="1" dirty="0">
                <a:solidFill>
                  <a:srgbClr val="FF0000"/>
                </a:solidFill>
                <a:latin typeface="微软雅黑" panose="020B0503020204020204" pitchFamily="34" charset="-122"/>
                <a:ea typeface="微软雅黑" panose="020B0503020204020204" pitchFamily="34" charset="-122"/>
              </a:rPr>
              <a:t>M</a:t>
            </a:r>
            <a:r>
              <a:rPr lang="zh-CN" altLang="en-US" sz="2400" b="1" dirty="0">
                <a:solidFill>
                  <a:srgbClr val="FF0000"/>
                </a:solidFill>
                <a:latin typeface="微软雅黑" panose="020B0503020204020204" pitchFamily="34" charset="-122"/>
                <a:ea typeface="微软雅黑" panose="020B0503020204020204" pitchFamily="34" charset="-122"/>
              </a:rPr>
              <a:t>＜</a:t>
            </a:r>
            <a:r>
              <a:rPr lang="en-US" altLang="zh-CN" sz="2400" b="1" dirty="0">
                <a:solidFill>
                  <a:srgbClr val="FF0000"/>
                </a:solidFill>
                <a:latin typeface="微软雅黑" panose="020B0503020204020204" pitchFamily="34" charset="-122"/>
                <a:ea typeface="微软雅黑" panose="020B0503020204020204" pitchFamily="34" charset="-122"/>
              </a:rPr>
              <a:t>N</a:t>
            </a:r>
            <a:r>
              <a:rPr lang="zh-CN" altLang="en-US" sz="2400" b="1" dirty="0">
                <a:solidFill>
                  <a:srgbClr val="FF0000"/>
                </a:solidFill>
                <a:latin typeface="微软雅黑" panose="020B0503020204020204" pitchFamily="34" charset="-122"/>
                <a:ea typeface="微软雅黑" panose="020B0503020204020204" pitchFamily="34" charset="-122"/>
              </a:rPr>
              <a:t>时：</a:t>
            </a:r>
            <a:r>
              <a:rPr lang="en-US" altLang="zh-CN" sz="2400" b="1" dirty="0">
                <a:solidFill>
                  <a:srgbClr val="00B050"/>
                </a:solidFill>
                <a:latin typeface="微软雅黑" panose="020B0503020204020204" pitchFamily="34" charset="-122"/>
                <a:ea typeface="微软雅黑" panose="020B0503020204020204" pitchFamily="34" charset="-122"/>
              </a:rPr>
              <a:t>4</a:t>
            </a:r>
            <a:r>
              <a:rPr lang="zh-CN" altLang="en-US" sz="2400" b="1" dirty="0">
                <a:solidFill>
                  <a:srgbClr val="00B050"/>
                </a:solidFill>
                <a:latin typeface="微软雅黑" panose="020B0503020204020204" pitchFamily="34" charset="-122"/>
                <a:ea typeface="微软雅黑" panose="020B0503020204020204" pitchFamily="34" charset="-122"/>
              </a:rPr>
              <a:t>种设计实现方法</a:t>
            </a:r>
          </a:p>
        </p:txBody>
      </p:sp>
      <p:sp>
        <p:nvSpPr>
          <p:cNvPr id="10" name="平行四边形 9"/>
          <p:cNvSpPr/>
          <p:nvPr/>
        </p:nvSpPr>
        <p:spPr>
          <a:xfrm>
            <a:off x="304512" y="129448"/>
            <a:ext cx="1739441" cy="612000"/>
          </a:xfrm>
          <a:prstGeom prst="parallelogram">
            <a:avLst/>
          </a:prstGeom>
          <a:effectLst>
            <a:glow rad="63500">
              <a:schemeClr val="accent1">
                <a:satMod val="175000"/>
                <a:alpha val="40000"/>
              </a:schemeClr>
            </a:glow>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latin typeface="微软雅黑" panose="020B0503020204020204" pitchFamily="34" charset="-122"/>
                <a:ea typeface="微软雅黑" panose="020B0503020204020204" pitchFamily="34" charset="-122"/>
                <a:cs typeface="Times New Roman" panose="02020603050405020304" pitchFamily="18" charset="0"/>
              </a:rPr>
              <a:t>6.5.4</a:t>
            </a:r>
            <a:endParaRPr lang="zh-CN" altLang="en-US" sz="36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3" name="标题 2"/>
          <p:cNvSpPr>
            <a:spLocks noGrp="1"/>
          </p:cNvSpPr>
          <p:nvPr>
            <p:ph type="title"/>
          </p:nvPr>
        </p:nvSpPr>
        <p:spPr>
          <a:xfrm>
            <a:off x="2187686" y="97943"/>
            <a:ext cx="6291295" cy="732155"/>
          </a:xfrm>
        </p:spPr>
        <p:txBody>
          <a:bodyPr>
            <a:normAutofit/>
          </a:bodyPr>
          <a:lstStyle/>
          <a:p>
            <a:r>
              <a:rPr lang="zh-CN" altLang="en-US" dirty="0">
                <a:effectLst>
                  <a:outerShdw blurRad="38100" dist="38100" dir="2700000" algn="tl">
                    <a:srgbClr val="000000">
                      <a:alpha val="43137"/>
                    </a:srgbClr>
                  </a:outerShdw>
                </a:effectLst>
              </a:rPr>
              <a:t>任意进制计数器</a:t>
            </a:r>
          </a:p>
        </p:txBody>
      </p:sp>
      <p:sp>
        <p:nvSpPr>
          <p:cNvPr id="9" name="页脚占位符 3"/>
          <p:cNvSpPr>
            <a:spLocks noGrp="1"/>
          </p:cNvSpPr>
          <p:nvPr>
            <p:ph type="ftr" sz="quarter" idx="11"/>
          </p:nvPr>
        </p:nvSpPr>
        <p:spPr>
          <a:xfrm>
            <a:off x="9642764" y="0"/>
            <a:ext cx="2549236" cy="510988"/>
          </a:xfrm>
        </p:spPr>
        <p:txBody>
          <a:bodyPr/>
          <a:lstStyle/>
          <a:p>
            <a:r>
              <a:rPr lang="zh-CN" altLang="en-US"/>
              <a:t>第</a:t>
            </a:r>
            <a:r>
              <a:rPr lang="en-US" altLang="zh-CN"/>
              <a:t>6</a:t>
            </a:r>
            <a:r>
              <a:rPr lang="zh-CN" altLang="en-US"/>
              <a:t>章 同步时序逻辑电路</a:t>
            </a:r>
            <a:endParaRPr lang="zh-CN" altLang="en-US" dirty="0"/>
          </a:p>
        </p:txBody>
      </p:sp>
    </p:spTree>
    <p:extLst>
      <p:ext uri="{BB962C8B-B14F-4D97-AF65-F5344CB8AC3E}">
        <p14:creationId xmlns:p14="http://schemas.microsoft.com/office/powerpoint/2010/main" val="3186214260"/>
      </p:ext>
    </p:extLst>
  </p:cSld>
  <p:clrMapOvr>
    <a:masterClrMapping/>
  </p:clrMapOvr>
  <mc:AlternateContent xmlns:mc="http://schemas.openxmlformats.org/markup-compatibility/2006" xmlns:p14="http://schemas.microsoft.com/office/powerpoint/2010/main">
    <mc:Choice Requires="p14">
      <p:transition spd="slow" p14:dur="1250">
        <p:randomBar dir="vert"/>
      </p:transition>
    </mc:Choice>
    <mc:Fallback xmlns="">
      <p:transition spd="slow">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anim calcmode="lin" valueType="num">
                                      <p:cBhvr additive="base">
                                        <p:cTn id="13"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
                                            <p:txEl>
                                              <p:pRg st="1" end="1"/>
                                            </p:txEl>
                                          </p:spTgt>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 calcmode="lin" valueType="num">
                                      <p:cBhvr additive="base">
                                        <p:cTn id="17"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6">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6">
                                            <p:txEl>
                                              <p:pRg st="3" end="3"/>
                                            </p:txEl>
                                          </p:spTgt>
                                        </p:tgtEl>
                                        <p:attrNameLst>
                                          <p:attrName>style.visibility</p:attrName>
                                        </p:attrNameLst>
                                      </p:cBhvr>
                                      <p:to>
                                        <p:strVal val="visible"/>
                                      </p:to>
                                    </p:set>
                                    <p:anim calcmode="lin" valueType="num">
                                      <p:cBhvr additive="base">
                                        <p:cTn id="21" dur="500" fill="hold"/>
                                        <p:tgtEl>
                                          <p:spTgt spid="6">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6">
                                            <p:txEl>
                                              <p:pRg st="3" end="3"/>
                                            </p:txEl>
                                          </p:spTgt>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6">
                                            <p:txEl>
                                              <p:pRg st="4" end="4"/>
                                            </p:txEl>
                                          </p:spTgt>
                                        </p:tgtEl>
                                        <p:attrNameLst>
                                          <p:attrName>style.visibility</p:attrName>
                                        </p:attrNameLst>
                                      </p:cBhvr>
                                      <p:to>
                                        <p:strVal val="visible"/>
                                      </p:to>
                                    </p:set>
                                    <p:anim calcmode="lin" valueType="num">
                                      <p:cBhvr additive="base">
                                        <p:cTn id="25" dur="500" fill="hold"/>
                                        <p:tgtEl>
                                          <p:spTgt spid="6">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6">
                                            <p:txEl>
                                              <p:pRg st="4" end="4"/>
                                            </p:txEl>
                                          </p:spTgt>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6">
                                            <p:txEl>
                                              <p:pRg st="5" end="5"/>
                                            </p:txEl>
                                          </p:spTgt>
                                        </p:tgtEl>
                                        <p:attrNameLst>
                                          <p:attrName>style.visibility</p:attrName>
                                        </p:attrNameLst>
                                      </p:cBhvr>
                                      <p:to>
                                        <p:strVal val="visible"/>
                                      </p:to>
                                    </p:set>
                                    <p:anim calcmode="lin" valueType="num">
                                      <p:cBhvr additive="base">
                                        <p:cTn id="29" dur="500" fill="hold"/>
                                        <p:tgtEl>
                                          <p:spTgt spid="6">
                                            <p:txEl>
                                              <p:pRg st="5" end="5"/>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6">
                                            <p:txEl>
                                              <p:pRg st="5" end="5"/>
                                            </p:txEl>
                                          </p:spTgt>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6">
                                            <p:txEl>
                                              <p:pRg st="6" end="6"/>
                                            </p:txEl>
                                          </p:spTgt>
                                        </p:tgtEl>
                                        <p:attrNameLst>
                                          <p:attrName>style.visibility</p:attrName>
                                        </p:attrNameLst>
                                      </p:cBhvr>
                                      <p:to>
                                        <p:strVal val="visible"/>
                                      </p:to>
                                    </p:set>
                                    <p:anim calcmode="lin" valueType="num">
                                      <p:cBhvr additive="base">
                                        <p:cTn id="33" dur="500" fill="hold"/>
                                        <p:tgtEl>
                                          <p:spTgt spid="6">
                                            <p:txEl>
                                              <p:pRg st="6" end="6"/>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6">
                                            <p:txEl>
                                              <p:pRg st="6" end="6"/>
                                            </p:txEl>
                                          </p:spTgt>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6">
                                            <p:txEl>
                                              <p:pRg st="7" end="7"/>
                                            </p:txEl>
                                          </p:spTgt>
                                        </p:tgtEl>
                                        <p:attrNameLst>
                                          <p:attrName>style.visibility</p:attrName>
                                        </p:attrNameLst>
                                      </p:cBhvr>
                                      <p:to>
                                        <p:strVal val="visible"/>
                                      </p:to>
                                    </p:set>
                                    <p:anim calcmode="lin" valueType="num">
                                      <p:cBhvr additive="base">
                                        <p:cTn id="37" dur="500" fill="hold"/>
                                        <p:tgtEl>
                                          <p:spTgt spid="6">
                                            <p:txEl>
                                              <p:pRg st="7" end="7"/>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6">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B6D9C768-8413-45FA-BDC7-53DA68035736}" type="slidenum">
              <a:rPr lang="zh-CN" altLang="en-US" smtClean="0"/>
              <a:t>59</a:t>
            </a:fld>
            <a:endParaRPr lang="zh-CN" altLang="en-US"/>
          </a:p>
        </p:txBody>
      </p:sp>
      <p:sp>
        <p:nvSpPr>
          <p:cNvPr id="10" name="平行四边形 9"/>
          <p:cNvSpPr/>
          <p:nvPr/>
        </p:nvSpPr>
        <p:spPr>
          <a:xfrm>
            <a:off x="304512" y="129448"/>
            <a:ext cx="1739441" cy="612000"/>
          </a:xfrm>
          <a:prstGeom prst="parallelogram">
            <a:avLst/>
          </a:prstGeom>
          <a:effectLst>
            <a:glow rad="63500">
              <a:schemeClr val="accent1">
                <a:satMod val="175000"/>
                <a:alpha val="40000"/>
              </a:schemeClr>
            </a:glow>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latin typeface="微软雅黑" panose="020B0503020204020204" pitchFamily="34" charset="-122"/>
                <a:ea typeface="微软雅黑" panose="020B0503020204020204" pitchFamily="34" charset="-122"/>
                <a:cs typeface="Times New Roman" panose="02020603050405020304" pitchFamily="18" charset="0"/>
              </a:rPr>
              <a:t>6.5.4</a:t>
            </a:r>
            <a:endParaRPr lang="zh-CN" altLang="en-US" sz="36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3" name="标题 2"/>
          <p:cNvSpPr>
            <a:spLocks noGrp="1"/>
          </p:cNvSpPr>
          <p:nvPr>
            <p:ph type="title"/>
          </p:nvPr>
        </p:nvSpPr>
        <p:spPr>
          <a:xfrm>
            <a:off x="2187686" y="97943"/>
            <a:ext cx="6291295" cy="732155"/>
          </a:xfrm>
        </p:spPr>
        <p:txBody>
          <a:bodyPr>
            <a:normAutofit/>
          </a:bodyPr>
          <a:lstStyle/>
          <a:p>
            <a:r>
              <a:rPr lang="zh-CN" altLang="en-US" dirty="0">
                <a:effectLst>
                  <a:outerShdw blurRad="38100" dist="38100" dir="2700000" algn="tl">
                    <a:srgbClr val="000000">
                      <a:alpha val="43137"/>
                    </a:srgbClr>
                  </a:outerShdw>
                </a:effectLst>
              </a:rPr>
              <a:t>任意进制计数器</a:t>
            </a:r>
          </a:p>
        </p:txBody>
      </p:sp>
      <p:sp>
        <p:nvSpPr>
          <p:cNvPr id="9" name="页脚占位符 3"/>
          <p:cNvSpPr>
            <a:spLocks noGrp="1"/>
          </p:cNvSpPr>
          <p:nvPr>
            <p:ph type="ftr" sz="quarter" idx="11"/>
          </p:nvPr>
        </p:nvSpPr>
        <p:spPr>
          <a:xfrm>
            <a:off x="9642764" y="0"/>
            <a:ext cx="2549236" cy="510988"/>
          </a:xfrm>
        </p:spPr>
        <p:txBody>
          <a:bodyPr/>
          <a:lstStyle/>
          <a:p>
            <a:r>
              <a:rPr lang="zh-CN" altLang="en-US"/>
              <a:t>第</a:t>
            </a:r>
            <a:r>
              <a:rPr lang="en-US" altLang="zh-CN"/>
              <a:t>6</a:t>
            </a:r>
            <a:r>
              <a:rPr lang="zh-CN" altLang="en-US"/>
              <a:t>章 同步时序逻辑电路</a:t>
            </a:r>
            <a:endParaRPr lang="zh-CN" altLang="en-US" dirty="0"/>
          </a:p>
        </p:txBody>
      </p:sp>
      <p:sp>
        <p:nvSpPr>
          <p:cNvPr id="7" name="文本框 5"/>
          <p:cNvSpPr txBox="1"/>
          <p:nvPr/>
        </p:nvSpPr>
        <p:spPr>
          <a:xfrm>
            <a:off x="428625" y="1020462"/>
            <a:ext cx="11458576" cy="5078313"/>
          </a:xfrm>
          <a:prstGeom prst="rect">
            <a:avLst/>
          </a:prstGeom>
          <a:noFill/>
        </p:spPr>
        <p:txBody>
          <a:bodyPr wrap="square" rtlCol="0">
            <a:spAutoFit/>
          </a:bodyPr>
          <a:lstStyle/>
          <a:p>
            <a:pPr marL="342900" indent="-342900" defTabSz="468000">
              <a:lnSpc>
                <a:spcPct val="150000"/>
              </a:lnSpc>
              <a:buClr>
                <a:srgbClr val="3859CD"/>
              </a:buClr>
              <a:buFont typeface="Wingdings" panose="05000000000000000000" pitchFamily="2" charset="2"/>
              <a:buChar char="n"/>
            </a:pPr>
            <a:r>
              <a:rPr lang="zh-CN" altLang="en-US" sz="2400" b="1" dirty="0">
                <a:solidFill>
                  <a:srgbClr val="FF0000"/>
                </a:solidFill>
                <a:latin typeface="微软雅黑" panose="020B0503020204020204" pitchFamily="34" charset="-122"/>
                <a:ea typeface="微软雅黑" panose="020B0503020204020204" pitchFamily="34" charset="-122"/>
              </a:rPr>
              <a:t>当</a:t>
            </a:r>
            <a:r>
              <a:rPr lang="en-US" altLang="zh-CN" sz="2400" b="1" dirty="0">
                <a:solidFill>
                  <a:srgbClr val="FF0000"/>
                </a:solidFill>
                <a:latin typeface="微软雅黑" panose="020B0503020204020204" pitchFamily="34" charset="-122"/>
                <a:ea typeface="微软雅黑" panose="020B0503020204020204" pitchFamily="34" charset="-122"/>
              </a:rPr>
              <a:t>M</a:t>
            </a:r>
            <a:r>
              <a:rPr lang="zh-CN" altLang="en-US" sz="2400" b="1" dirty="0">
                <a:solidFill>
                  <a:srgbClr val="FF0000"/>
                </a:solidFill>
                <a:latin typeface="微软雅黑" panose="020B0503020204020204" pitchFamily="34" charset="-122"/>
                <a:ea typeface="微软雅黑" panose="020B0503020204020204" pitchFamily="34" charset="-122"/>
              </a:rPr>
              <a:t>＜</a:t>
            </a:r>
            <a:r>
              <a:rPr lang="en-US" altLang="zh-CN" sz="2400" b="1" dirty="0">
                <a:solidFill>
                  <a:srgbClr val="FF0000"/>
                </a:solidFill>
                <a:latin typeface="微软雅黑" panose="020B0503020204020204" pitchFamily="34" charset="-122"/>
                <a:ea typeface="微软雅黑" panose="020B0503020204020204" pitchFamily="34" charset="-122"/>
              </a:rPr>
              <a:t>N</a:t>
            </a:r>
            <a:r>
              <a:rPr lang="zh-CN" altLang="en-US" sz="2400" b="1" dirty="0">
                <a:solidFill>
                  <a:srgbClr val="FF0000"/>
                </a:solidFill>
                <a:latin typeface="微软雅黑" panose="020B0503020204020204" pitchFamily="34" charset="-122"/>
                <a:ea typeface="微软雅黑" panose="020B0503020204020204" pitchFamily="34" charset="-122"/>
              </a:rPr>
              <a:t>时，关键的设计思想是</a:t>
            </a:r>
            <a:r>
              <a:rPr lang="zh-CN" altLang="en-US" sz="2400" b="1" dirty="0">
                <a:latin typeface="微软雅黑" panose="020B0503020204020204" pitchFamily="34" charset="-122"/>
                <a:ea typeface="微软雅黑" panose="020B0503020204020204" pitchFamily="34" charset="-122"/>
              </a:rPr>
              <a:t>：</a:t>
            </a:r>
            <a:endParaRPr lang="en-US" altLang="zh-CN" sz="2400" b="1" dirty="0">
              <a:latin typeface="微软雅黑" panose="020B0503020204020204" pitchFamily="34" charset="-122"/>
              <a:ea typeface="微软雅黑" panose="020B0503020204020204" pitchFamily="34" charset="-122"/>
            </a:endParaRPr>
          </a:p>
          <a:p>
            <a:pPr marL="800100" lvl="1" indent="-342900" defTabSz="468000">
              <a:lnSpc>
                <a:spcPct val="150000"/>
              </a:lnSpc>
              <a:buClr>
                <a:srgbClr val="3859CD"/>
              </a:buClr>
              <a:buFont typeface="Wingdings" panose="05000000000000000000" pitchFamily="2" charset="2"/>
              <a:buChar char="n"/>
            </a:pPr>
            <a:r>
              <a:rPr lang="en-US" altLang="zh-CN" sz="2400" b="1" dirty="0">
                <a:solidFill>
                  <a:srgbClr val="0000CC"/>
                </a:solidFill>
                <a:latin typeface="微软雅黑" panose="020B0503020204020204" pitchFamily="34" charset="-122"/>
                <a:ea typeface="微软雅黑" panose="020B0503020204020204" pitchFamily="34" charset="-122"/>
              </a:rPr>
              <a:t>N</a:t>
            </a:r>
            <a:r>
              <a:rPr lang="zh-CN" altLang="en-US" sz="2400" b="1" dirty="0">
                <a:solidFill>
                  <a:srgbClr val="0000CC"/>
                </a:solidFill>
                <a:latin typeface="微软雅黑" panose="020B0503020204020204" pitchFamily="34" charset="-122"/>
                <a:ea typeface="微软雅黑" panose="020B0503020204020204" pitchFamily="34" charset="-122"/>
              </a:rPr>
              <a:t>进制计数器：</a:t>
            </a:r>
            <a:r>
              <a:rPr lang="zh-CN" altLang="en-US" sz="2400" b="1" dirty="0">
                <a:latin typeface="微软雅黑" panose="020B0503020204020204" pitchFamily="34" charset="-122"/>
                <a:ea typeface="微软雅黑" panose="020B0503020204020204" pitchFamily="34" charset="-122"/>
              </a:rPr>
              <a:t>顺序计数的</a:t>
            </a:r>
            <a:r>
              <a:rPr lang="en-US" altLang="zh-CN" sz="2400" b="1" dirty="0">
                <a:latin typeface="微软雅黑" panose="020B0503020204020204" pitchFamily="34" charset="-122"/>
                <a:ea typeface="微软雅黑" panose="020B0503020204020204" pitchFamily="34" charset="-122"/>
              </a:rPr>
              <a:t>N</a:t>
            </a:r>
            <a:r>
              <a:rPr lang="zh-CN" altLang="en-US" sz="2400" b="1" dirty="0">
                <a:latin typeface="微软雅黑" panose="020B0503020204020204" pitchFamily="34" charset="-122"/>
                <a:ea typeface="微软雅黑" panose="020B0503020204020204" pitchFamily="34" charset="-122"/>
              </a:rPr>
              <a:t>个状态中，</a:t>
            </a:r>
            <a:r>
              <a:rPr lang="zh-CN" altLang="en-US" sz="2400" b="1" dirty="0">
                <a:solidFill>
                  <a:srgbClr val="0000CC"/>
                </a:solidFill>
                <a:latin typeface="微软雅黑" panose="020B0503020204020204" pitchFamily="34" charset="-122"/>
                <a:ea typeface="微软雅黑" panose="020B0503020204020204" pitchFamily="34" charset="-122"/>
              </a:rPr>
              <a:t>设法跳过（消隐）其中的</a:t>
            </a:r>
            <a:r>
              <a:rPr lang="en-US" altLang="zh-CN" sz="2400" b="1" dirty="0">
                <a:solidFill>
                  <a:srgbClr val="0000CC"/>
                </a:solidFill>
                <a:latin typeface="微软雅黑" panose="020B0503020204020204" pitchFamily="34" charset="-122"/>
                <a:ea typeface="微软雅黑" panose="020B0503020204020204" pitchFamily="34" charset="-122"/>
              </a:rPr>
              <a:t>N-M</a:t>
            </a:r>
            <a:r>
              <a:rPr lang="zh-CN" altLang="en-US" sz="2400" b="1" dirty="0">
                <a:solidFill>
                  <a:srgbClr val="0000CC"/>
                </a:solidFill>
                <a:latin typeface="微软雅黑" panose="020B0503020204020204" pitchFamily="34" charset="-122"/>
                <a:ea typeface="微软雅黑" panose="020B0503020204020204" pitchFamily="34" charset="-122"/>
              </a:rPr>
              <a:t>个状态</a:t>
            </a:r>
            <a:r>
              <a:rPr lang="zh-CN" altLang="en-US" sz="2400" b="1" dirty="0">
                <a:latin typeface="微软雅黑" panose="020B0503020204020204" pitchFamily="34" charset="-122"/>
                <a:ea typeface="微软雅黑" panose="020B0503020204020204" pitchFamily="34" charset="-122"/>
              </a:rPr>
              <a:t>，从而得到</a:t>
            </a:r>
            <a:r>
              <a:rPr lang="en-US" altLang="zh-CN" sz="2400" b="1" dirty="0">
                <a:latin typeface="微软雅黑" panose="020B0503020204020204" pitchFamily="34" charset="-122"/>
                <a:ea typeface="微软雅黑" panose="020B0503020204020204" pitchFamily="34" charset="-122"/>
              </a:rPr>
              <a:t>M</a:t>
            </a:r>
            <a:r>
              <a:rPr lang="zh-CN" altLang="en-US" sz="2400" b="1" dirty="0">
                <a:latin typeface="微软雅黑" panose="020B0503020204020204" pitchFamily="34" charset="-122"/>
                <a:ea typeface="微软雅黑" panose="020B0503020204020204" pitchFamily="34" charset="-122"/>
              </a:rPr>
              <a:t>进制计数器。</a:t>
            </a:r>
            <a:endParaRPr lang="en-US" altLang="zh-CN" sz="2400" b="1" dirty="0">
              <a:latin typeface="微软雅黑" panose="020B0503020204020204" pitchFamily="34" charset="-122"/>
              <a:ea typeface="微软雅黑" panose="020B0503020204020204" pitchFamily="34" charset="-122"/>
            </a:endParaRPr>
          </a:p>
          <a:p>
            <a:pPr marL="1257300" lvl="2" indent="-342900" defTabSz="468000">
              <a:lnSpc>
                <a:spcPct val="150000"/>
              </a:lnSpc>
              <a:buClr>
                <a:srgbClr val="3859CD"/>
              </a:buClr>
              <a:buFont typeface="Wingdings" panose="05000000000000000000" pitchFamily="2" charset="2"/>
              <a:buChar char="n"/>
            </a:pPr>
            <a:r>
              <a:rPr lang="zh-CN" altLang="en-US" sz="2400" b="1" dirty="0">
                <a:solidFill>
                  <a:srgbClr val="00B050"/>
                </a:solidFill>
                <a:latin typeface="微软雅黑" panose="020B0503020204020204" pitchFamily="34" charset="-122"/>
                <a:ea typeface="微软雅黑" panose="020B0503020204020204" pitchFamily="34" charset="-122"/>
              </a:rPr>
              <a:t>最常规的设计是：</a:t>
            </a:r>
            <a:r>
              <a:rPr lang="zh-CN" altLang="en-US" sz="2400" b="1" dirty="0">
                <a:solidFill>
                  <a:srgbClr val="0000CC"/>
                </a:solidFill>
                <a:latin typeface="微软雅黑" panose="020B0503020204020204" pitchFamily="34" charset="-122"/>
                <a:ea typeface="微软雅黑" panose="020B0503020204020204" pitchFamily="34" charset="-122"/>
              </a:rPr>
              <a:t>保留</a:t>
            </a:r>
            <a:r>
              <a:rPr lang="en-US" altLang="zh-CN" sz="2400" b="1" dirty="0">
                <a:solidFill>
                  <a:srgbClr val="0000CC"/>
                </a:solidFill>
                <a:latin typeface="微软雅黑" panose="020B0503020204020204" pitchFamily="34" charset="-122"/>
                <a:ea typeface="微软雅黑" panose="020B0503020204020204" pitchFamily="34" charset="-122"/>
              </a:rPr>
              <a:t>0~M-1</a:t>
            </a:r>
            <a:r>
              <a:rPr lang="zh-CN" altLang="en-US" sz="2400" b="1" dirty="0">
                <a:solidFill>
                  <a:srgbClr val="0000CC"/>
                </a:solidFill>
                <a:latin typeface="微软雅黑" panose="020B0503020204020204" pitchFamily="34" charset="-122"/>
                <a:ea typeface="微软雅黑" panose="020B0503020204020204" pitchFamily="34" charset="-122"/>
              </a:rPr>
              <a:t>状态</a:t>
            </a:r>
            <a:r>
              <a:rPr lang="zh-CN" altLang="en-US" sz="2400" b="1" dirty="0">
                <a:latin typeface="微软雅黑" panose="020B0503020204020204" pitchFamily="34" charset="-122"/>
                <a:ea typeface="微软雅黑" panose="020B0503020204020204" pitchFamily="34" charset="-122"/>
              </a:rPr>
              <a:t>，</a:t>
            </a:r>
            <a:r>
              <a:rPr lang="zh-CN" altLang="en-US" sz="2400" b="1" dirty="0">
                <a:solidFill>
                  <a:srgbClr val="FF0000"/>
                </a:solidFill>
                <a:latin typeface="微软雅黑" panose="020B0503020204020204" pitchFamily="34" charset="-122"/>
                <a:ea typeface="微软雅黑" panose="020B0503020204020204" pitchFamily="34" charset="-122"/>
              </a:rPr>
              <a:t>跳过最后的</a:t>
            </a:r>
            <a:r>
              <a:rPr lang="en-US" altLang="zh-CN" sz="2400" b="1" dirty="0">
                <a:solidFill>
                  <a:srgbClr val="FF0000"/>
                </a:solidFill>
                <a:latin typeface="微软雅黑" panose="020B0503020204020204" pitchFamily="34" charset="-122"/>
                <a:ea typeface="微软雅黑" panose="020B0503020204020204" pitchFamily="34" charset="-122"/>
              </a:rPr>
              <a:t>M~N-1</a:t>
            </a:r>
            <a:r>
              <a:rPr lang="zh-CN" altLang="en-US" sz="2400" b="1" dirty="0">
                <a:latin typeface="微软雅黑" panose="020B0503020204020204" pitchFamily="34" charset="-122"/>
                <a:ea typeface="微软雅黑" panose="020B0503020204020204" pitchFamily="34" charset="-122"/>
              </a:rPr>
              <a:t>共</a:t>
            </a:r>
            <a:r>
              <a:rPr lang="en-US" altLang="zh-CN" sz="2400" b="1" dirty="0">
                <a:latin typeface="微软雅黑" panose="020B0503020204020204" pitchFamily="34" charset="-122"/>
                <a:ea typeface="微软雅黑" panose="020B0503020204020204" pitchFamily="34" charset="-122"/>
              </a:rPr>
              <a:t>N-M</a:t>
            </a:r>
            <a:r>
              <a:rPr lang="zh-CN" altLang="en-US" sz="2400" b="1" dirty="0">
                <a:latin typeface="微软雅黑" panose="020B0503020204020204" pitchFamily="34" charset="-122"/>
                <a:ea typeface="微软雅黑" panose="020B0503020204020204" pitchFamily="34" charset="-122"/>
              </a:rPr>
              <a:t>个状态，</a:t>
            </a:r>
            <a:r>
              <a:rPr lang="zh-CN" altLang="en-US" sz="2400" b="1" dirty="0">
                <a:solidFill>
                  <a:srgbClr val="FF0000"/>
                </a:solidFill>
                <a:latin typeface="微软雅黑" panose="020B0503020204020204" pitchFamily="34" charset="-122"/>
                <a:ea typeface="微软雅黑" panose="020B0503020204020204" pitchFamily="34" charset="-122"/>
              </a:rPr>
              <a:t>直接回到全零状态</a:t>
            </a:r>
            <a:r>
              <a:rPr lang="zh-CN" altLang="en-US" sz="2400" b="1" dirty="0">
                <a:latin typeface="微软雅黑" panose="020B0503020204020204" pitchFamily="34" charset="-122"/>
                <a:ea typeface="微软雅黑" panose="020B0503020204020204" pitchFamily="34" charset="-122"/>
              </a:rPr>
              <a:t>。</a:t>
            </a:r>
            <a:endParaRPr lang="en-US" altLang="zh-CN" sz="2400" b="1" dirty="0">
              <a:latin typeface="微软雅黑" panose="020B0503020204020204" pitchFamily="34" charset="-122"/>
              <a:ea typeface="微软雅黑" panose="020B0503020204020204" pitchFamily="34" charset="-122"/>
            </a:endParaRPr>
          </a:p>
          <a:p>
            <a:pPr marL="1257300" lvl="2" indent="-342900" defTabSz="468000">
              <a:lnSpc>
                <a:spcPct val="150000"/>
              </a:lnSpc>
              <a:buClr>
                <a:srgbClr val="3859CD"/>
              </a:buClr>
              <a:buFont typeface="Wingdings" panose="05000000000000000000" pitchFamily="2" charset="2"/>
              <a:buChar char="n"/>
            </a:pPr>
            <a:r>
              <a:rPr lang="zh-CN" altLang="en-US" sz="2400" b="1" dirty="0">
                <a:solidFill>
                  <a:srgbClr val="00B050"/>
                </a:solidFill>
                <a:latin typeface="微软雅黑" panose="020B0503020204020204" pitchFamily="34" charset="-122"/>
                <a:ea typeface="微软雅黑" panose="020B0503020204020204" pitchFamily="34" charset="-122"/>
              </a:rPr>
              <a:t>状态跳跃方法：</a:t>
            </a:r>
            <a:r>
              <a:rPr lang="zh-CN" altLang="en-US" sz="2400" b="1" dirty="0">
                <a:latin typeface="微软雅黑" panose="020B0503020204020204" pitchFamily="34" charset="-122"/>
                <a:ea typeface="微软雅黑" panose="020B0503020204020204" pitchFamily="34" charset="-122"/>
              </a:rPr>
              <a:t>有两种</a:t>
            </a:r>
            <a:endParaRPr lang="en-US" altLang="zh-CN" sz="2400" b="1" dirty="0">
              <a:latin typeface="微软雅黑" panose="020B0503020204020204" pitchFamily="34" charset="-122"/>
              <a:ea typeface="微软雅黑" panose="020B0503020204020204" pitchFamily="34" charset="-122"/>
            </a:endParaRPr>
          </a:p>
          <a:p>
            <a:pPr marL="1714500" lvl="3" indent="-342900" defTabSz="468000">
              <a:lnSpc>
                <a:spcPct val="150000"/>
              </a:lnSpc>
              <a:buClr>
                <a:srgbClr val="3859CD"/>
              </a:buClr>
              <a:buFont typeface="Wingdings" panose="05000000000000000000" pitchFamily="2" charset="2"/>
              <a:buChar char="n"/>
            </a:pPr>
            <a:r>
              <a:rPr lang="zh-CN" altLang="en-US" sz="2400" b="1" dirty="0">
                <a:solidFill>
                  <a:srgbClr val="0000CC"/>
                </a:solidFill>
                <a:latin typeface="微软雅黑" panose="020B0503020204020204" pitchFamily="34" charset="-122"/>
                <a:ea typeface="微软雅黑" panose="020B0503020204020204" pitchFamily="34" charset="-122"/>
              </a:rPr>
              <a:t>清零法和置数法</a:t>
            </a:r>
            <a:r>
              <a:rPr lang="zh-CN" altLang="en-US" sz="2400" b="1" dirty="0">
                <a:latin typeface="微软雅黑" panose="020B0503020204020204" pitchFamily="34" charset="-122"/>
                <a:ea typeface="微软雅黑" panose="020B0503020204020204" pitchFamily="34" charset="-122"/>
              </a:rPr>
              <a:t>，即：</a:t>
            </a:r>
            <a:r>
              <a:rPr lang="zh-CN" altLang="en-US" sz="2400" b="1" dirty="0">
                <a:solidFill>
                  <a:srgbClr val="FF6600"/>
                </a:solidFill>
                <a:latin typeface="微软雅黑" panose="020B0503020204020204" pitchFamily="34" charset="-122"/>
                <a:ea typeface="微软雅黑" panose="020B0503020204020204" pitchFamily="34" charset="-122"/>
              </a:rPr>
              <a:t>以计数器的状态</a:t>
            </a:r>
            <a:r>
              <a:rPr lang="zh-CN" altLang="en-US" sz="2400" b="1" dirty="0">
                <a:latin typeface="微软雅黑" panose="020B0503020204020204" pitchFamily="34" charset="-122"/>
                <a:ea typeface="微软雅黑" panose="020B0503020204020204" pitchFamily="34" charset="-122"/>
              </a:rPr>
              <a:t>作为输入变量而</a:t>
            </a:r>
            <a:r>
              <a:rPr lang="zh-CN" altLang="en-US" sz="2400" b="1" dirty="0">
                <a:solidFill>
                  <a:srgbClr val="FF6600"/>
                </a:solidFill>
                <a:latin typeface="微软雅黑" panose="020B0503020204020204" pitchFamily="34" charset="-122"/>
                <a:ea typeface="微软雅黑" panose="020B0503020204020204" pitchFamily="34" charset="-122"/>
              </a:rPr>
              <a:t>产生</a:t>
            </a:r>
            <a:r>
              <a:rPr lang="zh-CN" altLang="en-US" sz="2400" b="1" dirty="0">
                <a:latin typeface="微软雅黑" panose="020B0503020204020204" pitchFamily="34" charset="-122"/>
                <a:ea typeface="微软雅黑" panose="020B0503020204020204" pitchFamily="34" charset="-122"/>
              </a:rPr>
              <a:t>一个逻辑信号，加到</a:t>
            </a:r>
            <a:r>
              <a:rPr lang="zh-CN" altLang="en-US" sz="2400" b="1" dirty="0">
                <a:solidFill>
                  <a:srgbClr val="FF6600"/>
                </a:solidFill>
                <a:latin typeface="微软雅黑" panose="020B0503020204020204" pitchFamily="34" charset="-122"/>
                <a:ea typeface="微软雅黑" panose="020B0503020204020204" pitchFamily="34" charset="-122"/>
              </a:rPr>
              <a:t>计数器的清零或者置位信号</a:t>
            </a:r>
            <a:r>
              <a:rPr lang="zh-CN" altLang="en-US" sz="2400" b="1" dirty="0">
                <a:latin typeface="微软雅黑" panose="020B0503020204020204" pitchFamily="34" charset="-122"/>
                <a:ea typeface="微软雅黑" panose="020B0503020204020204" pitchFamily="34" charset="-122"/>
              </a:rPr>
              <a:t>上，从而在规定的状态下，将计数器清零或者置入全零，实现跳跃。</a:t>
            </a:r>
          </a:p>
        </p:txBody>
      </p:sp>
    </p:spTree>
    <p:extLst>
      <p:ext uri="{BB962C8B-B14F-4D97-AF65-F5344CB8AC3E}">
        <p14:creationId xmlns:p14="http://schemas.microsoft.com/office/powerpoint/2010/main" val="3653398858"/>
      </p:ext>
    </p:extLst>
  </p:cSld>
  <p:clrMapOvr>
    <a:masterClrMapping/>
  </p:clrMapOvr>
  <mc:AlternateContent xmlns:mc="http://schemas.openxmlformats.org/markup-compatibility/2006" xmlns:p14="http://schemas.microsoft.com/office/powerpoint/2010/main">
    <mc:Choice Requires="p14">
      <p:transition spd="slow" p14:dur="1250">
        <p:randomBar dir="vert"/>
      </p:transition>
    </mc:Choice>
    <mc:Fallback xmlns="">
      <p:transition spd="slow">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 calcmode="lin" valueType="num">
                                      <p:cBhvr additive="base">
                                        <p:cTn id="12" dur="500" fill="hold"/>
                                        <p:tgtEl>
                                          <p:spTgt spid="7">
                                            <p:txEl>
                                              <p:pRg st="1" end="1"/>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7">
                                            <p:txEl>
                                              <p:pRg st="2" end="2"/>
                                            </p:txEl>
                                          </p:spTgt>
                                        </p:tgtEl>
                                        <p:attrNameLst>
                                          <p:attrName>style.visibility</p:attrName>
                                        </p:attrNameLst>
                                      </p:cBhvr>
                                      <p:to>
                                        <p:strVal val="visible"/>
                                      </p:to>
                                    </p:set>
                                    <p:anim calcmode="lin" valueType="num">
                                      <p:cBhvr additive="base">
                                        <p:cTn id="18"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7">
                                            <p:txEl>
                                              <p:pRg st="3" end="3"/>
                                            </p:txEl>
                                          </p:spTgt>
                                        </p:tgtEl>
                                        <p:attrNameLst>
                                          <p:attrName>style.visibility</p:attrName>
                                        </p:attrNameLst>
                                      </p:cBhvr>
                                      <p:to>
                                        <p:strVal val="visible"/>
                                      </p:to>
                                    </p:set>
                                    <p:anim calcmode="lin" valueType="num">
                                      <p:cBhvr additive="base">
                                        <p:cTn id="24" dur="500" fill="hold"/>
                                        <p:tgtEl>
                                          <p:spTgt spid="7">
                                            <p:txEl>
                                              <p:pRg st="3" end="3"/>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7">
                                            <p:txEl>
                                              <p:pRg st="3" end="3"/>
                                            </p:txEl>
                                          </p:spTgt>
                                        </p:tgtEl>
                                        <p:attrNameLst>
                                          <p:attrName>ppt_y</p:attrName>
                                        </p:attrNameLst>
                                      </p:cBhvr>
                                      <p:tavLst>
                                        <p:tav tm="0">
                                          <p:val>
                                            <p:strVal val="1+#ppt_h/2"/>
                                          </p:val>
                                        </p:tav>
                                        <p:tav tm="100000">
                                          <p:val>
                                            <p:strVal val="#ppt_y"/>
                                          </p:val>
                                        </p:tav>
                                      </p:tavLst>
                                    </p:anim>
                                  </p:childTnLst>
                                </p:cTn>
                              </p:par>
                            </p:childTnLst>
                          </p:cTn>
                        </p:par>
                        <p:par>
                          <p:cTn id="26" fill="hold">
                            <p:stCondLst>
                              <p:cond delay="500"/>
                            </p:stCondLst>
                            <p:childTnLst>
                              <p:par>
                                <p:cTn id="27" presetID="2" presetClass="entr" presetSubtype="4" fill="hold" grpId="0" nodeType="afterEffect">
                                  <p:stCondLst>
                                    <p:cond delay="0"/>
                                  </p:stCondLst>
                                  <p:childTnLst>
                                    <p:set>
                                      <p:cBhvr>
                                        <p:cTn id="28" dur="1" fill="hold">
                                          <p:stCondLst>
                                            <p:cond delay="0"/>
                                          </p:stCondLst>
                                        </p:cTn>
                                        <p:tgtEl>
                                          <p:spTgt spid="7">
                                            <p:txEl>
                                              <p:pRg st="4" end="4"/>
                                            </p:txEl>
                                          </p:spTgt>
                                        </p:tgtEl>
                                        <p:attrNameLst>
                                          <p:attrName>style.visibility</p:attrName>
                                        </p:attrNameLst>
                                      </p:cBhvr>
                                      <p:to>
                                        <p:strVal val="visible"/>
                                      </p:to>
                                    </p:set>
                                    <p:anim calcmode="lin" valueType="num">
                                      <p:cBhvr additive="base">
                                        <p:cTn id="29" dur="500" fill="hold"/>
                                        <p:tgtEl>
                                          <p:spTgt spid="7">
                                            <p:txEl>
                                              <p:pRg st="4" end="4"/>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7">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B6D9C768-8413-45FA-BDC7-53DA68035736}" type="slidenum">
              <a:rPr lang="zh-CN" altLang="en-US" smtClean="0"/>
              <a:pPr/>
              <a:t>6</a:t>
            </a:fld>
            <a:endParaRPr lang="zh-CN" altLang="en-US" dirty="0"/>
          </a:p>
        </p:txBody>
      </p:sp>
      <p:sp>
        <p:nvSpPr>
          <p:cNvPr id="4" name="标题 3"/>
          <p:cNvSpPr>
            <a:spLocks noGrp="1"/>
          </p:cNvSpPr>
          <p:nvPr>
            <p:ph type="title"/>
          </p:nvPr>
        </p:nvSpPr>
        <p:spPr>
          <a:xfrm>
            <a:off x="2171700" y="97943"/>
            <a:ext cx="7764780" cy="732155"/>
          </a:xfrm>
        </p:spPr>
        <p:txBody>
          <a:bodyPr/>
          <a:lstStyle/>
          <a:p>
            <a:r>
              <a:rPr lang="zh-CN" altLang="en-US" dirty="0">
                <a:effectLst>
                  <a:outerShdw blurRad="38100" dist="38100" dir="2700000" algn="tl">
                    <a:srgbClr val="000000">
                      <a:alpha val="43137"/>
                    </a:srgbClr>
                  </a:outerShdw>
                </a:effectLst>
              </a:rPr>
              <a:t>锁存器</a:t>
            </a:r>
          </a:p>
        </p:txBody>
      </p:sp>
      <mc:AlternateContent xmlns:mc="http://schemas.openxmlformats.org/markup-compatibility/2006" xmlns:a14="http://schemas.microsoft.com/office/drawing/2010/main">
        <mc:Choice Requires="a14">
          <p:sp>
            <p:nvSpPr>
              <p:cNvPr id="5" name="内容占位符 4"/>
              <p:cNvSpPr>
                <a:spLocks noGrp="1"/>
              </p:cNvSpPr>
              <p:nvPr>
                <p:ph sz="quarter" idx="13"/>
              </p:nvPr>
            </p:nvSpPr>
            <p:spPr>
              <a:xfrm>
                <a:off x="572770" y="1139825"/>
                <a:ext cx="6999605" cy="1803400"/>
              </a:xfrm>
            </p:spPr>
            <p:txBody>
              <a:bodyPr/>
              <a:lstStyle/>
              <a:p>
                <a:r>
                  <a:rPr lang="zh-CN" altLang="en-US" dirty="0">
                    <a:solidFill>
                      <a:srgbClr val="0000CC"/>
                    </a:solidFill>
                    <a:latin typeface="Times New Roman" panose="02020603050405020304" pitchFamily="18" charset="0"/>
                    <a:cs typeface="Times New Roman" panose="02020603050405020304" pitchFamily="18" charset="0"/>
                  </a:rPr>
                  <a:t>三态门（</a:t>
                </a:r>
                <a:r>
                  <a:rPr lang="en-US" altLang="zh-CN" dirty="0">
                    <a:solidFill>
                      <a:srgbClr val="0000CC"/>
                    </a:solidFill>
                    <a:latin typeface="Times New Roman" panose="02020603050405020304" pitchFamily="18" charset="0"/>
                    <a:cs typeface="Times New Roman" panose="02020603050405020304" pitchFamily="18" charset="0"/>
                  </a:rPr>
                  <a:t>TS</a:t>
                </a:r>
                <a:r>
                  <a:rPr lang="zh-CN" altLang="en-US" dirty="0">
                    <a:solidFill>
                      <a:srgbClr val="0000CC"/>
                    </a:solidFill>
                    <a:latin typeface="Times New Roman" panose="02020603050405020304" pitchFamily="18" charset="0"/>
                    <a:cs typeface="Times New Roman" panose="02020603050405020304" pitchFamily="18" charset="0"/>
                  </a:rPr>
                  <a:t>门，</a:t>
                </a:r>
                <a:r>
                  <a:rPr lang="en-US" altLang="zh-CN" dirty="0">
                    <a:solidFill>
                      <a:srgbClr val="0000CC"/>
                    </a:solidFill>
                    <a:latin typeface="Times New Roman" panose="02020603050405020304" pitchFamily="18" charset="0"/>
                    <a:cs typeface="Times New Roman" panose="02020603050405020304" pitchFamily="18" charset="0"/>
                  </a:rPr>
                  <a:t>Tri-State Gate</a:t>
                </a:r>
                <a:r>
                  <a:rPr lang="zh-CN" altLang="en-US" dirty="0">
                    <a:solidFill>
                      <a:srgbClr val="0000CC"/>
                    </a:solidFill>
                    <a:latin typeface="Times New Roman" panose="02020603050405020304" pitchFamily="18" charset="0"/>
                    <a:cs typeface="Times New Roman" panose="02020603050405020304" pitchFamily="18" charset="0"/>
                  </a:rPr>
                  <a:t>）</a:t>
                </a:r>
                <a:endParaRPr lang="en-US" altLang="zh-CN" dirty="0">
                  <a:solidFill>
                    <a:srgbClr val="FF0000"/>
                  </a:solidFill>
                  <a:latin typeface="Times New Roman" panose="02020603050405020304" pitchFamily="18" charset="0"/>
                  <a:cs typeface="Times New Roman" panose="02020603050405020304" pitchFamily="18" charset="0"/>
                </a:endParaRPr>
              </a:p>
              <a:p>
                <a:pPr lvl="1"/>
                <a:r>
                  <a:rPr lang="zh-CN" altLang="en-US" dirty="0">
                    <a:solidFill>
                      <a:srgbClr val="FF0000"/>
                    </a:solidFill>
                    <a:latin typeface="Times New Roman" panose="02020603050405020304" pitchFamily="18" charset="0"/>
                    <a:cs typeface="Times New Roman" panose="02020603050405020304" pitchFamily="18" charset="0"/>
                  </a:rPr>
                  <a:t>控制信号：</a:t>
                </a:r>
                <a:r>
                  <a:rPr lang="zh-CN" altLang="en-US" dirty="0">
                    <a:latin typeface="Times New Roman" panose="02020603050405020304" pitchFamily="18" charset="0"/>
                    <a:cs typeface="Times New Roman" panose="02020603050405020304" pitchFamily="18" charset="0"/>
                  </a:rPr>
                  <a:t>高电平有效</a:t>
                </a:r>
                <a14:m>
                  <m:oMath xmlns:m="http://schemas.openxmlformats.org/officeDocument/2006/math">
                    <m:r>
                      <a:rPr lang="en-US" altLang="zh-CN" i="1">
                        <a:solidFill>
                          <a:srgbClr val="FF0000"/>
                        </a:solidFill>
                        <a:latin typeface="Cambria Math"/>
                        <a:cs typeface="Times New Roman" panose="02020603050405020304" pitchFamily="18" charset="0"/>
                      </a:rPr>
                      <m:t>𝑬𝑵</m:t>
                    </m:r>
                  </m:oMath>
                </a14:m>
                <a:r>
                  <a:rPr lang="zh-CN" altLang="en-US" dirty="0">
                    <a:latin typeface="Times New Roman" panose="02020603050405020304" pitchFamily="18" charset="0"/>
                    <a:cs typeface="Times New Roman" panose="02020603050405020304" pitchFamily="18" charset="0"/>
                  </a:rPr>
                  <a:t>、低电平有效</a:t>
                </a:r>
                <a14:m>
                  <m:oMath xmlns:m="http://schemas.openxmlformats.org/officeDocument/2006/math">
                    <m:bar>
                      <m:barPr>
                        <m:pos m:val="top"/>
                        <m:ctrlPr>
                          <a:rPr lang="en-US" altLang="zh-CN" i="1" smtClean="0">
                            <a:solidFill>
                              <a:srgbClr val="FF0000"/>
                            </a:solidFill>
                            <a:latin typeface="Cambria Math" panose="02040503050406030204" pitchFamily="18" charset="0"/>
                            <a:cs typeface="Times New Roman" panose="02020603050405020304" pitchFamily="18" charset="0"/>
                          </a:rPr>
                        </m:ctrlPr>
                      </m:barPr>
                      <m:e>
                        <m:r>
                          <a:rPr lang="en-US" altLang="zh-CN" b="1" i="1" smtClean="0">
                            <a:solidFill>
                              <a:srgbClr val="FF0000"/>
                            </a:solidFill>
                            <a:latin typeface="Cambria Math"/>
                            <a:cs typeface="Times New Roman" panose="02020603050405020304" pitchFamily="18" charset="0"/>
                          </a:rPr>
                          <m:t>𝑬𝑵</m:t>
                        </m:r>
                      </m:e>
                    </m:bar>
                  </m:oMath>
                </a14:m>
                <a:endParaRPr lang="en-US" altLang="zh-CN" dirty="0">
                  <a:latin typeface="Times New Roman" panose="02020603050405020304" pitchFamily="18" charset="0"/>
                  <a:cs typeface="Times New Roman" panose="02020603050405020304" pitchFamily="18" charset="0"/>
                </a:endParaRPr>
              </a:p>
              <a:p>
                <a:pPr lvl="1"/>
                <a:r>
                  <a:rPr lang="zh-CN" altLang="en-US" dirty="0">
                    <a:solidFill>
                      <a:srgbClr val="FF0000"/>
                    </a:solidFill>
                    <a:latin typeface="Times New Roman" panose="02020603050405020304" pitchFamily="18" charset="0"/>
                    <a:cs typeface="Times New Roman" panose="02020603050405020304" pitchFamily="18" charset="0"/>
                  </a:rPr>
                  <a:t>输出：</a:t>
                </a:r>
                <a:r>
                  <a:rPr lang="zh-CN" altLang="en-US" dirty="0">
                    <a:latin typeface="Times New Roman" panose="02020603050405020304" pitchFamily="18" charset="0"/>
                    <a:cs typeface="Times New Roman" panose="02020603050405020304" pitchFamily="18" charset="0"/>
                  </a:rPr>
                  <a:t>取反</a:t>
                </a:r>
                <a:r>
                  <a:rPr lang="en-US"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不取反</a:t>
                </a:r>
              </a:p>
            </p:txBody>
          </p:sp>
        </mc:Choice>
        <mc:Fallback xmlns="">
          <p:sp>
            <p:nvSpPr>
              <p:cNvPr id="5" name="内容占位符 4"/>
              <p:cNvSpPr>
                <a:spLocks noGrp="1" noRot="1" noChangeAspect="1" noMove="1" noResize="1" noEditPoints="1" noAdjustHandles="1" noChangeArrowheads="1" noChangeShapeType="1" noTextEdit="1"/>
              </p:cNvSpPr>
              <p:nvPr>
                <p:ph sz="quarter" idx="13"/>
              </p:nvPr>
            </p:nvSpPr>
            <p:spPr>
              <a:xfrm>
                <a:off x="572770" y="1139825"/>
                <a:ext cx="6999605" cy="1803400"/>
              </a:xfrm>
              <a:blipFill rotWithShape="1">
                <a:blip r:embed="rId3"/>
                <a:stretch>
                  <a:fillRect l="-1568" t="-1014"/>
                </a:stretch>
              </a:blipFill>
            </p:spPr>
            <p:txBody>
              <a:bodyPr/>
              <a:lstStyle/>
              <a:p>
                <a:r>
                  <a:rPr lang="zh-CN" altLang="en-US">
                    <a:noFill/>
                  </a:rPr>
                  <a:t> </a:t>
                </a:r>
              </a:p>
            </p:txBody>
          </p:sp>
        </mc:Fallback>
      </mc:AlternateContent>
      <p:sp>
        <p:nvSpPr>
          <p:cNvPr id="6" name="页脚占位符 3"/>
          <p:cNvSpPr>
            <a:spLocks noGrp="1"/>
          </p:cNvSpPr>
          <p:nvPr>
            <p:ph type="ftr" sz="quarter" idx="11"/>
          </p:nvPr>
        </p:nvSpPr>
        <p:spPr>
          <a:xfrm>
            <a:off x="9642764" y="0"/>
            <a:ext cx="2549236" cy="510988"/>
          </a:xfrm>
        </p:spPr>
        <p:txBody>
          <a:bodyPr/>
          <a:lstStyle/>
          <a:p>
            <a:r>
              <a:rPr lang="zh-CN" altLang="en-US"/>
              <a:t>第</a:t>
            </a:r>
            <a:r>
              <a:rPr lang="en-US" altLang="zh-CN"/>
              <a:t>6</a:t>
            </a:r>
            <a:r>
              <a:rPr lang="zh-CN" altLang="en-US"/>
              <a:t>章 同步时序逻辑电路</a:t>
            </a:r>
            <a:endParaRPr lang="zh-CN" altLang="en-US" dirty="0"/>
          </a:p>
        </p:txBody>
      </p:sp>
      <p:sp>
        <p:nvSpPr>
          <p:cNvPr id="7" name="平行四边形 6"/>
          <p:cNvSpPr/>
          <p:nvPr/>
        </p:nvSpPr>
        <p:spPr>
          <a:xfrm>
            <a:off x="304512" y="129448"/>
            <a:ext cx="1739441" cy="612000"/>
          </a:xfrm>
          <a:prstGeom prst="parallelogram">
            <a:avLst/>
          </a:prstGeom>
          <a:effectLst>
            <a:glow rad="63500">
              <a:schemeClr val="accent1">
                <a:satMod val="175000"/>
                <a:alpha val="40000"/>
              </a:schemeClr>
            </a:glow>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latin typeface="微软雅黑" panose="020B0503020204020204" pitchFamily="34" charset="-122"/>
                <a:ea typeface="微软雅黑" panose="020B0503020204020204" pitchFamily="34" charset="-122"/>
                <a:cs typeface="Times New Roman" panose="02020603050405020304" pitchFamily="18" charset="0"/>
              </a:rPr>
              <a:t>6.4.1</a:t>
            </a:r>
            <a:endParaRPr lang="zh-CN" altLang="en-US" sz="3600" b="1" dirty="0">
              <a:latin typeface="微软雅黑" panose="020B0503020204020204" pitchFamily="34" charset="-122"/>
              <a:ea typeface="微软雅黑" panose="020B0503020204020204" pitchFamily="34" charset="-122"/>
              <a:cs typeface="Times New Roman" panose="02020603050405020304" pitchFamily="18" charset="0"/>
            </a:endParaRPr>
          </a:p>
        </p:txBody>
      </p:sp>
      <p:graphicFrame>
        <p:nvGraphicFramePr>
          <p:cNvPr id="8" name="对象 7"/>
          <p:cNvGraphicFramePr>
            <a:graphicFrameLocks noChangeAspect="1"/>
          </p:cNvGraphicFramePr>
          <p:nvPr>
            <p:extLst>
              <p:ext uri="{D42A27DB-BD31-4B8C-83A1-F6EECF244321}">
                <p14:modId xmlns:p14="http://schemas.microsoft.com/office/powerpoint/2010/main" val="3727410587"/>
              </p:ext>
            </p:extLst>
          </p:nvPr>
        </p:nvGraphicFramePr>
        <p:xfrm>
          <a:off x="381000" y="3373438"/>
          <a:ext cx="2717468" cy="2241766"/>
        </p:xfrm>
        <a:graphic>
          <a:graphicData uri="http://schemas.openxmlformats.org/presentationml/2006/ole">
            <mc:AlternateContent xmlns:mc="http://schemas.openxmlformats.org/markup-compatibility/2006">
              <mc:Choice xmlns:v="urn:schemas-microsoft-com:vml" Requires="v">
                <p:oleObj spid="_x0000_s583798" name="Visio" r:id="rId4" imgW="1396479" imgH="1148040" progId="Visio.Drawing.11">
                  <p:embed/>
                </p:oleObj>
              </mc:Choice>
              <mc:Fallback>
                <p:oleObj name="Visio" r:id="rId4" imgW="1396479" imgH="1148040" progId="Visio.Drawing.11">
                  <p:embed/>
                  <p:pic>
                    <p:nvPicPr>
                      <p:cNvPr id="0" name="对象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1000" y="3373438"/>
                        <a:ext cx="2717468" cy="2241766"/>
                      </a:xfrm>
                      <a:prstGeom prst="rect">
                        <a:avLst/>
                      </a:prstGeom>
                      <a:solidFill>
                        <a:schemeClr val="accent2">
                          <a:lumMod val="20000"/>
                          <a:lumOff val="80000"/>
                        </a:schemeClr>
                      </a:solidFill>
                      <a:ln>
                        <a:noFill/>
                      </a:ln>
                    </p:spPr>
                  </p:pic>
                </p:oleObj>
              </mc:Fallback>
            </mc:AlternateContent>
          </a:graphicData>
        </a:graphic>
      </p:graphicFrame>
      <p:graphicFrame>
        <p:nvGraphicFramePr>
          <p:cNvPr id="9" name="对象 8"/>
          <p:cNvGraphicFramePr>
            <a:graphicFrameLocks noChangeAspect="1"/>
          </p:cNvGraphicFramePr>
          <p:nvPr>
            <p:extLst>
              <p:ext uri="{D42A27DB-BD31-4B8C-83A1-F6EECF244321}">
                <p14:modId xmlns:p14="http://schemas.microsoft.com/office/powerpoint/2010/main" val="282278244"/>
              </p:ext>
            </p:extLst>
          </p:nvPr>
        </p:nvGraphicFramePr>
        <p:xfrm>
          <a:off x="3459306" y="3373438"/>
          <a:ext cx="2655839" cy="2205175"/>
        </p:xfrm>
        <a:graphic>
          <a:graphicData uri="http://schemas.openxmlformats.org/presentationml/2006/ole">
            <mc:AlternateContent xmlns:mc="http://schemas.openxmlformats.org/markup-compatibility/2006">
              <mc:Choice xmlns:v="urn:schemas-microsoft-com:vml" Requires="v">
                <p:oleObj spid="_x0000_s583799" name="Visio" r:id="rId6" imgW="1414416" imgH="1175040" progId="Visio.Drawing.11">
                  <p:embed/>
                </p:oleObj>
              </mc:Choice>
              <mc:Fallback>
                <p:oleObj name="Visio" r:id="rId6" imgW="1414416" imgH="1175040" progId="Visio.Drawing.11">
                  <p:embed/>
                  <p:pic>
                    <p:nvPicPr>
                      <p:cNvPr id="0" name="对象 4"/>
                      <p:cNvPicPr>
                        <a:picLocks noChangeAspect="1" noChangeArrowheads="1"/>
                      </p:cNvPicPr>
                      <p:nvPr/>
                    </p:nvPicPr>
                    <p:blipFill>
                      <a:blip r:embed="rId7"/>
                      <a:srcRect/>
                      <a:stretch>
                        <a:fillRect/>
                      </a:stretch>
                    </p:blipFill>
                    <p:spPr bwMode="auto">
                      <a:xfrm>
                        <a:off x="3459306" y="3373438"/>
                        <a:ext cx="2655839" cy="2205175"/>
                      </a:xfrm>
                      <a:prstGeom prst="rect">
                        <a:avLst/>
                      </a:prstGeom>
                      <a:solidFill>
                        <a:schemeClr val="accent2">
                          <a:lumMod val="20000"/>
                          <a:lumOff val="80000"/>
                        </a:schemeClr>
                      </a:solidFill>
                      <a:ln>
                        <a:noFill/>
                      </a:ln>
                    </p:spPr>
                  </p:pic>
                </p:oleObj>
              </mc:Fallback>
            </mc:AlternateContent>
          </a:graphicData>
        </a:graphic>
      </p:graphicFrame>
      <p:graphicFrame>
        <p:nvGraphicFramePr>
          <p:cNvPr id="10" name="对象 9"/>
          <p:cNvGraphicFramePr>
            <a:graphicFrameLocks noChangeAspect="1"/>
          </p:cNvGraphicFramePr>
          <p:nvPr>
            <p:extLst>
              <p:ext uri="{D42A27DB-BD31-4B8C-83A1-F6EECF244321}">
                <p14:modId xmlns:p14="http://schemas.microsoft.com/office/powerpoint/2010/main" val="2860327634"/>
              </p:ext>
            </p:extLst>
          </p:nvPr>
        </p:nvGraphicFramePr>
        <p:xfrm>
          <a:off x="6475983" y="3373438"/>
          <a:ext cx="2505616" cy="2168581"/>
        </p:xfrm>
        <a:graphic>
          <a:graphicData uri="http://schemas.openxmlformats.org/presentationml/2006/ole">
            <mc:AlternateContent xmlns:mc="http://schemas.openxmlformats.org/markup-compatibility/2006">
              <mc:Choice xmlns:v="urn:schemas-microsoft-com:vml" Requires="v">
                <p:oleObj spid="_x0000_s583800" name="Visio" r:id="rId8" imgW="1329486" imgH="1156896" progId="Visio.Drawing.11">
                  <p:embed/>
                </p:oleObj>
              </mc:Choice>
              <mc:Fallback>
                <p:oleObj name="Visio" r:id="rId8" imgW="1329486" imgH="1156896" progId="Visio.Drawing.11">
                  <p:embed/>
                  <p:pic>
                    <p:nvPicPr>
                      <p:cNvPr id="0" name="对象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475983" y="3373438"/>
                        <a:ext cx="2505616" cy="2168581"/>
                      </a:xfrm>
                      <a:prstGeom prst="rect">
                        <a:avLst/>
                      </a:prstGeom>
                      <a:solidFill>
                        <a:schemeClr val="accent2">
                          <a:lumMod val="20000"/>
                          <a:lumOff val="80000"/>
                        </a:schemeClr>
                      </a:solidFill>
                      <a:ln>
                        <a:noFill/>
                      </a:ln>
                    </p:spPr>
                  </p:pic>
                </p:oleObj>
              </mc:Fallback>
            </mc:AlternateContent>
          </a:graphicData>
        </a:graphic>
      </p:graphicFrame>
      <p:graphicFrame>
        <p:nvGraphicFramePr>
          <p:cNvPr id="11" name="对象 10"/>
          <p:cNvGraphicFramePr>
            <a:graphicFrameLocks noChangeAspect="1"/>
          </p:cNvGraphicFramePr>
          <p:nvPr>
            <p:extLst>
              <p:ext uri="{D42A27DB-BD31-4B8C-83A1-F6EECF244321}">
                <p14:modId xmlns:p14="http://schemas.microsoft.com/office/powerpoint/2010/main" val="918543838"/>
              </p:ext>
            </p:extLst>
          </p:nvPr>
        </p:nvGraphicFramePr>
        <p:xfrm>
          <a:off x="9342438" y="3373438"/>
          <a:ext cx="2601912" cy="2126211"/>
        </p:xfrm>
        <a:graphic>
          <a:graphicData uri="http://schemas.openxmlformats.org/presentationml/2006/ole">
            <mc:AlternateContent xmlns:mc="http://schemas.openxmlformats.org/markup-compatibility/2006">
              <mc:Choice xmlns:v="urn:schemas-microsoft-com:vml" Requires="v">
                <p:oleObj spid="_x0000_s583801" name="Visio" r:id="rId10" imgW="1414416" imgH="1156950" progId="Visio.Drawing.11">
                  <p:embed/>
                </p:oleObj>
              </mc:Choice>
              <mc:Fallback>
                <p:oleObj name="Visio" r:id="rId10" imgW="1414416" imgH="1156950" progId="Visio.Drawing.11">
                  <p:embed/>
                  <p:pic>
                    <p:nvPicPr>
                      <p:cNvPr id="0" name="对象 6"/>
                      <p:cNvPicPr>
                        <a:picLocks noChangeAspect="1" noChangeArrowheads="1"/>
                      </p:cNvPicPr>
                      <p:nvPr/>
                    </p:nvPicPr>
                    <p:blipFill>
                      <a:blip r:embed="rId11"/>
                      <a:srcRect/>
                      <a:stretch>
                        <a:fillRect/>
                      </a:stretch>
                    </p:blipFill>
                    <p:spPr bwMode="auto">
                      <a:xfrm>
                        <a:off x="9342438" y="3373438"/>
                        <a:ext cx="2601912" cy="2126211"/>
                      </a:xfrm>
                      <a:prstGeom prst="rect">
                        <a:avLst/>
                      </a:prstGeom>
                      <a:solidFill>
                        <a:schemeClr val="accent2">
                          <a:lumMod val="20000"/>
                          <a:lumOff val="80000"/>
                        </a:schemeClr>
                      </a:solidFill>
                      <a:ln>
                        <a:noFill/>
                      </a:ln>
                    </p:spPr>
                  </p:pic>
                </p:oleObj>
              </mc:Fallback>
            </mc:AlternateContent>
          </a:graphicData>
        </a:graphic>
      </p:graphicFrame>
      <p:sp>
        <p:nvSpPr>
          <p:cNvPr id="12" name="矩形 11"/>
          <p:cNvSpPr/>
          <p:nvPr/>
        </p:nvSpPr>
        <p:spPr>
          <a:xfrm>
            <a:off x="771608" y="5792889"/>
            <a:ext cx="1723549" cy="497765"/>
          </a:xfrm>
          <a:prstGeom prst="rect">
            <a:avLst/>
          </a:prstGeom>
        </p:spPr>
        <p:txBody>
          <a:bodyPr wrap="none">
            <a:spAutoFit/>
          </a:bodyPr>
          <a:lstStyle/>
          <a:p>
            <a:pPr lvl="0">
              <a:lnSpc>
                <a:spcPct val="120000"/>
              </a:lnSpc>
              <a:spcBef>
                <a:spcPts val="1000"/>
              </a:spcBef>
              <a:buClr>
                <a:srgbClr val="235EB8"/>
              </a:buClr>
            </a:pPr>
            <a:r>
              <a:rPr lang="zh-CN" altLang="en-US" sz="2400" b="1" dirty="0">
                <a:solidFill>
                  <a:srgbClr val="0000CC"/>
                </a:solidFill>
                <a:latin typeface="Times New Roman" panose="02020603050405020304" pitchFamily="18" charset="0"/>
                <a:ea typeface="微软雅黑" panose="020B0503020204020204" pitchFamily="34" charset="-122"/>
                <a:cs typeface="Times New Roman" panose="02020603050405020304" pitchFamily="18" charset="0"/>
              </a:rPr>
              <a:t>三态缓冲门</a:t>
            </a:r>
            <a:endParaRPr lang="en-US" altLang="zh-CN" sz="2400" b="1" dirty="0">
              <a:solidFill>
                <a:srgbClr val="0000CC"/>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3" name="矩形 12"/>
          <p:cNvSpPr/>
          <p:nvPr/>
        </p:nvSpPr>
        <p:spPr>
          <a:xfrm>
            <a:off x="6848558" y="5794578"/>
            <a:ext cx="1723549" cy="497765"/>
          </a:xfrm>
          <a:prstGeom prst="rect">
            <a:avLst/>
          </a:prstGeom>
        </p:spPr>
        <p:txBody>
          <a:bodyPr wrap="none">
            <a:spAutoFit/>
          </a:bodyPr>
          <a:lstStyle/>
          <a:p>
            <a:pPr lvl="0">
              <a:lnSpc>
                <a:spcPct val="120000"/>
              </a:lnSpc>
              <a:spcBef>
                <a:spcPts val="1000"/>
              </a:spcBef>
              <a:buClr>
                <a:srgbClr val="235EB8"/>
              </a:buClr>
            </a:pPr>
            <a:r>
              <a:rPr lang="zh-CN" altLang="en-US" sz="2400" b="1" dirty="0">
                <a:solidFill>
                  <a:srgbClr val="0000CC"/>
                </a:solidFill>
                <a:latin typeface="Times New Roman" panose="02020603050405020304" pitchFamily="18" charset="0"/>
                <a:ea typeface="微软雅黑" panose="020B0503020204020204" pitchFamily="34" charset="-122"/>
                <a:cs typeface="Times New Roman" panose="02020603050405020304" pitchFamily="18" charset="0"/>
              </a:rPr>
              <a:t>三态缓冲门</a:t>
            </a:r>
            <a:endParaRPr lang="en-US" altLang="zh-CN" sz="2400" b="1" dirty="0">
              <a:solidFill>
                <a:srgbClr val="0000CC"/>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4" name="矩形 13"/>
          <p:cNvSpPr/>
          <p:nvPr/>
        </p:nvSpPr>
        <p:spPr>
          <a:xfrm>
            <a:off x="3914858" y="5794578"/>
            <a:ext cx="1415772" cy="497765"/>
          </a:xfrm>
          <a:prstGeom prst="rect">
            <a:avLst/>
          </a:prstGeom>
        </p:spPr>
        <p:txBody>
          <a:bodyPr wrap="none">
            <a:spAutoFit/>
          </a:bodyPr>
          <a:lstStyle/>
          <a:p>
            <a:pPr lvl="0">
              <a:lnSpc>
                <a:spcPct val="120000"/>
              </a:lnSpc>
              <a:spcBef>
                <a:spcPts val="1000"/>
              </a:spcBef>
              <a:buClr>
                <a:srgbClr val="235EB8"/>
              </a:buClr>
            </a:pPr>
            <a:r>
              <a:rPr lang="zh-CN" altLang="en-US" sz="2400" b="1" dirty="0">
                <a:solidFill>
                  <a:srgbClr val="0000CC"/>
                </a:solidFill>
                <a:latin typeface="Times New Roman" panose="02020603050405020304" pitchFamily="18" charset="0"/>
                <a:ea typeface="微软雅黑" panose="020B0503020204020204" pitchFamily="34" charset="-122"/>
                <a:cs typeface="Times New Roman" panose="02020603050405020304" pitchFamily="18" charset="0"/>
              </a:rPr>
              <a:t>三态非门</a:t>
            </a:r>
            <a:endParaRPr lang="en-US" altLang="zh-CN" sz="2400" b="1" dirty="0">
              <a:solidFill>
                <a:srgbClr val="0000CC"/>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5" name="矩形 14"/>
          <p:cNvSpPr/>
          <p:nvPr/>
        </p:nvSpPr>
        <p:spPr>
          <a:xfrm>
            <a:off x="9887033" y="5777217"/>
            <a:ext cx="1415772" cy="497765"/>
          </a:xfrm>
          <a:prstGeom prst="rect">
            <a:avLst/>
          </a:prstGeom>
        </p:spPr>
        <p:txBody>
          <a:bodyPr wrap="none">
            <a:spAutoFit/>
          </a:bodyPr>
          <a:lstStyle/>
          <a:p>
            <a:pPr lvl="0">
              <a:lnSpc>
                <a:spcPct val="120000"/>
              </a:lnSpc>
              <a:spcBef>
                <a:spcPts val="1000"/>
              </a:spcBef>
              <a:buClr>
                <a:srgbClr val="235EB8"/>
              </a:buClr>
            </a:pPr>
            <a:r>
              <a:rPr lang="zh-CN" altLang="en-US" sz="2400" b="1" dirty="0">
                <a:solidFill>
                  <a:srgbClr val="0000CC"/>
                </a:solidFill>
                <a:latin typeface="Times New Roman" panose="02020603050405020304" pitchFamily="18" charset="0"/>
                <a:ea typeface="微软雅黑" panose="020B0503020204020204" pitchFamily="34" charset="-122"/>
                <a:cs typeface="Times New Roman" panose="02020603050405020304" pitchFamily="18" charset="0"/>
              </a:rPr>
              <a:t>三态非门</a:t>
            </a:r>
            <a:endParaRPr lang="en-US" altLang="zh-CN" sz="2400" b="1" dirty="0">
              <a:solidFill>
                <a:srgbClr val="0000CC"/>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6" name="矩形 15"/>
          <p:cNvSpPr/>
          <p:nvPr/>
        </p:nvSpPr>
        <p:spPr>
          <a:xfrm>
            <a:off x="2495157" y="2802039"/>
            <a:ext cx="2339102" cy="535531"/>
          </a:xfrm>
          <a:prstGeom prst="rect">
            <a:avLst/>
          </a:prstGeom>
        </p:spPr>
        <p:txBody>
          <a:bodyPr wrap="none">
            <a:spAutoFit/>
          </a:bodyPr>
          <a:lstStyle/>
          <a:p>
            <a:pPr lvl="0">
              <a:lnSpc>
                <a:spcPct val="120000"/>
              </a:lnSpc>
              <a:spcBef>
                <a:spcPts val="1000"/>
              </a:spcBef>
              <a:buClr>
                <a:srgbClr val="235EB8"/>
              </a:buClr>
            </a:pPr>
            <a:r>
              <a:rPr lang="zh-CN" altLang="en-US" sz="2400" b="1" dirty="0">
                <a:solidFill>
                  <a:srgbClr val="0000CC"/>
                </a:solidFill>
                <a:latin typeface="Times New Roman" panose="02020603050405020304" pitchFamily="18" charset="0"/>
                <a:ea typeface="微软雅黑" panose="020B0503020204020204" pitchFamily="34" charset="-122"/>
                <a:cs typeface="Times New Roman" panose="02020603050405020304" pitchFamily="18" charset="0"/>
              </a:rPr>
              <a:t>低电平控制信号</a:t>
            </a:r>
            <a:endParaRPr lang="en-US" altLang="zh-CN" sz="2400" b="1" dirty="0">
              <a:solidFill>
                <a:srgbClr val="0000CC"/>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7" name="矩形 16"/>
          <p:cNvSpPr/>
          <p:nvPr/>
        </p:nvSpPr>
        <p:spPr>
          <a:xfrm>
            <a:off x="7981557" y="2802039"/>
            <a:ext cx="2339102" cy="535531"/>
          </a:xfrm>
          <a:prstGeom prst="rect">
            <a:avLst/>
          </a:prstGeom>
        </p:spPr>
        <p:txBody>
          <a:bodyPr wrap="none">
            <a:spAutoFit/>
          </a:bodyPr>
          <a:lstStyle/>
          <a:p>
            <a:pPr lvl="0">
              <a:lnSpc>
                <a:spcPct val="120000"/>
              </a:lnSpc>
              <a:spcBef>
                <a:spcPts val="1000"/>
              </a:spcBef>
              <a:buClr>
                <a:srgbClr val="235EB8"/>
              </a:buClr>
            </a:pPr>
            <a:r>
              <a:rPr lang="zh-CN" altLang="en-US" sz="2400" b="1" dirty="0">
                <a:solidFill>
                  <a:srgbClr val="0000CC"/>
                </a:solidFill>
                <a:latin typeface="Times New Roman" panose="02020603050405020304" pitchFamily="18" charset="0"/>
                <a:ea typeface="微软雅黑" panose="020B0503020204020204" pitchFamily="34" charset="-122"/>
                <a:cs typeface="Times New Roman" panose="02020603050405020304" pitchFamily="18" charset="0"/>
              </a:rPr>
              <a:t>高电平控制信号</a:t>
            </a:r>
            <a:endParaRPr lang="en-US" altLang="zh-CN" sz="2400" b="1" dirty="0">
              <a:solidFill>
                <a:srgbClr val="0000CC"/>
              </a:solidFill>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1200046210"/>
      </p:ext>
    </p:extLst>
  </p:cSld>
  <p:clrMapOvr>
    <a:masterClrMapping/>
  </p:clrMapOvr>
  <mc:AlternateContent xmlns:mc="http://schemas.openxmlformats.org/markup-compatibility/2006" xmlns:p14="http://schemas.microsoft.com/office/powerpoint/2010/main">
    <mc:Choice Requires="p14">
      <p:transition spd="slow" p14:dur="1250">
        <p:randomBar dir="vert"/>
      </p:transition>
    </mc:Choice>
    <mc:Fallback xmlns="">
      <p:transition spd="slow">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anim calcmode="lin" valueType="num">
                                      <p:cBhvr additive="base">
                                        <p:cTn id="11"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5">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anim calcmode="lin" valueType="num">
                                      <p:cBhvr additive="base">
                                        <p:cTn id="15"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4" presetClass="entr" presetSubtype="1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randombar(horizontal)">
                                      <p:cBhvr>
                                        <p:cTn id="21" dur="500"/>
                                        <p:tgtEl>
                                          <p:spTgt spid="8"/>
                                        </p:tgtEl>
                                      </p:cBhvr>
                                    </p:animEffect>
                                  </p:childTnLst>
                                </p:cTn>
                              </p:par>
                              <p:par>
                                <p:cTn id="22" presetID="14" presetClass="entr" presetSubtype="10" fill="hold"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randombar(horizontal)">
                                      <p:cBhvr>
                                        <p:cTn id="24" dur="500"/>
                                        <p:tgtEl>
                                          <p:spTgt spid="9"/>
                                        </p:tgtEl>
                                      </p:cBhvr>
                                    </p:animEffect>
                                  </p:childTnLst>
                                </p:cTn>
                              </p:par>
                              <p:par>
                                <p:cTn id="25" presetID="14" presetClass="entr" presetSubtype="10" fill="hold" nodeType="with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randombar(horizontal)">
                                      <p:cBhvr>
                                        <p:cTn id="27" dur="500"/>
                                        <p:tgtEl>
                                          <p:spTgt spid="10"/>
                                        </p:tgtEl>
                                      </p:cBhvr>
                                    </p:animEffect>
                                  </p:childTnLst>
                                </p:cTn>
                              </p:par>
                              <p:par>
                                <p:cTn id="28" presetID="14" presetClass="entr" presetSubtype="10" fill="hold" nodeType="with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randombar(horizontal)">
                                      <p:cBhvr>
                                        <p:cTn id="30" dur="500"/>
                                        <p:tgtEl>
                                          <p:spTgt spid="11"/>
                                        </p:tgtEl>
                                      </p:cBhvr>
                                    </p:animEffect>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12"/>
                                        </p:tgtEl>
                                        <p:attrNameLst>
                                          <p:attrName>style.visibility</p:attrName>
                                        </p:attrNameLst>
                                      </p:cBhvr>
                                      <p:to>
                                        <p:strVal val="visible"/>
                                      </p:to>
                                    </p:set>
                                    <p:anim calcmode="lin" valueType="num">
                                      <p:cBhvr additive="base">
                                        <p:cTn id="35" dur="500" fill="hold"/>
                                        <p:tgtEl>
                                          <p:spTgt spid="12"/>
                                        </p:tgtEl>
                                        <p:attrNameLst>
                                          <p:attrName>ppt_x</p:attrName>
                                        </p:attrNameLst>
                                      </p:cBhvr>
                                      <p:tavLst>
                                        <p:tav tm="0">
                                          <p:val>
                                            <p:strVal val="#ppt_x"/>
                                          </p:val>
                                        </p:tav>
                                        <p:tav tm="100000">
                                          <p:val>
                                            <p:strVal val="#ppt_x"/>
                                          </p:val>
                                        </p:tav>
                                      </p:tavLst>
                                    </p:anim>
                                    <p:anim calcmode="lin" valueType="num">
                                      <p:cBhvr additive="base">
                                        <p:cTn id="36" dur="500" fill="hold"/>
                                        <p:tgtEl>
                                          <p:spTgt spid="12"/>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3"/>
                                        </p:tgtEl>
                                        <p:attrNameLst>
                                          <p:attrName>style.visibility</p:attrName>
                                        </p:attrNameLst>
                                      </p:cBhvr>
                                      <p:to>
                                        <p:strVal val="visible"/>
                                      </p:to>
                                    </p:set>
                                    <p:anim calcmode="lin" valueType="num">
                                      <p:cBhvr additive="base">
                                        <p:cTn id="39" dur="500" fill="hold"/>
                                        <p:tgtEl>
                                          <p:spTgt spid="13"/>
                                        </p:tgtEl>
                                        <p:attrNameLst>
                                          <p:attrName>ppt_x</p:attrName>
                                        </p:attrNameLst>
                                      </p:cBhvr>
                                      <p:tavLst>
                                        <p:tav tm="0">
                                          <p:val>
                                            <p:strVal val="#ppt_x"/>
                                          </p:val>
                                        </p:tav>
                                        <p:tav tm="100000">
                                          <p:val>
                                            <p:strVal val="#ppt_x"/>
                                          </p:val>
                                        </p:tav>
                                      </p:tavLst>
                                    </p:anim>
                                    <p:anim calcmode="lin" valueType="num">
                                      <p:cBhvr additive="base">
                                        <p:cTn id="40" dur="500" fill="hold"/>
                                        <p:tgtEl>
                                          <p:spTgt spid="13"/>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14"/>
                                        </p:tgtEl>
                                        <p:attrNameLst>
                                          <p:attrName>style.visibility</p:attrName>
                                        </p:attrNameLst>
                                      </p:cBhvr>
                                      <p:to>
                                        <p:strVal val="visible"/>
                                      </p:to>
                                    </p:set>
                                    <p:anim calcmode="lin" valueType="num">
                                      <p:cBhvr additive="base">
                                        <p:cTn id="43" dur="500" fill="hold"/>
                                        <p:tgtEl>
                                          <p:spTgt spid="14"/>
                                        </p:tgtEl>
                                        <p:attrNameLst>
                                          <p:attrName>ppt_x</p:attrName>
                                        </p:attrNameLst>
                                      </p:cBhvr>
                                      <p:tavLst>
                                        <p:tav tm="0">
                                          <p:val>
                                            <p:strVal val="#ppt_x"/>
                                          </p:val>
                                        </p:tav>
                                        <p:tav tm="100000">
                                          <p:val>
                                            <p:strVal val="#ppt_x"/>
                                          </p:val>
                                        </p:tav>
                                      </p:tavLst>
                                    </p:anim>
                                    <p:anim calcmode="lin" valueType="num">
                                      <p:cBhvr additive="base">
                                        <p:cTn id="44" dur="500" fill="hold"/>
                                        <p:tgtEl>
                                          <p:spTgt spid="14"/>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15"/>
                                        </p:tgtEl>
                                        <p:attrNameLst>
                                          <p:attrName>style.visibility</p:attrName>
                                        </p:attrNameLst>
                                      </p:cBhvr>
                                      <p:to>
                                        <p:strVal val="visible"/>
                                      </p:to>
                                    </p:set>
                                    <p:anim calcmode="lin" valueType="num">
                                      <p:cBhvr additive="base">
                                        <p:cTn id="47" dur="500" fill="hold"/>
                                        <p:tgtEl>
                                          <p:spTgt spid="15"/>
                                        </p:tgtEl>
                                        <p:attrNameLst>
                                          <p:attrName>ppt_x</p:attrName>
                                        </p:attrNameLst>
                                      </p:cBhvr>
                                      <p:tavLst>
                                        <p:tav tm="0">
                                          <p:val>
                                            <p:strVal val="#ppt_x"/>
                                          </p:val>
                                        </p:tav>
                                        <p:tav tm="100000">
                                          <p:val>
                                            <p:strVal val="#ppt_x"/>
                                          </p:val>
                                        </p:tav>
                                      </p:tavLst>
                                    </p:anim>
                                    <p:anim calcmode="lin" valueType="num">
                                      <p:cBhvr additive="base">
                                        <p:cTn id="48" dur="500" fill="hold"/>
                                        <p:tgtEl>
                                          <p:spTgt spid="15"/>
                                        </p:tgtEl>
                                        <p:attrNameLst>
                                          <p:attrName>ppt_y</p:attrName>
                                        </p:attrNameLst>
                                      </p:cBhvr>
                                      <p:tavLst>
                                        <p:tav tm="0">
                                          <p:val>
                                            <p:strVal val="1+#ppt_h/2"/>
                                          </p:val>
                                        </p:tav>
                                        <p:tav tm="100000">
                                          <p:val>
                                            <p:strVal val="#ppt_y"/>
                                          </p:val>
                                        </p:tav>
                                      </p:tavLst>
                                    </p:anim>
                                  </p:childTnLst>
                                </p:cTn>
                              </p:par>
                            </p:childTnLst>
                          </p:cTn>
                        </p:par>
                        <p:par>
                          <p:cTn id="49" fill="hold">
                            <p:stCondLst>
                              <p:cond delay="500"/>
                            </p:stCondLst>
                            <p:childTnLst>
                              <p:par>
                                <p:cTn id="50" presetID="2" presetClass="entr" presetSubtype="4" fill="hold" grpId="0" nodeType="afterEffect">
                                  <p:stCondLst>
                                    <p:cond delay="0"/>
                                  </p:stCondLst>
                                  <p:childTnLst>
                                    <p:set>
                                      <p:cBhvr>
                                        <p:cTn id="51" dur="1" fill="hold">
                                          <p:stCondLst>
                                            <p:cond delay="0"/>
                                          </p:stCondLst>
                                        </p:cTn>
                                        <p:tgtEl>
                                          <p:spTgt spid="16"/>
                                        </p:tgtEl>
                                        <p:attrNameLst>
                                          <p:attrName>style.visibility</p:attrName>
                                        </p:attrNameLst>
                                      </p:cBhvr>
                                      <p:to>
                                        <p:strVal val="visible"/>
                                      </p:to>
                                    </p:set>
                                    <p:anim calcmode="lin" valueType="num">
                                      <p:cBhvr additive="base">
                                        <p:cTn id="52" dur="500" fill="hold"/>
                                        <p:tgtEl>
                                          <p:spTgt spid="16"/>
                                        </p:tgtEl>
                                        <p:attrNameLst>
                                          <p:attrName>ppt_x</p:attrName>
                                        </p:attrNameLst>
                                      </p:cBhvr>
                                      <p:tavLst>
                                        <p:tav tm="0">
                                          <p:val>
                                            <p:strVal val="#ppt_x"/>
                                          </p:val>
                                        </p:tav>
                                        <p:tav tm="100000">
                                          <p:val>
                                            <p:strVal val="#ppt_x"/>
                                          </p:val>
                                        </p:tav>
                                      </p:tavLst>
                                    </p:anim>
                                    <p:anim calcmode="lin" valueType="num">
                                      <p:cBhvr additive="base">
                                        <p:cTn id="53" dur="500" fill="hold"/>
                                        <p:tgtEl>
                                          <p:spTgt spid="16"/>
                                        </p:tgtEl>
                                        <p:attrNameLst>
                                          <p:attrName>ppt_y</p:attrName>
                                        </p:attrNameLst>
                                      </p:cBhvr>
                                      <p:tavLst>
                                        <p:tav tm="0">
                                          <p:val>
                                            <p:strVal val="1+#ppt_h/2"/>
                                          </p:val>
                                        </p:tav>
                                        <p:tav tm="100000">
                                          <p:val>
                                            <p:strVal val="#ppt_y"/>
                                          </p:val>
                                        </p:tav>
                                      </p:tavLst>
                                    </p:anim>
                                  </p:childTnLst>
                                </p:cTn>
                              </p:par>
                            </p:childTnLst>
                          </p:cTn>
                        </p:par>
                        <p:par>
                          <p:cTn id="54" fill="hold">
                            <p:stCondLst>
                              <p:cond delay="1000"/>
                            </p:stCondLst>
                            <p:childTnLst>
                              <p:par>
                                <p:cTn id="55" presetID="2" presetClass="entr" presetSubtype="4" fill="hold" grpId="0" nodeType="afterEffect">
                                  <p:stCondLst>
                                    <p:cond delay="0"/>
                                  </p:stCondLst>
                                  <p:childTnLst>
                                    <p:set>
                                      <p:cBhvr>
                                        <p:cTn id="56" dur="1" fill="hold">
                                          <p:stCondLst>
                                            <p:cond delay="0"/>
                                          </p:stCondLst>
                                        </p:cTn>
                                        <p:tgtEl>
                                          <p:spTgt spid="17"/>
                                        </p:tgtEl>
                                        <p:attrNameLst>
                                          <p:attrName>style.visibility</p:attrName>
                                        </p:attrNameLst>
                                      </p:cBhvr>
                                      <p:to>
                                        <p:strVal val="visible"/>
                                      </p:to>
                                    </p:set>
                                    <p:anim calcmode="lin" valueType="num">
                                      <p:cBhvr additive="base">
                                        <p:cTn id="57" dur="500" fill="hold"/>
                                        <p:tgtEl>
                                          <p:spTgt spid="17"/>
                                        </p:tgtEl>
                                        <p:attrNameLst>
                                          <p:attrName>ppt_x</p:attrName>
                                        </p:attrNameLst>
                                      </p:cBhvr>
                                      <p:tavLst>
                                        <p:tav tm="0">
                                          <p:val>
                                            <p:strVal val="#ppt_x"/>
                                          </p:val>
                                        </p:tav>
                                        <p:tav tm="100000">
                                          <p:val>
                                            <p:strVal val="#ppt_x"/>
                                          </p:val>
                                        </p:tav>
                                      </p:tavLst>
                                    </p:anim>
                                    <p:anim calcmode="lin" valueType="num">
                                      <p:cBhvr additive="base">
                                        <p:cTn id="58"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P spid="12" grpId="0"/>
      <p:bldP spid="13" grpId="0"/>
      <p:bldP spid="14" grpId="0"/>
      <p:bldP spid="15" grpId="0"/>
      <p:bldP spid="16" grpId="0"/>
      <p:bldP spid="17"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B6D9C768-8413-45FA-BDC7-53DA68035736}" type="slidenum">
              <a:rPr lang="zh-CN" altLang="en-US" smtClean="0"/>
              <a:t>60</a:t>
            </a:fld>
            <a:endParaRPr lang="zh-CN" altLang="en-US"/>
          </a:p>
        </p:txBody>
      </p:sp>
      <p:sp>
        <p:nvSpPr>
          <p:cNvPr id="10" name="平行四边形 9"/>
          <p:cNvSpPr/>
          <p:nvPr/>
        </p:nvSpPr>
        <p:spPr>
          <a:xfrm>
            <a:off x="304512" y="129448"/>
            <a:ext cx="1739441" cy="612000"/>
          </a:xfrm>
          <a:prstGeom prst="parallelogram">
            <a:avLst/>
          </a:prstGeom>
          <a:effectLst>
            <a:glow rad="63500">
              <a:schemeClr val="accent1">
                <a:satMod val="175000"/>
                <a:alpha val="40000"/>
              </a:schemeClr>
            </a:glow>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latin typeface="微软雅黑" panose="020B0503020204020204" pitchFamily="34" charset="-122"/>
                <a:ea typeface="微软雅黑" panose="020B0503020204020204" pitchFamily="34" charset="-122"/>
                <a:cs typeface="Times New Roman" panose="02020603050405020304" pitchFamily="18" charset="0"/>
              </a:rPr>
              <a:t>6.5.4</a:t>
            </a:r>
            <a:endParaRPr lang="zh-CN" altLang="en-US" sz="36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3" name="标题 2"/>
          <p:cNvSpPr>
            <a:spLocks noGrp="1"/>
          </p:cNvSpPr>
          <p:nvPr>
            <p:ph type="title"/>
          </p:nvPr>
        </p:nvSpPr>
        <p:spPr>
          <a:xfrm>
            <a:off x="2187686" y="97943"/>
            <a:ext cx="6291295" cy="732155"/>
          </a:xfrm>
        </p:spPr>
        <p:txBody>
          <a:bodyPr>
            <a:normAutofit/>
          </a:bodyPr>
          <a:lstStyle/>
          <a:p>
            <a:r>
              <a:rPr lang="zh-CN" altLang="en-US" dirty="0">
                <a:effectLst>
                  <a:outerShdw blurRad="38100" dist="38100" dir="2700000" algn="tl">
                    <a:srgbClr val="000000">
                      <a:alpha val="43137"/>
                    </a:srgbClr>
                  </a:outerShdw>
                </a:effectLst>
              </a:rPr>
              <a:t>任意进制计数器</a:t>
            </a:r>
          </a:p>
        </p:txBody>
      </p:sp>
      <p:sp>
        <p:nvSpPr>
          <p:cNvPr id="9" name="页脚占位符 3"/>
          <p:cNvSpPr>
            <a:spLocks noGrp="1"/>
          </p:cNvSpPr>
          <p:nvPr>
            <p:ph type="ftr" sz="quarter" idx="11"/>
          </p:nvPr>
        </p:nvSpPr>
        <p:spPr>
          <a:xfrm>
            <a:off x="9642764" y="0"/>
            <a:ext cx="2549236" cy="510988"/>
          </a:xfrm>
        </p:spPr>
        <p:txBody>
          <a:bodyPr/>
          <a:lstStyle/>
          <a:p>
            <a:r>
              <a:rPr lang="zh-CN" altLang="en-US"/>
              <a:t>第</a:t>
            </a:r>
            <a:r>
              <a:rPr lang="en-US" altLang="zh-CN"/>
              <a:t>6</a:t>
            </a:r>
            <a:r>
              <a:rPr lang="zh-CN" altLang="en-US"/>
              <a:t>章 同步时序逻辑电路</a:t>
            </a:r>
            <a:endParaRPr lang="zh-CN" altLang="en-US" dirty="0"/>
          </a:p>
        </p:txBody>
      </p:sp>
      <p:sp>
        <p:nvSpPr>
          <p:cNvPr id="6" name="文本框 5"/>
          <p:cNvSpPr txBox="1"/>
          <p:nvPr/>
        </p:nvSpPr>
        <p:spPr>
          <a:xfrm>
            <a:off x="533399" y="1020462"/>
            <a:ext cx="11201401" cy="2862322"/>
          </a:xfrm>
          <a:prstGeom prst="rect">
            <a:avLst/>
          </a:prstGeom>
          <a:noFill/>
        </p:spPr>
        <p:txBody>
          <a:bodyPr wrap="square" rtlCol="0">
            <a:spAutoFit/>
          </a:bodyPr>
          <a:lstStyle/>
          <a:p>
            <a:pPr marL="342900" indent="-342900" defTabSz="468000">
              <a:lnSpc>
                <a:spcPct val="150000"/>
              </a:lnSpc>
              <a:buClr>
                <a:srgbClr val="3859CD"/>
              </a:buClr>
              <a:buFont typeface="Wingdings" panose="05000000000000000000" pitchFamily="2" charset="2"/>
              <a:buChar char="n"/>
            </a:pPr>
            <a:r>
              <a:rPr lang="zh-CN" altLang="en-US" sz="2400" b="1" dirty="0">
                <a:solidFill>
                  <a:srgbClr val="FF0000"/>
                </a:solidFill>
                <a:latin typeface="微软雅黑" panose="020B0503020204020204" pitchFamily="34" charset="-122"/>
                <a:ea typeface="微软雅黑" panose="020B0503020204020204" pitchFamily="34" charset="-122"/>
              </a:rPr>
              <a:t>清零输入端和置数输入端</a:t>
            </a:r>
            <a:r>
              <a:rPr lang="zh-CN" altLang="en-US" sz="2400" b="1" dirty="0">
                <a:latin typeface="微软雅黑" panose="020B0503020204020204" pitchFamily="34" charset="-122"/>
                <a:ea typeface="微软雅黑" panose="020B0503020204020204" pitchFamily="34" charset="-122"/>
              </a:rPr>
              <a:t>：有</a:t>
            </a:r>
            <a:r>
              <a:rPr lang="zh-CN" altLang="en-US" sz="2400" b="1" dirty="0">
                <a:solidFill>
                  <a:srgbClr val="00B050"/>
                </a:solidFill>
                <a:latin typeface="微软雅黑" panose="020B0503020204020204" pitchFamily="34" charset="-122"/>
                <a:ea typeface="微软雅黑" panose="020B0503020204020204" pitchFamily="34" charset="-122"/>
              </a:rPr>
              <a:t>同步和异步</a:t>
            </a:r>
            <a:r>
              <a:rPr lang="zh-CN" altLang="en-US" sz="2400" b="1" dirty="0">
                <a:latin typeface="微软雅黑" panose="020B0503020204020204" pitchFamily="34" charset="-122"/>
                <a:ea typeface="微软雅黑" panose="020B0503020204020204" pitchFamily="34" charset="-122"/>
              </a:rPr>
              <a:t>之分</a:t>
            </a:r>
            <a:endParaRPr lang="en-US" altLang="zh-CN" sz="2400" b="1" dirty="0">
              <a:latin typeface="微软雅黑" panose="020B0503020204020204" pitchFamily="34" charset="-122"/>
              <a:ea typeface="微软雅黑" panose="020B0503020204020204" pitchFamily="34" charset="-122"/>
            </a:endParaRPr>
          </a:p>
          <a:p>
            <a:pPr marL="342900" indent="-342900" defTabSz="468000">
              <a:lnSpc>
                <a:spcPct val="150000"/>
              </a:lnSpc>
              <a:buClr>
                <a:srgbClr val="3859CD"/>
              </a:buClr>
              <a:buFont typeface="Wingdings" panose="05000000000000000000" pitchFamily="2" charset="2"/>
              <a:buChar char="n"/>
            </a:pPr>
            <a:r>
              <a:rPr lang="zh-CN" altLang="en-US" sz="2400" b="1" dirty="0">
                <a:latin typeface="微软雅黑" panose="020B0503020204020204" pitchFamily="34" charset="-122"/>
                <a:ea typeface="微软雅黑" panose="020B0503020204020204" pitchFamily="34" charset="-122"/>
              </a:rPr>
              <a:t>由集成</a:t>
            </a:r>
            <a:r>
              <a:rPr lang="en-US" altLang="zh-CN" sz="2400" b="1" dirty="0">
                <a:solidFill>
                  <a:srgbClr val="FF0000"/>
                </a:solidFill>
                <a:latin typeface="微软雅黑" panose="020B0503020204020204" pitchFamily="34" charset="-122"/>
                <a:ea typeface="微软雅黑" panose="020B0503020204020204" pitchFamily="34" charset="-122"/>
              </a:rPr>
              <a:t>N</a:t>
            </a:r>
            <a:r>
              <a:rPr lang="zh-CN" altLang="en-US" sz="2400" b="1" dirty="0">
                <a:solidFill>
                  <a:srgbClr val="FF0000"/>
                </a:solidFill>
                <a:latin typeface="微软雅黑" panose="020B0503020204020204" pitchFamily="34" charset="-122"/>
                <a:ea typeface="微软雅黑" panose="020B0503020204020204" pitchFamily="34" charset="-122"/>
              </a:rPr>
              <a:t>进制计数器</a:t>
            </a:r>
            <a:r>
              <a:rPr lang="zh-CN" altLang="en-US" sz="2400" b="1" dirty="0">
                <a:latin typeface="微软雅黑" panose="020B0503020204020204" pitchFamily="34" charset="-122"/>
                <a:ea typeface="微软雅黑" panose="020B0503020204020204" pitchFamily="34" charset="-122"/>
              </a:rPr>
              <a:t>，</a:t>
            </a:r>
            <a:r>
              <a:rPr lang="zh-CN" altLang="en-US" sz="2400" b="1" dirty="0">
                <a:solidFill>
                  <a:srgbClr val="0000CC"/>
                </a:solidFill>
                <a:latin typeface="微软雅黑" panose="020B0503020204020204" pitchFamily="34" charset="-122"/>
                <a:ea typeface="微软雅黑" panose="020B0503020204020204" pitchFamily="34" charset="-122"/>
              </a:rPr>
              <a:t>构成</a:t>
            </a:r>
            <a:r>
              <a:rPr lang="en-US" altLang="zh-CN" sz="2400" b="1" dirty="0">
                <a:solidFill>
                  <a:srgbClr val="0000CC"/>
                </a:solidFill>
                <a:latin typeface="微软雅黑" panose="020B0503020204020204" pitchFamily="34" charset="-122"/>
                <a:ea typeface="微软雅黑" panose="020B0503020204020204" pitchFamily="34" charset="-122"/>
              </a:rPr>
              <a:t>M</a:t>
            </a:r>
            <a:r>
              <a:rPr lang="zh-CN" altLang="en-US" sz="2400" b="1" dirty="0">
                <a:solidFill>
                  <a:srgbClr val="0000CC"/>
                </a:solidFill>
                <a:latin typeface="微软雅黑" panose="020B0503020204020204" pitchFamily="34" charset="-122"/>
                <a:ea typeface="微软雅黑" panose="020B0503020204020204" pitchFamily="34" charset="-122"/>
              </a:rPr>
              <a:t>进制计数器</a:t>
            </a:r>
            <a:r>
              <a:rPr lang="zh-CN" altLang="en-US" sz="2400" b="1" dirty="0">
                <a:latin typeface="微软雅黑" panose="020B0503020204020204" pitchFamily="34" charset="-122"/>
                <a:ea typeface="微软雅黑" panose="020B0503020204020204" pitchFamily="34" charset="-122"/>
              </a:rPr>
              <a:t>（</a:t>
            </a:r>
            <a:r>
              <a:rPr lang="en-US" altLang="zh-CN" sz="2400" b="1" dirty="0">
                <a:solidFill>
                  <a:srgbClr val="00B050"/>
                </a:solidFill>
                <a:latin typeface="微软雅黑" panose="020B0503020204020204" pitchFamily="34" charset="-122"/>
                <a:ea typeface="微软雅黑" panose="020B0503020204020204" pitchFamily="34" charset="-122"/>
              </a:rPr>
              <a:t>M</a:t>
            </a:r>
            <a:r>
              <a:rPr lang="zh-CN" altLang="en-US" sz="2400" b="1" dirty="0">
                <a:solidFill>
                  <a:srgbClr val="00B050"/>
                </a:solidFill>
                <a:latin typeface="微软雅黑" panose="020B0503020204020204" pitchFamily="34" charset="-122"/>
                <a:ea typeface="微软雅黑" panose="020B0503020204020204" pitchFamily="34" charset="-122"/>
              </a:rPr>
              <a:t>＜</a:t>
            </a:r>
            <a:r>
              <a:rPr lang="en-US" altLang="zh-CN" sz="2400" b="1" dirty="0">
                <a:solidFill>
                  <a:srgbClr val="00B050"/>
                </a:solidFill>
                <a:latin typeface="微软雅黑" panose="020B0503020204020204" pitchFamily="34" charset="-122"/>
                <a:ea typeface="微软雅黑" panose="020B0503020204020204" pitchFamily="34" charset="-122"/>
              </a:rPr>
              <a:t>N</a:t>
            </a:r>
            <a:r>
              <a:rPr lang="zh-CN" altLang="en-US" sz="2400" b="1" dirty="0">
                <a:latin typeface="微软雅黑" panose="020B0503020204020204" pitchFamily="34" charset="-122"/>
                <a:ea typeface="微软雅黑" panose="020B0503020204020204" pitchFamily="34" charset="-122"/>
              </a:rPr>
              <a:t>）的具体方法有四种：</a:t>
            </a:r>
          </a:p>
          <a:p>
            <a:pPr marL="800100" lvl="1" indent="-342900" defTabSz="468000">
              <a:lnSpc>
                <a:spcPct val="150000"/>
              </a:lnSpc>
              <a:buClr>
                <a:srgbClr val="3859CD"/>
              </a:buClr>
              <a:buFont typeface="Wingdings" panose="05000000000000000000" pitchFamily="2" charset="2"/>
              <a:buChar char="n"/>
            </a:pPr>
            <a:r>
              <a:rPr lang="zh-CN" altLang="en-US" sz="2400" b="1" dirty="0">
                <a:solidFill>
                  <a:srgbClr val="FF0000"/>
                </a:solidFill>
                <a:latin typeface="微软雅黑" panose="020B0503020204020204" pitchFamily="34" charset="-122"/>
                <a:ea typeface="微软雅黑" panose="020B0503020204020204" pitchFamily="34" charset="-122"/>
              </a:rPr>
              <a:t>（</a:t>
            </a:r>
            <a:r>
              <a:rPr lang="en-US" altLang="zh-CN" sz="2400" b="1" dirty="0">
                <a:solidFill>
                  <a:srgbClr val="FF0000"/>
                </a:solidFill>
                <a:latin typeface="微软雅黑" panose="020B0503020204020204" pitchFamily="34" charset="-122"/>
                <a:ea typeface="微软雅黑" panose="020B0503020204020204" pitchFamily="34" charset="-122"/>
              </a:rPr>
              <a:t>1</a:t>
            </a:r>
            <a:r>
              <a:rPr lang="zh-CN" altLang="en-US" sz="2400" b="1" dirty="0">
                <a:solidFill>
                  <a:srgbClr val="FF0000"/>
                </a:solidFill>
                <a:latin typeface="微软雅黑" panose="020B0503020204020204" pitchFamily="34" charset="-122"/>
                <a:ea typeface="微软雅黑" panose="020B0503020204020204" pitchFamily="34" charset="-122"/>
              </a:rPr>
              <a:t>）同步反馈归零法</a:t>
            </a:r>
            <a:r>
              <a:rPr lang="zh-CN" altLang="en-US" sz="2400" b="1" dirty="0">
                <a:latin typeface="微软雅黑" panose="020B0503020204020204" pitchFamily="34" charset="-122"/>
                <a:ea typeface="微软雅黑" panose="020B0503020204020204" pitchFamily="34" charset="-122"/>
              </a:rPr>
              <a:t>：适用于具有</a:t>
            </a:r>
            <a:r>
              <a:rPr lang="zh-CN" altLang="en-US" sz="2400" b="1" dirty="0">
                <a:solidFill>
                  <a:srgbClr val="0000CC"/>
                </a:solidFill>
                <a:latin typeface="微软雅黑" panose="020B0503020204020204" pitchFamily="34" charset="-122"/>
                <a:ea typeface="微软雅黑" panose="020B0503020204020204" pitchFamily="34" charset="-122"/>
              </a:rPr>
              <a:t>同步清零端</a:t>
            </a:r>
            <a:r>
              <a:rPr lang="zh-CN" altLang="en-US" sz="2400" b="1" dirty="0">
                <a:latin typeface="微软雅黑" panose="020B0503020204020204" pitchFamily="34" charset="-122"/>
                <a:ea typeface="微软雅黑" panose="020B0503020204020204" pitchFamily="34" charset="-122"/>
              </a:rPr>
              <a:t>的集成计数器</a:t>
            </a:r>
            <a:endParaRPr lang="en-US" altLang="zh-CN" sz="2400" b="1" dirty="0">
              <a:latin typeface="微软雅黑" panose="020B0503020204020204" pitchFamily="34" charset="-122"/>
              <a:ea typeface="微软雅黑" panose="020B0503020204020204" pitchFamily="34" charset="-122"/>
            </a:endParaRPr>
          </a:p>
          <a:p>
            <a:pPr marL="1257300" lvl="2" indent="-342900" defTabSz="468000">
              <a:lnSpc>
                <a:spcPct val="150000"/>
              </a:lnSpc>
              <a:buClr>
                <a:srgbClr val="3859CD"/>
              </a:buClr>
              <a:buFont typeface="Wingdings" panose="05000000000000000000" pitchFamily="2" charset="2"/>
              <a:buChar char="n"/>
            </a:pPr>
            <a:r>
              <a:rPr lang="zh-CN" altLang="en-US" sz="2400" b="1" dirty="0">
                <a:latin typeface="微软雅黑" panose="020B0503020204020204" pitchFamily="34" charset="-122"/>
                <a:ea typeface="微软雅黑" panose="020B0503020204020204" pitchFamily="34" charset="-122"/>
              </a:rPr>
              <a:t>使用</a:t>
            </a:r>
            <a:r>
              <a:rPr lang="en-US" altLang="zh-CN" sz="2400" b="1" dirty="0">
                <a:latin typeface="微软雅黑" panose="020B0503020204020204" pitchFamily="34" charset="-122"/>
                <a:ea typeface="微软雅黑" panose="020B0503020204020204" pitchFamily="34" charset="-122"/>
              </a:rPr>
              <a:t>N</a:t>
            </a:r>
            <a:r>
              <a:rPr lang="zh-CN" altLang="en-US" sz="2400" b="1" dirty="0">
                <a:latin typeface="微软雅黑" panose="020B0503020204020204" pitchFamily="34" charset="-122"/>
                <a:ea typeface="微软雅黑" panose="020B0503020204020204" pitchFamily="34" charset="-122"/>
              </a:rPr>
              <a:t>进制计数器的同步清零端实现，当计数器计数到</a:t>
            </a:r>
            <a:r>
              <a:rPr lang="en-US" altLang="zh-CN" sz="2400" b="1" dirty="0">
                <a:solidFill>
                  <a:srgbClr val="0000CC"/>
                </a:solidFill>
                <a:latin typeface="微软雅黑" panose="020B0503020204020204" pitchFamily="34" charset="-122"/>
                <a:ea typeface="微软雅黑" panose="020B0503020204020204" pitchFamily="34" charset="-122"/>
              </a:rPr>
              <a:t>M-1</a:t>
            </a:r>
            <a:r>
              <a:rPr lang="zh-CN" altLang="en-US" sz="2400" b="1" dirty="0">
                <a:latin typeface="微软雅黑" panose="020B0503020204020204" pitchFamily="34" charset="-122"/>
                <a:ea typeface="微软雅黑" panose="020B0503020204020204" pitchFamily="34" charset="-122"/>
              </a:rPr>
              <a:t>时，通过逻辑电路</a:t>
            </a:r>
            <a:r>
              <a:rPr lang="zh-CN" altLang="en-US" sz="2400" b="1" dirty="0">
                <a:solidFill>
                  <a:srgbClr val="0000CC"/>
                </a:solidFill>
                <a:latin typeface="微软雅黑" panose="020B0503020204020204" pitchFamily="34" charset="-122"/>
                <a:ea typeface="微软雅黑" panose="020B0503020204020204" pitchFamily="34" charset="-122"/>
              </a:rPr>
              <a:t>产生有效的同步清零</a:t>
            </a:r>
            <a:r>
              <a:rPr lang="zh-CN" altLang="en-US" sz="2400" b="1" dirty="0">
                <a:latin typeface="微软雅黑" panose="020B0503020204020204" pitchFamily="34" charset="-122"/>
                <a:ea typeface="微软雅黑" panose="020B0503020204020204" pitchFamily="34" charset="-122"/>
              </a:rPr>
              <a:t>信号，使得计数值在下一个</a:t>
            </a:r>
            <a:r>
              <a:rPr lang="en-US" altLang="zh-CN" sz="2400" b="1" dirty="0">
                <a:latin typeface="微软雅黑" panose="020B0503020204020204" pitchFamily="34" charset="-122"/>
                <a:ea typeface="微软雅黑" panose="020B0503020204020204" pitchFamily="34" charset="-122"/>
              </a:rPr>
              <a:t>CP</a:t>
            </a:r>
            <a:r>
              <a:rPr lang="zh-CN" altLang="en-US" sz="2400" b="1" dirty="0">
                <a:latin typeface="微软雅黑" panose="020B0503020204020204" pitchFamily="34" charset="-122"/>
                <a:ea typeface="微软雅黑" panose="020B0503020204020204" pitchFamily="34" charset="-122"/>
              </a:rPr>
              <a:t>脉冲清零。</a:t>
            </a:r>
            <a:endParaRPr lang="en-US" altLang="zh-CN" sz="2400" b="1" dirty="0">
              <a:latin typeface="微软雅黑" panose="020B0503020204020204" pitchFamily="34" charset="-122"/>
              <a:ea typeface="微软雅黑" panose="020B0503020204020204" pitchFamily="34" charset="-122"/>
            </a:endParaRPr>
          </a:p>
        </p:txBody>
      </p:sp>
      <p:sp>
        <p:nvSpPr>
          <p:cNvPr id="8" name="文本框 5"/>
          <p:cNvSpPr txBox="1"/>
          <p:nvPr/>
        </p:nvSpPr>
        <p:spPr>
          <a:xfrm>
            <a:off x="1002781" y="3869843"/>
            <a:ext cx="10598669" cy="2308324"/>
          </a:xfrm>
          <a:prstGeom prst="rect">
            <a:avLst/>
          </a:prstGeom>
          <a:noFill/>
        </p:spPr>
        <p:txBody>
          <a:bodyPr wrap="square" rtlCol="0">
            <a:spAutoFit/>
          </a:bodyPr>
          <a:lstStyle/>
          <a:p>
            <a:pPr marL="342900" indent="-342900" defTabSz="468000">
              <a:lnSpc>
                <a:spcPct val="150000"/>
              </a:lnSpc>
              <a:buClr>
                <a:srgbClr val="3859CD"/>
              </a:buClr>
              <a:buFont typeface="Wingdings" panose="05000000000000000000" pitchFamily="2" charset="2"/>
              <a:buChar char="n"/>
            </a:pPr>
            <a:r>
              <a:rPr lang="zh-CN" altLang="en-US" sz="2400" b="1" dirty="0">
                <a:solidFill>
                  <a:srgbClr val="FF0000"/>
                </a:solidFill>
                <a:latin typeface="微软雅黑" panose="020B0503020204020204" pitchFamily="34" charset="-122"/>
                <a:ea typeface="微软雅黑" panose="020B0503020204020204" pitchFamily="34" charset="-122"/>
              </a:rPr>
              <a:t>（</a:t>
            </a:r>
            <a:r>
              <a:rPr lang="en-US" altLang="zh-CN" sz="2400" b="1" dirty="0">
                <a:solidFill>
                  <a:srgbClr val="FF0000"/>
                </a:solidFill>
                <a:latin typeface="微软雅黑" panose="020B0503020204020204" pitchFamily="34" charset="-122"/>
                <a:ea typeface="微软雅黑" panose="020B0503020204020204" pitchFamily="34" charset="-122"/>
              </a:rPr>
              <a:t>2</a:t>
            </a:r>
            <a:r>
              <a:rPr lang="zh-CN" altLang="en-US" sz="2400" b="1" dirty="0">
                <a:solidFill>
                  <a:srgbClr val="FF0000"/>
                </a:solidFill>
                <a:latin typeface="微软雅黑" panose="020B0503020204020204" pitchFamily="34" charset="-122"/>
                <a:ea typeface="微软雅黑" panose="020B0503020204020204" pitchFamily="34" charset="-122"/>
              </a:rPr>
              <a:t>）同步反馈置数法</a:t>
            </a:r>
            <a:r>
              <a:rPr lang="zh-CN" altLang="en-US" sz="2400" b="1" dirty="0">
                <a:latin typeface="微软雅黑" panose="020B0503020204020204" pitchFamily="34" charset="-122"/>
                <a:ea typeface="微软雅黑" panose="020B0503020204020204" pitchFamily="34" charset="-122"/>
              </a:rPr>
              <a:t>：适用于具有</a:t>
            </a:r>
            <a:r>
              <a:rPr lang="zh-CN" altLang="en-US" sz="2400" b="1" dirty="0">
                <a:solidFill>
                  <a:srgbClr val="0000CC"/>
                </a:solidFill>
                <a:latin typeface="微软雅黑" panose="020B0503020204020204" pitchFamily="34" charset="-122"/>
                <a:ea typeface="微软雅黑" panose="020B0503020204020204" pitchFamily="34" charset="-122"/>
              </a:rPr>
              <a:t>同步置数端</a:t>
            </a:r>
            <a:r>
              <a:rPr lang="zh-CN" altLang="en-US" sz="2400" b="1" dirty="0">
                <a:latin typeface="微软雅黑" panose="020B0503020204020204" pitchFamily="34" charset="-122"/>
                <a:ea typeface="微软雅黑" panose="020B0503020204020204" pitchFamily="34" charset="-122"/>
              </a:rPr>
              <a:t>的集成计数器</a:t>
            </a:r>
            <a:endParaRPr lang="en-US" altLang="zh-CN" sz="2400" b="1" dirty="0">
              <a:latin typeface="微软雅黑" panose="020B0503020204020204" pitchFamily="34" charset="-122"/>
              <a:ea typeface="微软雅黑" panose="020B0503020204020204" pitchFamily="34" charset="-122"/>
            </a:endParaRPr>
          </a:p>
          <a:p>
            <a:pPr marL="800100" lvl="1" indent="-342900" defTabSz="468000">
              <a:lnSpc>
                <a:spcPct val="150000"/>
              </a:lnSpc>
              <a:buClr>
                <a:srgbClr val="3859CD"/>
              </a:buClr>
              <a:buFont typeface="Wingdings" panose="05000000000000000000" pitchFamily="2" charset="2"/>
              <a:buChar char="n"/>
            </a:pPr>
            <a:r>
              <a:rPr lang="zh-CN" altLang="en-US" sz="2400" b="1" dirty="0">
                <a:latin typeface="微软雅黑" panose="020B0503020204020204" pitchFamily="34" charset="-122"/>
                <a:ea typeface="微软雅黑" panose="020B0503020204020204" pitchFamily="34" charset="-122"/>
              </a:rPr>
              <a:t>使用</a:t>
            </a:r>
            <a:r>
              <a:rPr lang="en-US" altLang="zh-CN" sz="2400" b="1" dirty="0">
                <a:latin typeface="微软雅黑" panose="020B0503020204020204" pitchFamily="34" charset="-122"/>
                <a:ea typeface="微软雅黑" panose="020B0503020204020204" pitchFamily="34" charset="-122"/>
              </a:rPr>
              <a:t>N</a:t>
            </a:r>
            <a:r>
              <a:rPr lang="zh-CN" altLang="en-US" sz="2400" b="1" dirty="0">
                <a:latin typeface="微软雅黑" panose="020B0503020204020204" pitchFamily="34" charset="-122"/>
                <a:ea typeface="微软雅黑" panose="020B0503020204020204" pitchFamily="34" charset="-122"/>
              </a:rPr>
              <a:t>进制计数器的同步置位端实现，当计数器计数到</a:t>
            </a:r>
            <a:r>
              <a:rPr lang="en-US" altLang="zh-CN" sz="2400" b="1" dirty="0">
                <a:solidFill>
                  <a:srgbClr val="0000CC"/>
                </a:solidFill>
                <a:latin typeface="微软雅黑" panose="020B0503020204020204" pitchFamily="34" charset="-122"/>
                <a:ea typeface="微软雅黑" panose="020B0503020204020204" pitchFamily="34" charset="-122"/>
              </a:rPr>
              <a:t>M-1</a:t>
            </a:r>
            <a:r>
              <a:rPr lang="zh-CN" altLang="en-US" sz="2400" b="1" dirty="0">
                <a:latin typeface="微软雅黑" panose="020B0503020204020204" pitchFamily="34" charset="-122"/>
                <a:ea typeface="微软雅黑" panose="020B0503020204020204" pitchFamily="34" charset="-122"/>
              </a:rPr>
              <a:t>时，通过逻辑电路</a:t>
            </a:r>
            <a:r>
              <a:rPr lang="zh-CN" altLang="en-US" sz="2400" b="1" dirty="0">
                <a:solidFill>
                  <a:srgbClr val="0000CC"/>
                </a:solidFill>
                <a:latin typeface="微软雅黑" panose="020B0503020204020204" pitchFamily="34" charset="-122"/>
                <a:ea typeface="微软雅黑" panose="020B0503020204020204" pitchFamily="34" charset="-122"/>
              </a:rPr>
              <a:t>产生有效的同步置数</a:t>
            </a:r>
            <a:r>
              <a:rPr lang="zh-CN" altLang="en-US" sz="2400" b="1" dirty="0">
                <a:latin typeface="微软雅黑" panose="020B0503020204020204" pitchFamily="34" charset="-122"/>
                <a:ea typeface="微软雅黑" panose="020B0503020204020204" pitchFamily="34" charset="-122"/>
              </a:rPr>
              <a:t>信号，使得计数器在下一个</a:t>
            </a:r>
            <a:r>
              <a:rPr lang="en-US" altLang="zh-CN" sz="2400" b="1" dirty="0">
                <a:latin typeface="微软雅黑" panose="020B0503020204020204" pitchFamily="34" charset="-122"/>
                <a:ea typeface="微软雅黑" panose="020B0503020204020204" pitchFamily="34" charset="-122"/>
              </a:rPr>
              <a:t>CP</a:t>
            </a:r>
            <a:r>
              <a:rPr lang="zh-CN" altLang="en-US" sz="2400" b="1" dirty="0">
                <a:latin typeface="微软雅黑" panose="020B0503020204020204" pitchFamily="34" charset="-122"/>
                <a:ea typeface="微软雅黑" panose="020B0503020204020204" pitchFamily="34" charset="-122"/>
              </a:rPr>
              <a:t>脉冲置入全</a:t>
            </a:r>
            <a:r>
              <a:rPr lang="en-US" altLang="zh-CN" sz="2400" b="1" dirty="0">
                <a:latin typeface="微软雅黑" panose="020B0503020204020204" pitchFamily="34" charset="-122"/>
                <a:ea typeface="微软雅黑" panose="020B0503020204020204" pitchFamily="34" charset="-122"/>
              </a:rPr>
              <a:t>0</a:t>
            </a:r>
            <a:r>
              <a:rPr lang="zh-CN" altLang="en-US" sz="2400" b="1" dirty="0">
                <a:latin typeface="微软雅黑" panose="020B0503020204020204" pitchFamily="34" charset="-122"/>
                <a:ea typeface="微软雅黑" panose="020B0503020204020204" pitchFamily="34" charset="-122"/>
              </a:rPr>
              <a:t>（</a:t>
            </a:r>
            <a:r>
              <a:rPr lang="zh-CN" altLang="en-US" sz="2400" b="1" dirty="0">
                <a:solidFill>
                  <a:srgbClr val="FF6600"/>
                </a:solidFill>
                <a:latin typeface="微软雅黑" panose="020B0503020204020204" pitchFamily="34" charset="-122"/>
                <a:ea typeface="微软雅黑" panose="020B0503020204020204" pitchFamily="34" charset="-122"/>
              </a:rPr>
              <a:t>数据输入端接全</a:t>
            </a:r>
            <a:r>
              <a:rPr lang="en-US" altLang="zh-CN" sz="2400" b="1" dirty="0">
                <a:solidFill>
                  <a:srgbClr val="FF6600"/>
                </a:solidFill>
                <a:latin typeface="微软雅黑" panose="020B0503020204020204" pitchFamily="34" charset="-122"/>
                <a:ea typeface="微软雅黑" panose="020B0503020204020204" pitchFamily="34" charset="-122"/>
              </a:rPr>
              <a:t>0</a:t>
            </a:r>
            <a:r>
              <a:rPr lang="zh-CN" altLang="en-US" sz="2400" b="1" dirty="0">
                <a:latin typeface="微软雅黑" panose="020B0503020204020204" pitchFamily="34" charset="-122"/>
                <a:ea typeface="微软雅黑" panose="020B0503020204020204" pitchFamily="34" charset="-122"/>
              </a:rPr>
              <a:t>）。</a:t>
            </a:r>
          </a:p>
        </p:txBody>
      </p:sp>
    </p:spTree>
    <p:extLst>
      <p:ext uri="{BB962C8B-B14F-4D97-AF65-F5344CB8AC3E}">
        <p14:creationId xmlns:p14="http://schemas.microsoft.com/office/powerpoint/2010/main" val="838498930"/>
      </p:ext>
    </p:extLst>
  </p:cSld>
  <p:clrMapOvr>
    <a:masterClrMapping/>
  </p:clrMapOvr>
  <mc:AlternateContent xmlns:mc="http://schemas.openxmlformats.org/markup-compatibility/2006" xmlns:p14="http://schemas.microsoft.com/office/powerpoint/2010/main">
    <mc:Choice Requires="p14">
      <p:transition spd="slow" p14:dur="1250">
        <p:randomBar dir="vert"/>
      </p:transition>
    </mc:Choice>
    <mc:Fallback xmlns="">
      <p:transition spd="slow">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 calcmode="lin" valueType="num">
                                      <p:cBhvr additive="base">
                                        <p:cTn id="12"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6">
                                            <p:txEl>
                                              <p:pRg st="1" end="1"/>
                                            </p:txEl>
                                          </p:spTgt>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grpId="0" nodeType="after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 calcmode="lin" valueType="num">
                                      <p:cBhvr additive="base">
                                        <p:cTn id="17"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6">
                                            <p:txEl>
                                              <p:pRg st="2" end="2"/>
                                            </p:txEl>
                                          </p:spTgt>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grpId="0" nodeType="after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 calcmode="lin" valueType="num">
                                      <p:cBhvr additive="base">
                                        <p:cTn id="22" dur="500" fill="hold"/>
                                        <p:tgtEl>
                                          <p:spTgt spid="6">
                                            <p:txEl>
                                              <p:pRg st="3" end="3"/>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6">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16" presetClass="entr" presetSubtype="21" fill="hold" grpId="0" nodeType="click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barn(inVertical)">
                                      <p:cBhvr>
                                        <p:cTn id="2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8"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B6D9C768-8413-45FA-BDC7-53DA68035736}" type="slidenum">
              <a:rPr lang="zh-CN" altLang="en-US" smtClean="0"/>
              <a:t>61</a:t>
            </a:fld>
            <a:endParaRPr lang="zh-CN" altLang="en-US"/>
          </a:p>
        </p:txBody>
      </p:sp>
      <p:sp>
        <p:nvSpPr>
          <p:cNvPr id="10" name="平行四边形 9"/>
          <p:cNvSpPr/>
          <p:nvPr/>
        </p:nvSpPr>
        <p:spPr>
          <a:xfrm>
            <a:off x="304512" y="129448"/>
            <a:ext cx="1739441" cy="612000"/>
          </a:xfrm>
          <a:prstGeom prst="parallelogram">
            <a:avLst/>
          </a:prstGeom>
          <a:effectLst>
            <a:glow rad="63500">
              <a:schemeClr val="accent1">
                <a:satMod val="175000"/>
                <a:alpha val="40000"/>
              </a:schemeClr>
            </a:glow>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latin typeface="微软雅黑" panose="020B0503020204020204" pitchFamily="34" charset="-122"/>
                <a:ea typeface="微软雅黑" panose="020B0503020204020204" pitchFamily="34" charset="-122"/>
                <a:cs typeface="Times New Roman" panose="02020603050405020304" pitchFamily="18" charset="0"/>
              </a:rPr>
              <a:t>6.5.4</a:t>
            </a:r>
            <a:endParaRPr lang="zh-CN" altLang="en-US" sz="36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3" name="标题 2"/>
          <p:cNvSpPr>
            <a:spLocks noGrp="1"/>
          </p:cNvSpPr>
          <p:nvPr>
            <p:ph type="title"/>
          </p:nvPr>
        </p:nvSpPr>
        <p:spPr>
          <a:xfrm>
            <a:off x="2187686" y="97943"/>
            <a:ext cx="6291295" cy="732155"/>
          </a:xfrm>
        </p:spPr>
        <p:txBody>
          <a:bodyPr>
            <a:normAutofit/>
          </a:bodyPr>
          <a:lstStyle/>
          <a:p>
            <a:r>
              <a:rPr lang="zh-CN" altLang="en-US" dirty="0">
                <a:effectLst>
                  <a:outerShdw blurRad="38100" dist="38100" dir="2700000" algn="tl">
                    <a:srgbClr val="000000">
                      <a:alpha val="43137"/>
                    </a:srgbClr>
                  </a:outerShdw>
                </a:effectLst>
              </a:rPr>
              <a:t>任意进制计数器</a:t>
            </a:r>
          </a:p>
        </p:txBody>
      </p:sp>
      <p:sp>
        <p:nvSpPr>
          <p:cNvPr id="9" name="页脚占位符 3"/>
          <p:cNvSpPr>
            <a:spLocks noGrp="1"/>
          </p:cNvSpPr>
          <p:nvPr>
            <p:ph type="ftr" sz="quarter" idx="11"/>
          </p:nvPr>
        </p:nvSpPr>
        <p:spPr>
          <a:xfrm>
            <a:off x="9642764" y="0"/>
            <a:ext cx="2549236" cy="510988"/>
          </a:xfrm>
        </p:spPr>
        <p:txBody>
          <a:bodyPr/>
          <a:lstStyle/>
          <a:p>
            <a:r>
              <a:rPr lang="zh-CN" altLang="en-US"/>
              <a:t>第</a:t>
            </a:r>
            <a:r>
              <a:rPr lang="en-US" altLang="zh-CN"/>
              <a:t>6</a:t>
            </a:r>
            <a:r>
              <a:rPr lang="zh-CN" altLang="en-US"/>
              <a:t>章 同步时序逻辑电路</a:t>
            </a:r>
            <a:endParaRPr lang="zh-CN" altLang="en-US" dirty="0"/>
          </a:p>
        </p:txBody>
      </p:sp>
      <mc:AlternateContent xmlns:mc="http://schemas.openxmlformats.org/markup-compatibility/2006" xmlns:a14="http://schemas.microsoft.com/office/drawing/2010/main">
        <mc:Choice Requires="a14">
          <p:sp>
            <p:nvSpPr>
              <p:cNvPr id="7" name="文本框 5"/>
              <p:cNvSpPr txBox="1"/>
              <p:nvPr/>
            </p:nvSpPr>
            <p:spPr>
              <a:xfrm>
                <a:off x="581024" y="1015759"/>
                <a:ext cx="11106150" cy="2309478"/>
              </a:xfrm>
              <a:prstGeom prst="rect">
                <a:avLst/>
              </a:prstGeom>
              <a:noFill/>
            </p:spPr>
            <p:txBody>
              <a:bodyPr wrap="square" rtlCol="0">
                <a:spAutoFit/>
              </a:bodyPr>
              <a:lstStyle/>
              <a:p>
                <a:pPr marL="342900" indent="-342900" defTabSz="468000">
                  <a:lnSpc>
                    <a:spcPct val="150000"/>
                  </a:lnSpc>
                  <a:buClr>
                    <a:srgbClr val="3859CD"/>
                  </a:buClr>
                  <a:buFont typeface="Wingdings" panose="05000000000000000000" pitchFamily="2" charset="2"/>
                  <a:buChar char="n"/>
                </a:pPr>
                <a:r>
                  <a:rPr lang="en-US" altLang="zh-CN" sz="2400" b="1" dirty="0">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例</a:t>
                </a:r>
                <a:r>
                  <a:rPr lang="en-US" altLang="zh-CN" sz="2400" b="1" dirty="0">
                    <a:latin typeface="微软雅黑" panose="020B0503020204020204" pitchFamily="34" charset="-122"/>
                    <a:ea typeface="微软雅黑" panose="020B0503020204020204" pitchFamily="34" charset="-122"/>
                  </a:rPr>
                  <a:t>6.30】</a:t>
                </a:r>
                <a:r>
                  <a:rPr lang="zh-CN" altLang="en-US" sz="2400" b="1" dirty="0">
                    <a:latin typeface="微软雅黑" panose="020B0503020204020204" pitchFamily="34" charset="-122"/>
                    <a:ea typeface="微软雅黑" panose="020B0503020204020204" pitchFamily="34" charset="-122"/>
                  </a:rPr>
                  <a:t>采用</a:t>
                </a:r>
                <a:r>
                  <a:rPr lang="zh-CN" altLang="en-US" sz="2400" b="1" dirty="0">
                    <a:solidFill>
                      <a:srgbClr val="FF0000"/>
                    </a:solidFill>
                    <a:latin typeface="微软雅黑" panose="020B0503020204020204" pitchFamily="34" charset="-122"/>
                    <a:ea typeface="微软雅黑" panose="020B0503020204020204" pitchFamily="34" charset="-122"/>
                  </a:rPr>
                  <a:t>同步反馈归零法</a:t>
                </a:r>
                <a:r>
                  <a:rPr lang="zh-CN" altLang="en-US" sz="2400" b="1" dirty="0">
                    <a:latin typeface="微软雅黑" panose="020B0503020204020204" pitchFamily="34" charset="-122"/>
                    <a:ea typeface="微软雅黑" panose="020B0503020204020204" pitchFamily="34" charset="-122"/>
                  </a:rPr>
                  <a:t>，用</a:t>
                </a:r>
                <a:r>
                  <a:rPr lang="en-US" altLang="zh-CN" sz="2400" b="1" dirty="0">
                    <a:latin typeface="微软雅黑" panose="020B0503020204020204" pitchFamily="34" charset="-122"/>
                    <a:ea typeface="微软雅黑" panose="020B0503020204020204" pitchFamily="34" charset="-122"/>
                  </a:rPr>
                  <a:t>4</a:t>
                </a:r>
                <a:r>
                  <a:rPr lang="zh-CN" altLang="en-US" sz="2400" b="1" dirty="0">
                    <a:latin typeface="微软雅黑" panose="020B0503020204020204" pitchFamily="34" charset="-122"/>
                    <a:ea typeface="微软雅黑" panose="020B0503020204020204" pitchFamily="34" charset="-122"/>
                  </a:rPr>
                  <a:t>位二进制计数器</a:t>
                </a:r>
                <a:r>
                  <a:rPr lang="en-US" altLang="zh-CN" sz="2400" b="1" dirty="0">
                    <a:latin typeface="微软雅黑" panose="020B0503020204020204" pitchFamily="34" charset="-122"/>
                    <a:ea typeface="微软雅黑" panose="020B0503020204020204" pitchFamily="34" charset="-122"/>
                  </a:rPr>
                  <a:t>74LS163</a:t>
                </a:r>
                <a:r>
                  <a:rPr lang="zh-CN" altLang="en-US" sz="2400" b="1" dirty="0">
                    <a:latin typeface="微软雅黑" panose="020B0503020204020204" pitchFamily="34" charset="-122"/>
                    <a:ea typeface="微软雅黑" panose="020B0503020204020204" pitchFamily="34" charset="-122"/>
                  </a:rPr>
                  <a:t>实现</a:t>
                </a:r>
                <a:r>
                  <a:rPr lang="en-US" altLang="zh-CN" sz="2400" b="1" dirty="0">
                    <a:solidFill>
                      <a:srgbClr val="0000CC"/>
                    </a:solidFill>
                    <a:latin typeface="微软雅黑" panose="020B0503020204020204" pitchFamily="34" charset="-122"/>
                    <a:ea typeface="微软雅黑" panose="020B0503020204020204" pitchFamily="34" charset="-122"/>
                  </a:rPr>
                  <a:t>7</a:t>
                </a:r>
                <a:r>
                  <a:rPr lang="zh-CN" altLang="en-US" sz="2400" b="1" dirty="0">
                    <a:solidFill>
                      <a:srgbClr val="0000CC"/>
                    </a:solidFill>
                    <a:latin typeface="微软雅黑" panose="020B0503020204020204" pitchFamily="34" charset="-122"/>
                    <a:ea typeface="微软雅黑" panose="020B0503020204020204" pitchFamily="34" charset="-122"/>
                  </a:rPr>
                  <a:t>进制加法计数器</a:t>
                </a:r>
                <a:r>
                  <a:rPr lang="zh-CN" altLang="en-US" sz="2400" b="1" dirty="0">
                    <a:latin typeface="微软雅黑" panose="020B0503020204020204" pitchFamily="34" charset="-122"/>
                    <a:ea typeface="微软雅黑" panose="020B0503020204020204" pitchFamily="34" charset="-122"/>
                  </a:rPr>
                  <a:t>。</a:t>
                </a:r>
              </a:p>
              <a:p>
                <a:pPr marL="800100" lvl="1" indent="-342900" defTabSz="468000">
                  <a:lnSpc>
                    <a:spcPct val="150000"/>
                  </a:lnSpc>
                  <a:buClr>
                    <a:srgbClr val="3859CD"/>
                  </a:buClr>
                  <a:buFont typeface="Wingdings" panose="05000000000000000000" pitchFamily="2" charset="2"/>
                  <a:buChar char="n"/>
                </a:pPr>
                <a:r>
                  <a:rPr lang="en-US" altLang="zh-CN" sz="2400" b="1" dirty="0">
                    <a:solidFill>
                      <a:srgbClr val="FF0000"/>
                    </a:solidFill>
                    <a:latin typeface="微软雅黑" panose="020B0503020204020204" pitchFamily="34" charset="-122"/>
                    <a:ea typeface="微软雅黑" panose="020B0503020204020204" pitchFamily="34" charset="-122"/>
                  </a:rPr>
                  <a:t>7</a:t>
                </a:r>
                <a:r>
                  <a:rPr lang="zh-CN" altLang="en-US" sz="2400" b="1" dirty="0">
                    <a:solidFill>
                      <a:srgbClr val="FF0000"/>
                    </a:solidFill>
                    <a:latin typeface="微软雅黑" panose="020B0503020204020204" pitchFamily="34" charset="-122"/>
                    <a:ea typeface="微软雅黑" panose="020B0503020204020204" pitchFamily="34" charset="-122"/>
                  </a:rPr>
                  <a:t>进制加法计数器</a:t>
                </a:r>
                <a:r>
                  <a:rPr lang="zh-CN" altLang="en-US" sz="2400" b="1" dirty="0">
                    <a:latin typeface="微软雅黑" panose="020B0503020204020204" pitchFamily="34" charset="-122"/>
                    <a:ea typeface="微软雅黑" panose="020B0503020204020204" pitchFamily="34" charset="-122"/>
                  </a:rPr>
                  <a:t>：</a:t>
                </a:r>
                <a:r>
                  <a:rPr lang="en-US" altLang="zh-CN" sz="2400" b="1" dirty="0">
                    <a:solidFill>
                      <a:srgbClr val="00B050"/>
                    </a:solidFill>
                    <a:latin typeface="微软雅黑" panose="020B0503020204020204" pitchFamily="34" charset="-122"/>
                    <a:ea typeface="微软雅黑" panose="020B0503020204020204" pitchFamily="34" charset="-122"/>
                  </a:rPr>
                  <a:t>0000</a:t>
                </a:r>
                <a:r>
                  <a:rPr lang="zh-CN" altLang="en-US" sz="2400" b="1" dirty="0">
                    <a:solidFill>
                      <a:srgbClr val="00B050"/>
                    </a:solidFill>
                    <a:latin typeface="微软雅黑" panose="020B0503020204020204" pitchFamily="34" charset="-122"/>
                    <a:ea typeface="微软雅黑" panose="020B0503020204020204" pitchFamily="34" charset="-122"/>
                  </a:rPr>
                  <a:t>→</a:t>
                </a:r>
                <a:r>
                  <a:rPr lang="en-US" altLang="zh-CN" sz="2400" b="1" dirty="0">
                    <a:solidFill>
                      <a:srgbClr val="00B050"/>
                    </a:solidFill>
                    <a:latin typeface="微软雅黑" panose="020B0503020204020204" pitchFamily="34" charset="-122"/>
                    <a:ea typeface="微软雅黑" panose="020B0503020204020204" pitchFamily="34" charset="-122"/>
                  </a:rPr>
                  <a:t>…</a:t>
                </a:r>
                <a:r>
                  <a:rPr lang="zh-CN" altLang="en-US" sz="2400" b="1" dirty="0">
                    <a:solidFill>
                      <a:srgbClr val="00B050"/>
                    </a:solidFill>
                    <a:latin typeface="微软雅黑" panose="020B0503020204020204" pitchFamily="34" charset="-122"/>
                    <a:ea typeface="微软雅黑" panose="020B0503020204020204" pitchFamily="34" charset="-122"/>
                  </a:rPr>
                  <a:t>→</a:t>
                </a:r>
                <a:r>
                  <a:rPr lang="en-US" altLang="zh-CN" sz="2400" b="1" dirty="0">
                    <a:solidFill>
                      <a:srgbClr val="00B050"/>
                    </a:solidFill>
                    <a:latin typeface="微软雅黑" panose="020B0503020204020204" pitchFamily="34" charset="-122"/>
                    <a:ea typeface="微软雅黑" panose="020B0503020204020204" pitchFamily="34" charset="-122"/>
                  </a:rPr>
                  <a:t>0110</a:t>
                </a:r>
                <a:r>
                  <a:rPr lang="zh-CN" altLang="en-US" sz="2400" b="1" dirty="0">
                    <a:solidFill>
                      <a:srgbClr val="00B050"/>
                    </a:solidFill>
                    <a:latin typeface="微软雅黑" panose="020B0503020204020204" pitchFamily="34" charset="-122"/>
                    <a:ea typeface="微软雅黑" panose="020B0503020204020204" pitchFamily="34" charset="-122"/>
                  </a:rPr>
                  <a:t>→</a:t>
                </a:r>
                <a:r>
                  <a:rPr lang="en-US" altLang="zh-CN" sz="2400" b="1" dirty="0">
                    <a:solidFill>
                      <a:srgbClr val="00B050"/>
                    </a:solidFill>
                    <a:latin typeface="微软雅黑" panose="020B0503020204020204" pitchFamily="34" charset="-122"/>
                    <a:ea typeface="微软雅黑" panose="020B0503020204020204" pitchFamily="34" charset="-122"/>
                  </a:rPr>
                  <a:t>0000</a:t>
                </a:r>
                <a:r>
                  <a:rPr lang="zh-CN" altLang="en-US" sz="2400" b="1" dirty="0">
                    <a:solidFill>
                      <a:srgbClr val="FF0000"/>
                    </a:solidFill>
                    <a:latin typeface="微软雅黑" panose="020B0503020204020204" pitchFamily="34" charset="-122"/>
                    <a:ea typeface="微软雅黑" panose="020B0503020204020204" pitchFamily="34" charset="-122"/>
                  </a:rPr>
                  <a:t>，</a:t>
                </a:r>
                <a:r>
                  <a:rPr lang="en-US" altLang="zh-CN" sz="2400" b="1" dirty="0">
                    <a:solidFill>
                      <a:srgbClr val="FF0000"/>
                    </a:solidFill>
                    <a:latin typeface="微软雅黑" panose="020B0503020204020204" pitchFamily="34" charset="-122"/>
                    <a:ea typeface="微软雅黑" panose="020B0503020204020204" pitchFamily="34" charset="-122"/>
                  </a:rPr>
                  <a:t>N=16</a:t>
                </a:r>
                <a:r>
                  <a:rPr lang="zh-CN" altLang="en-US" sz="2400" b="1" dirty="0">
                    <a:solidFill>
                      <a:srgbClr val="FF0000"/>
                    </a:solidFill>
                    <a:latin typeface="微软雅黑" panose="020B0503020204020204" pitchFamily="34" charset="-122"/>
                    <a:ea typeface="微软雅黑" panose="020B0503020204020204" pitchFamily="34" charset="-122"/>
                  </a:rPr>
                  <a:t>，</a:t>
                </a:r>
                <a:r>
                  <a:rPr lang="en-US" altLang="zh-CN" sz="2400" b="1" dirty="0">
                    <a:solidFill>
                      <a:srgbClr val="FF0000"/>
                    </a:solidFill>
                    <a:latin typeface="微软雅黑" panose="020B0503020204020204" pitchFamily="34" charset="-122"/>
                    <a:ea typeface="微软雅黑" panose="020B0503020204020204" pitchFamily="34" charset="-122"/>
                  </a:rPr>
                  <a:t>M=7</a:t>
                </a:r>
              </a:p>
              <a:p>
                <a:pPr marL="800100" lvl="1" indent="-342900" defTabSz="468000">
                  <a:lnSpc>
                    <a:spcPct val="150000"/>
                  </a:lnSpc>
                  <a:buClr>
                    <a:srgbClr val="3859CD"/>
                  </a:buClr>
                  <a:buFont typeface="Wingdings" panose="05000000000000000000" pitchFamily="2" charset="2"/>
                  <a:buChar char="n"/>
                </a:pPr>
                <a:r>
                  <a:rPr lang="zh-CN" altLang="en-US" sz="2400" b="1" dirty="0">
                    <a:latin typeface="微软雅黑" panose="020B0503020204020204" pitchFamily="34" charset="-122"/>
                    <a:ea typeface="微软雅黑" panose="020B0503020204020204" pitchFamily="34" charset="-122"/>
                  </a:rPr>
                  <a:t>利用</a:t>
                </a:r>
                <a:r>
                  <a:rPr lang="en-US" altLang="zh-CN" sz="2400" b="1" dirty="0">
                    <a:latin typeface="微软雅黑" panose="020B0503020204020204" pitchFamily="34" charset="-122"/>
                    <a:ea typeface="微软雅黑" panose="020B0503020204020204" pitchFamily="34" charset="-122"/>
                  </a:rPr>
                  <a:t>74LS163</a:t>
                </a:r>
                <a:r>
                  <a:rPr lang="zh-CN" altLang="en-US" sz="2400" b="1" dirty="0">
                    <a:latin typeface="微软雅黑" panose="020B0503020204020204" pitchFamily="34" charset="-122"/>
                    <a:ea typeface="微软雅黑" panose="020B0503020204020204" pitchFamily="34" charset="-122"/>
                  </a:rPr>
                  <a:t>计数器的</a:t>
                </a:r>
                <a:r>
                  <a:rPr lang="zh-CN" altLang="en-US" sz="2400" b="1" dirty="0">
                    <a:solidFill>
                      <a:srgbClr val="0000CC"/>
                    </a:solidFill>
                    <a:latin typeface="微软雅黑" panose="020B0503020204020204" pitchFamily="34" charset="-122"/>
                    <a:ea typeface="微软雅黑" panose="020B0503020204020204" pitchFamily="34" charset="-122"/>
                  </a:rPr>
                  <a:t>同步清零信号</a:t>
                </a:r>
                <a14:m>
                  <m:oMath xmlns:m="http://schemas.openxmlformats.org/officeDocument/2006/math">
                    <m:acc>
                      <m:accPr>
                        <m:chr m:val="̅"/>
                        <m:ctrlPr>
                          <a:rPr lang="zh-CN" altLang="zh-CN" sz="2400" b="1" i="1">
                            <a:solidFill>
                              <a:srgbClr val="0000CC"/>
                            </a:solidFill>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sz="2400" b="1" i="1">
                            <a:solidFill>
                              <a:srgbClr val="0000CC"/>
                            </a:solidFill>
                            <a:effectLst/>
                            <a:latin typeface="Cambria Math" panose="02040503050406030204" pitchFamily="18" charset="0"/>
                            <a:ea typeface="宋体" panose="02010600030101010101" pitchFamily="2" charset="-122"/>
                            <a:cs typeface="Times New Roman" panose="02020603050405020304" pitchFamily="18" charset="0"/>
                          </a:rPr>
                          <m:t>𝑪𝑹</m:t>
                        </m:r>
                      </m:e>
                    </m:acc>
                  </m:oMath>
                </a14:m>
                <a:r>
                  <a:rPr lang="zh-CN" altLang="en-US" sz="2400" b="1" dirty="0">
                    <a:latin typeface="微软雅黑" panose="020B0503020204020204" pitchFamily="34" charset="-122"/>
                    <a:ea typeface="微软雅黑" panose="020B0503020204020204" pitchFamily="34" charset="-122"/>
                  </a:rPr>
                  <a:t>完成从</a:t>
                </a:r>
                <a:r>
                  <a:rPr lang="en-US" altLang="zh-CN" sz="2400" b="1" dirty="0">
                    <a:latin typeface="微软雅黑" panose="020B0503020204020204" pitchFamily="34" charset="-122"/>
                    <a:ea typeface="微软雅黑" panose="020B0503020204020204" pitchFamily="34" charset="-122"/>
                  </a:rPr>
                  <a:t>0110</a:t>
                </a:r>
                <a:r>
                  <a:rPr lang="zh-CN" altLang="en-US" sz="2400" b="1" dirty="0">
                    <a:latin typeface="微软雅黑" panose="020B0503020204020204" pitchFamily="34" charset="-122"/>
                    <a:ea typeface="微软雅黑" panose="020B0503020204020204" pitchFamily="34" charset="-122"/>
                  </a:rPr>
                  <a:t>到</a:t>
                </a:r>
                <a:r>
                  <a:rPr lang="en-US" altLang="zh-CN" sz="2400" b="1" dirty="0">
                    <a:latin typeface="微软雅黑" panose="020B0503020204020204" pitchFamily="34" charset="-122"/>
                    <a:ea typeface="微软雅黑" panose="020B0503020204020204" pitchFamily="34" charset="-122"/>
                  </a:rPr>
                  <a:t>0000</a:t>
                </a:r>
                <a:r>
                  <a:rPr lang="zh-CN" altLang="en-US" sz="2400" b="1" dirty="0">
                    <a:latin typeface="微软雅黑" panose="020B0503020204020204" pitchFamily="34" charset="-122"/>
                    <a:ea typeface="微软雅黑" panose="020B0503020204020204" pitchFamily="34" charset="-122"/>
                  </a:rPr>
                  <a:t>的状态转换</a:t>
                </a:r>
              </a:p>
            </p:txBody>
          </p:sp>
        </mc:Choice>
        <mc:Fallback xmlns="">
          <p:sp>
            <p:nvSpPr>
              <p:cNvPr id="7" name="文本框 5"/>
              <p:cNvSpPr txBox="1">
                <a:spLocks noRot="1" noChangeAspect="1" noMove="1" noResize="1" noEditPoints="1" noAdjustHandles="1" noChangeArrowheads="1" noChangeShapeType="1" noTextEdit="1"/>
              </p:cNvSpPr>
              <p:nvPr/>
            </p:nvSpPr>
            <p:spPr>
              <a:xfrm>
                <a:off x="581024" y="1015759"/>
                <a:ext cx="11106150" cy="2309478"/>
              </a:xfrm>
              <a:prstGeom prst="rect">
                <a:avLst/>
              </a:prstGeom>
              <a:blipFill rotWithShape="1">
                <a:blip r:embed="rId4"/>
                <a:stretch>
                  <a:fillRect l="-714" r="-604" b="-2646"/>
                </a:stretch>
              </a:blipFill>
            </p:spPr>
            <p:txBody>
              <a:bodyPr/>
              <a:lstStyle/>
              <a:p>
                <a:r>
                  <a:rPr lang="zh-CN" altLang="en-US">
                    <a:noFill/>
                  </a:rPr>
                  <a:t> </a:t>
                </a:r>
              </a:p>
            </p:txBody>
          </p:sp>
        </mc:Fallback>
      </mc:AlternateContent>
      <p:graphicFrame>
        <p:nvGraphicFramePr>
          <p:cNvPr id="2" name="对象 1"/>
          <p:cNvGraphicFramePr>
            <a:graphicFrameLocks noChangeAspect="1"/>
          </p:cNvGraphicFramePr>
          <p:nvPr>
            <p:extLst>
              <p:ext uri="{D42A27DB-BD31-4B8C-83A1-F6EECF244321}">
                <p14:modId xmlns:p14="http://schemas.microsoft.com/office/powerpoint/2010/main" val="4058678293"/>
              </p:ext>
            </p:extLst>
          </p:nvPr>
        </p:nvGraphicFramePr>
        <p:xfrm>
          <a:off x="1797050" y="3582412"/>
          <a:ext cx="3556000" cy="3177176"/>
        </p:xfrm>
        <a:graphic>
          <a:graphicData uri="http://schemas.openxmlformats.org/presentationml/2006/ole">
            <mc:AlternateContent xmlns:mc="http://schemas.openxmlformats.org/markup-compatibility/2006">
              <mc:Choice xmlns:v="urn:schemas-microsoft-com:vml" Requires="v">
                <p:oleObj spid="_x0000_s566346" name="Visio" r:id="rId5" imgW="1945227" imgH="1738800" progId="Visio.Drawing.11">
                  <p:embed/>
                </p:oleObj>
              </mc:Choice>
              <mc:Fallback>
                <p:oleObj name="Visio" r:id="rId5" imgW="1945227" imgH="1738800" progId="Visio.Drawing.11">
                  <p:embed/>
                  <p:pic>
                    <p:nvPicPr>
                      <p:cNvPr id="0" name="对象 10"/>
                      <p:cNvPicPr>
                        <a:picLocks noChangeAspect="1" noChangeArrowheads="1"/>
                      </p:cNvPicPr>
                      <p:nvPr/>
                    </p:nvPicPr>
                    <p:blipFill>
                      <a:blip r:embed="rId6"/>
                      <a:srcRect/>
                      <a:stretch>
                        <a:fillRect/>
                      </a:stretch>
                    </p:blipFill>
                    <p:spPr bwMode="auto">
                      <a:xfrm>
                        <a:off x="1797050" y="3582412"/>
                        <a:ext cx="3556000" cy="3177176"/>
                      </a:xfrm>
                      <a:prstGeom prst="rect">
                        <a:avLst/>
                      </a:prstGeom>
                      <a:solidFill>
                        <a:schemeClr val="accent6">
                          <a:lumMod val="40000"/>
                          <a:lumOff val="60000"/>
                        </a:schemeClr>
                      </a:solidFill>
                      <a:ln>
                        <a:noFill/>
                      </a:ln>
                    </p:spPr>
                  </p:pic>
                </p:oleObj>
              </mc:Fallback>
            </mc:AlternateContent>
          </a:graphicData>
        </a:graphic>
      </p:graphicFrame>
      <p:graphicFrame>
        <p:nvGraphicFramePr>
          <p:cNvPr id="4" name="对象 3"/>
          <p:cNvGraphicFramePr>
            <a:graphicFrameLocks noChangeAspect="1"/>
          </p:cNvGraphicFramePr>
          <p:nvPr>
            <p:extLst>
              <p:ext uri="{D42A27DB-BD31-4B8C-83A1-F6EECF244321}">
                <p14:modId xmlns:p14="http://schemas.microsoft.com/office/powerpoint/2010/main" val="1968930579"/>
              </p:ext>
            </p:extLst>
          </p:nvPr>
        </p:nvGraphicFramePr>
        <p:xfrm>
          <a:off x="6445250" y="3563362"/>
          <a:ext cx="4399536" cy="3142238"/>
        </p:xfrm>
        <a:graphic>
          <a:graphicData uri="http://schemas.openxmlformats.org/presentationml/2006/ole">
            <mc:AlternateContent xmlns:mc="http://schemas.openxmlformats.org/markup-compatibility/2006">
              <mc:Choice xmlns:v="urn:schemas-microsoft-com:vml" Requires="v">
                <p:oleObj spid="_x0000_s566347" name="Visio" r:id="rId7" imgW="2458210" imgH="1755000" progId="Visio.Drawing.11">
                  <p:embed/>
                </p:oleObj>
              </mc:Choice>
              <mc:Fallback>
                <p:oleObj name="Visio" r:id="rId7" imgW="2458210" imgH="1755000" progId="Visio.Drawing.11">
                  <p:embed/>
                  <p:pic>
                    <p:nvPicPr>
                      <p:cNvPr id="0" name="对象 1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445250" y="3563362"/>
                        <a:ext cx="4399536" cy="3142238"/>
                      </a:xfrm>
                      <a:prstGeom prst="rect">
                        <a:avLst/>
                      </a:prstGeom>
                      <a:solidFill>
                        <a:schemeClr val="accent5">
                          <a:lumMod val="40000"/>
                          <a:lumOff val="60000"/>
                        </a:schemeClr>
                      </a:solidFill>
                      <a:ln>
                        <a:noFill/>
                      </a:ln>
                    </p:spPr>
                  </p:pic>
                </p:oleObj>
              </mc:Fallback>
            </mc:AlternateContent>
          </a:graphicData>
        </a:graphic>
      </p:graphicFrame>
    </p:spTree>
    <p:extLst>
      <p:ext uri="{BB962C8B-B14F-4D97-AF65-F5344CB8AC3E}">
        <p14:creationId xmlns:p14="http://schemas.microsoft.com/office/powerpoint/2010/main" val="838498930"/>
      </p:ext>
    </p:extLst>
  </p:cSld>
  <p:clrMapOvr>
    <a:masterClrMapping/>
  </p:clrMapOvr>
  <mc:AlternateContent xmlns:mc="http://schemas.openxmlformats.org/markup-compatibility/2006" xmlns:p14="http://schemas.microsoft.com/office/powerpoint/2010/main">
    <mc:Choice Requires="p14">
      <p:transition spd="slow" p14:dur="1250">
        <p:randomBar dir="vert"/>
      </p:transition>
    </mc:Choice>
    <mc:Fallback xmlns="">
      <p:transition spd="slow">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1000"/>
                                        <p:tgtEl>
                                          <p:spTgt spid="7">
                                            <p:txEl>
                                              <p:pRg st="0" end="0"/>
                                            </p:txEl>
                                          </p:spTgt>
                                        </p:tgtEl>
                                      </p:cBhvr>
                                    </p:animEffect>
                                    <p:anim calcmode="lin" valueType="num">
                                      <p:cBhvr>
                                        <p:cTn id="8"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7">
                                            <p:txEl>
                                              <p:pRg st="1" end="1"/>
                                            </p:txEl>
                                          </p:spTgt>
                                        </p:tgtEl>
                                        <p:attrNameLst>
                                          <p:attrName>style.visibility</p:attrName>
                                        </p:attrNameLst>
                                      </p:cBhvr>
                                      <p:to>
                                        <p:strVal val="visible"/>
                                      </p:to>
                                    </p:set>
                                    <p:animEffect transition="in" filter="fade">
                                      <p:cBhvr>
                                        <p:cTn id="14" dur="1000"/>
                                        <p:tgtEl>
                                          <p:spTgt spid="7">
                                            <p:txEl>
                                              <p:pRg st="1" end="1"/>
                                            </p:txEl>
                                          </p:spTgt>
                                        </p:tgtEl>
                                      </p:cBhvr>
                                    </p:animEffect>
                                    <p:anim calcmode="lin" valueType="num">
                                      <p:cBhvr>
                                        <p:cTn id="15" dur="1000" fill="hold"/>
                                        <p:tgtEl>
                                          <p:spTgt spid="7">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7">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7">
                                            <p:txEl>
                                              <p:pRg st="2" end="2"/>
                                            </p:txEl>
                                          </p:spTgt>
                                        </p:tgtEl>
                                        <p:attrNameLst>
                                          <p:attrName>style.visibility</p:attrName>
                                        </p:attrNameLst>
                                      </p:cBhvr>
                                      <p:to>
                                        <p:strVal val="visible"/>
                                      </p:to>
                                    </p:set>
                                    <p:animEffect transition="in" filter="fade">
                                      <p:cBhvr>
                                        <p:cTn id="21" dur="1000"/>
                                        <p:tgtEl>
                                          <p:spTgt spid="7">
                                            <p:txEl>
                                              <p:pRg st="2" end="2"/>
                                            </p:txEl>
                                          </p:spTgt>
                                        </p:tgtEl>
                                      </p:cBhvr>
                                    </p:animEffect>
                                    <p:anim calcmode="lin" valueType="num">
                                      <p:cBhvr>
                                        <p:cTn id="22" dur="1000" fill="hold"/>
                                        <p:tgtEl>
                                          <p:spTgt spid="7">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7">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fade">
                                      <p:cBhvr>
                                        <p:cTn id="28" dur="1000"/>
                                        <p:tgtEl>
                                          <p:spTgt spid="2"/>
                                        </p:tgtEl>
                                      </p:cBhvr>
                                    </p:animEffect>
                                    <p:anim calcmode="lin" valueType="num">
                                      <p:cBhvr>
                                        <p:cTn id="29" dur="1000" fill="hold"/>
                                        <p:tgtEl>
                                          <p:spTgt spid="2"/>
                                        </p:tgtEl>
                                        <p:attrNameLst>
                                          <p:attrName>ppt_x</p:attrName>
                                        </p:attrNameLst>
                                      </p:cBhvr>
                                      <p:tavLst>
                                        <p:tav tm="0">
                                          <p:val>
                                            <p:strVal val="#ppt_x"/>
                                          </p:val>
                                        </p:tav>
                                        <p:tav tm="100000">
                                          <p:val>
                                            <p:strVal val="#ppt_x"/>
                                          </p:val>
                                        </p:tav>
                                      </p:tavLst>
                                    </p:anim>
                                    <p:anim calcmode="lin" valueType="num">
                                      <p:cBhvr>
                                        <p:cTn id="30" dur="1000" fill="hold"/>
                                        <p:tgtEl>
                                          <p:spTgt spid="2"/>
                                        </p:tgtEl>
                                        <p:attrNameLst>
                                          <p:attrName>ppt_y</p:attrName>
                                        </p:attrNameLst>
                                      </p:cBhvr>
                                      <p:tavLst>
                                        <p:tav tm="0">
                                          <p:val>
                                            <p:strVal val="#ppt_y+.1"/>
                                          </p:val>
                                        </p:tav>
                                        <p:tav tm="100000">
                                          <p:val>
                                            <p:strVal val="#ppt_y"/>
                                          </p:val>
                                        </p:tav>
                                      </p:tavLst>
                                    </p:anim>
                                  </p:childTnLst>
                                </p:cTn>
                              </p:par>
                              <p:par>
                                <p:cTn id="31" presetID="42" presetClass="entr" presetSubtype="0" fill="hold" nodeType="withEffect">
                                  <p:stCondLst>
                                    <p:cond delay="0"/>
                                  </p:stCondLst>
                                  <p:childTnLst>
                                    <p:set>
                                      <p:cBhvr>
                                        <p:cTn id="32" dur="1" fill="hold">
                                          <p:stCondLst>
                                            <p:cond delay="0"/>
                                          </p:stCondLst>
                                        </p:cTn>
                                        <p:tgtEl>
                                          <p:spTgt spid="4"/>
                                        </p:tgtEl>
                                        <p:attrNameLst>
                                          <p:attrName>style.visibility</p:attrName>
                                        </p:attrNameLst>
                                      </p:cBhvr>
                                      <p:to>
                                        <p:strVal val="visible"/>
                                      </p:to>
                                    </p:set>
                                    <p:animEffect transition="in" filter="fade">
                                      <p:cBhvr>
                                        <p:cTn id="33" dur="1000"/>
                                        <p:tgtEl>
                                          <p:spTgt spid="4"/>
                                        </p:tgtEl>
                                      </p:cBhvr>
                                    </p:animEffect>
                                    <p:anim calcmode="lin" valueType="num">
                                      <p:cBhvr>
                                        <p:cTn id="34" dur="1000" fill="hold"/>
                                        <p:tgtEl>
                                          <p:spTgt spid="4"/>
                                        </p:tgtEl>
                                        <p:attrNameLst>
                                          <p:attrName>ppt_x</p:attrName>
                                        </p:attrNameLst>
                                      </p:cBhvr>
                                      <p:tavLst>
                                        <p:tav tm="0">
                                          <p:val>
                                            <p:strVal val="#ppt_x"/>
                                          </p:val>
                                        </p:tav>
                                        <p:tav tm="100000">
                                          <p:val>
                                            <p:strVal val="#ppt_x"/>
                                          </p:val>
                                        </p:tav>
                                      </p:tavLst>
                                    </p:anim>
                                    <p:anim calcmode="lin" valueType="num">
                                      <p:cBhvr>
                                        <p:cTn id="35"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B6D9C768-8413-45FA-BDC7-53DA68035736}" type="slidenum">
              <a:rPr lang="zh-CN" altLang="en-US" smtClean="0"/>
              <a:t>62</a:t>
            </a:fld>
            <a:endParaRPr lang="zh-CN" altLang="en-US"/>
          </a:p>
        </p:txBody>
      </p:sp>
      <p:sp>
        <p:nvSpPr>
          <p:cNvPr id="10" name="平行四边形 9"/>
          <p:cNvSpPr/>
          <p:nvPr/>
        </p:nvSpPr>
        <p:spPr>
          <a:xfrm>
            <a:off x="304512" y="129448"/>
            <a:ext cx="1739441" cy="612000"/>
          </a:xfrm>
          <a:prstGeom prst="parallelogram">
            <a:avLst/>
          </a:prstGeom>
          <a:effectLst>
            <a:glow rad="63500">
              <a:schemeClr val="accent1">
                <a:satMod val="175000"/>
                <a:alpha val="40000"/>
              </a:schemeClr>
            </a:glow>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latin typeface="微软雅黑" panose="020B0503020204020204" pitchFamily="34" charset="-122"/>
                <a:ea typeface="微软雅黑" panose="020B0503020204020204" pitchFamily="34" charset="-122"/>
                <a:cs typeface="Times New Roman" panose="02020603050405020304" pitchFamily="18" charset="0"/>
              </a:rPr>
              <a:t>6.5.4</a:t>
            </a:r>
            <a:endParaRPr lang="zh-CN" altLang="en-US" sz="36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3" name="标题 2"/>
          <p:cNvSpPr>
            <a:spLocks noGrp="1"/>
          </p:cNvSpPr>
          <p:nvPr>
            <p:ph type="title"/>
          </p:nvPr>
        </p:nvSpPr>
        <p:spPr>
          <a:xfrm>
            <a:off x="2187686" y="97943"/>
            <a:ext cx="6291295" cy="732155"/>
          </a:xfrm>
        </p:spPr>
        <p:txBody>
          <a:bodyPr>
            <a:normAutofit/>
          </a:bodyPr>
          <a:lstStyle/>
          <a:p>
            <a:r>
              <a:rPr lang="zh-CN" altLang="en-US" dirty="0">
                <a:effectLst>
                  <a:outerShdw blurRad="38100" dist="38100" dir="2700000" algn="tl">
                    <a:srgbClr val="000000">
                      <a:alpha val="43137"/>
                    </a:srgbClr>
                  </a:outerShdw>
                </a:effectLst>
              </a:rPr>
              <a:t>任意进制计数器</a:t>
            </a:r>
          </a:p>
        </p:txBody>
      </p:sp>
      <p:sp>
        <p:nvSpPr>
          <p:cNvPr id="9" name="页脚占位符 3"/>
          <p:cNvSpPr>
            <a:spLocks noGrp="1"/>
          </p:cNvSpPr>
          <p:nvPr>
            <p:ph type="ftr" sz="quarter" idx="11"/>
          </p:nvPr>
        </p:nvSpPr>
        <p:spPr>
          <a:xfrm>
            <a:off x="9642764" y="0"/>
            <a:ext cx="2549236" cy="510988"/>
          </a:xfrm>
        </p:spPr>
        <p:txBody>
          <a:bodyPr/>
          <a:lstStyle/>
          <a:p>
            <a:r>
              <a:rPr lang="zh-CN" altLang="en-US"/>
              <a:t>第</a:t>
            </a:r>
            <a:r>
              <a:rPr lang="en-US" altLang="zh-CN"/>
              <a:t>6</a:t>
            </a:r>
            <a:r>
              <a:rPr lang="zh-CN" altLang="en-US"/>
              <a:t>章 同步时序逻辑电路</a:t>
            </a:r>
            <a:endParaRPr lang="zh-CN" altLang="en-US" dirty="0"/>
          </a:p>
        </p:txBody>
      </p:sp>
      <mc:AlternateContent xmlns:mc="http://schemas.openxmlformats.org/markup-compatibility/2006" xmlns:a14="http://schemas.microsoft.com/office/drawing/2010/main">
        <mc:Choice Requires="a14">
          <p:sp>
            <p:nvSpPr>
              <p:cNvPr id="6" name="文本框 5"/>
              <p:cNvSpPr txBox="1"/>
              <p:nvPr/>
            </p:nvSpPr>
            <p:spPr>
              <a:xfrm>
                <a:off x="561975" y="1020462"/>
                <a:ext cx="11325226" cy="1754326"/>
              </a:xfrm>
              <a:prstGeom prst="rect">
                <a:avLst/>
              </a:prstGeom>
              <a:noFill/>
            </p:spPr>
            <p:txBody>
              <a:bodyPr wrap="square" rtlCol="0">
                <a:spAutoFit/>
              </a:bodyPr>
              <a:lstStyle/>
              <a:p>
                <a:pPr marL="342900" indent="-342900" defTabSz="468000">
                  <a:lnSpc>
                    <a:spcPct val="150000"/>
                  </a:lnSpc>
                  <a:buClr>
                    <a:srgbClr val="3859CD"/>
                  </a:buClr>
                  <a:buFont typeface="Wingdings" panose="05000000000000000000" pitchFamily="2" charset="2"/>
                  <a:buChar char="n"/>
                </a:pPr>
                <a:r>
                  <a:rPr lang="en-US" altLang="zh-CN" sz="2400" b="1" dirty="0">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例</a:t>
                </a:r>
                <a:r>
                  <a:rPr lang="en-US" altLang="zh-CN" sz="2400" b="1" dirty="0">
                    <a:latin typeface="微软雅黑" panose="020B0503020204020204" pitchFamily="34" charset="-122"/>
                    <a:ea typeface="微软雅黑" panose="020B0503020204020204" pitchFamily="34" charset="-122"/>
                  </a:rPr>
                  <a:t>6.31】</a:t>
                </a:r>
                <a:r>
                  <a:rPr lang="zh-CN" altLang="en-US" sz="2400" b="1" dirty="0">
                    <a:latin typeface="微软雅黑" panose="020B0503020204020204" pitchFamily="34" charset="-122"/>
                    <a:ea typeface="微软雅黑" panose="020B0503020204020204" pitchFamily="34" charset="-122"/>
                  </a:rPr>
                  <a:t>采用</a:t>
                </a:r>
                <a:r>
                  <a:rPr lang="zh-CN" altLang="en-US" sz="2400" b="1" dirty="0">
                    <a:solidFill>
                      <a:srgbClr val="FF0000"/>
                    </a:solidFill>
                    <a:latin typeface="微软雅黑" panose="020B0503020204020204" pitchFamily="34" charset="-122"/>
                    <a:ea typeface="微软雅黑" panose="020B0503020204020204" pitchFamily="34" charset="-122"/>
                  </a:rPr>
                  <a:t>同步反馈预置数法</a:t>
                </a:r>
                <a:r>
                  <a:rPr lang="zh-CN" altLang="en-US" sz="2400" b="1" dirty="0">
                    <a:latin typeface="微软雅黑" panose="020B0503020204020204" pitchFamily="34" charset="-122"/>
                    <a:ea typeface="微软雅黑" panose="020B0503020204020204" pitchFamily="34" charset="-122"/>
                  </a:rPr>
                  <a:t>，用</a:t>
                </a:r>
                <a:r>
                  <a:rPr lang="en-US" altLang="zh-CN" sz="2400" b="1" dirty="0">
                    <a:latin typeface="微软雅黑" panose="020B0503020204020204" pitchFamily="34" charset="-122"/>
                    <a:ea typeface="微软雅黑" panose="020B0503020204020204" pitchFamily="34" charset="-122"/>
                  </a:rPr>
                  <a:t>74LS160</a:t>
                </a:r>
                <a:r>
                  <a:rPr lang="zh-CN" altLang="en-US" sz="2400" b="1" dirty="0">
                    <a:latin typeface="微软雅黑" panose="020B0503020204020204" pitchFamily="34" charset="-122"/>
                    <a:ea typeface="微软雅黑" panose="020B0503020204020204" pitchFamily="34" charset="-122"/>
                  </a:rPr>
                  <a:t>十进制计数器实现</a:t>
                </a:r>
                <a:r>
                  <a:rPr lang="en-US" altLang="zh-CN" sz="2400" b="1" dirty="0">
                    <a:solidFill>
                      <a:srgbClr val="0000CC"/>
                    </a:solidFill>
                    <a:latin typeface="微软雅黑" panose="020B0503020204020204" pitchFamily="34" charset="-122"/>
                    <a:ea typeface="微软雅黑" panose="020B0503020204020204" pitchFamily="34" charset="-122"/>
                  </a:rPr>
                  <a:t>7</a:t>
                </a:r>
                <a:r>
                  <a:rPr lang="zh-CN" altLang="en-US" sz="2400" b="1" dirty="0">
                    <a:solidFill>
                      <a:srgbClr val="0000CC"/>
                    </a:solidFill>
                    <a:latin typeface="微软雅黑" panose="020B0503020204020204" pitchFamily="34" charset="-122"/>
                    <a:ea typeface="微软雅黑" panose="020B0503020204020204" pitchFamily="34" charset="-122"/>
                  </a:rPr>
                  <a:t>进制加法计数器。</a:t>
                </a:r>
              </a:p>
              <a:p>
                <a:pPr marL="800100" lvl="1" indent="-342900" defTabSz="468000">
                  <a:lnSpc>
                    <a:spcPct val="150000"/>
                  </a:lnSpc>
                  <a:buClr>
                    <a:srgbClr val="3859CD"/>
                  </a:buClr>
                  <a:buFont typeface="Wingdings" panose="05000000000000000000" pitchFamily="2" charset="2"/>
                  <a:buChar char="n"/>
                </a:pPr>
                <a:r>
                  <a:rPr lang="zh-CN" altLang="en-US" sz="2400" b="1" dirty="0">
                    <a:latin typeface="微软雅黑" panose="020B0503020204020204" pitchFamily="34" charset="-122"/>
                    <a:ea typeface="微软雅黑" panose="020B0503020204020204" pitchFamily="34" charset="-122"/>
                  </a:rPr>
                  <a:t>利用计数器的</a:t>
                </a:r>
                <a:r>
                  <a:rPr lang="zh-CN" altLang="en-US" sz="2400" b="1" dirty="0">
                    <a:solidFill>
                      <a:srgbClr val="0000CC"/>
                    </a:solidFill>
                    <a:latin typeface="微软雅黑" panose="020B0503020204020204" pitchFamily="34" charset="-122"/>
                    <a:ea typeface="微软雅黑" panose="020B0503020204020204" pitchFamily="34" charset="-122"/>
                  </a:rPr>
                  <a:t>同步置数信号</a:t>
                </a:r>
                <a14:m>
                  <m:oMath xmlns:m="http://schemas.openxmlformats.org/officeDocument/2006/math">
                    <m:acc>
                      <m:accPr>
                        <m:chr m:val="̅"/>
                        <m:ctrlPr>
                          <a:rPr lang="zh-CN" altLang="zh-CN" sz="2400" b="1" i="1">
                            <a:solidFill>
                              <a:srgbClr val="0000CC"/>
                            </a:solidFill>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sz="2400" b="1" i="1">
                            <a:solidFill>
                              <a:srgbClr val="0000CC"/>
                            </a:solidFill>
                            <a:effectLst/>
                            <a:latin typeface="Cambria Math" panose="02040503050406030204" pitchFamily="18" charset="0"/>
                            <a:ea typeface="宋体" panose="02010600030101010101" pitchFamily="2" charset="-122"/>
                            <a:cs typeface="Times New Roman" panose="02020603050405020304" pitchFamily="18" charset="0"/>
                          </a:rPr>
                          <m:t>𝑳𝑫</m:t>
                        </m:r>
                      </m:e>
                    </m:acc>
                  </m:oMath>
                </a14:m>
                <a:r>
                  <a:rPr lang="zh-CN" altLang="en-US" sz="2400" b="1" dirty="0">
                    <a:latin typeface="微软雅黑" panose="020B0503020204020204" pitchFamily="34" charset="-122"/>
                    <a:ea typeface="微软雅黑" panose="020B0503020204020204" pitchFamily="34" charset="-122"/>
                  </a:rPr>
                  <a:t>完成从</a:t>
                </a:r>
                <a:r>
                  <a:rPr lang="en-US" altLang="zh-CN" sz="2400" b="1" dirty="0">
                    <a:latin typeface="微软雅黑" panose="020B0503020204020204" pitchFamily="34" charset="-122"/>
                    <a:ea typeface="微软雅黑" panose="020B0503020204020204" pitchFamily="34" charset="-122"/>
                  </a:rPr>
                  <a:t>0110</a:t>
                </a:r>
                <a:r>
                  <a:rPr lang="zh-CN" altLang="en-US" sz="2400" b="1" dirty="0">
                    <a:latin typeface="微软雅黑" panose="020B0503020204020204" pitchFamily="34" charset="-122"/>
                    <a:ea typeface="微软雅黑" panose="020B0503020204020204" pitchFamily="34" charset="-122"/>
                  </a:rPr>
                  <a:t>到</a:t>
                </a:r>
                <a:r>
                  <a:rPr lang="en-US" altLang="zh-CN" sz="2400" b="1" dirty="0">
                    <a:latin typeface="微软雅黑" panose="020B0503020204020204" pitchFamily="34" charset="-122"/>
                    <a:ea typeface="微软雅黑" panose="020B0503020204020204" pitchFamily="34" charset="-122"/>
                  </a:rPr>
                  <a:t>0000</a:t>
                </a:r>
                <a:r>
                  <a:rPr lang="zh-CN" altLang="en-US" sz="2400" b="1" dirty="0">
                    <a:latin typeface="微软雅黑" panose="020B0503020204020204" pitchFamily="34" charset="-122"/>
                    <a:ea typeface="微软雅黑" panose="020B0503020204020204" pitchFamily="34" charset="-122"/>
                  </a:rPr>
                  <a:t>的状态转换</a:t>
                </a:r>
              </a:p>
            </p:txBody>
          </p:sp>
        </mc:Choice>
        <mc:Fallback xmlns="">
          <p:sp>
            <p:nvSpPr>
              <p:cNvPr id="6" name="文本框 5"/>
              <p:cNvSpPr txBox="1">
                <a:spLocks noRot="1" noChangeAspect="1" noMove="1" noResize="1" noEditPoints="1" noAdjustHandles="1" noChangeArrowheads="1" noChangeShapeType="1" noTextEdit="1"/>
              </p:cNvSpPr>
              <p:nvPr/>
            </p:nvSpPr>
            <p:spPr>
              <a:xfrm>
                <a:off x="561975" y="1020462"/>
                <a:ext cx="11325226" cy="1754326"/>
              </a:xfrm>
              <a:prstGeom prst="rect">
                <a:avLst/>
              </a:prstGeom>
              <a:blipFill rotWithShape="1">
                <a:blip r:embed="rId4"/>
                <a:stretch>
                  <a:fillRect l="-700" b="-3472"/>
                </a:stretch>
              </a:blipFill>
            </p:spPr>
            <p:txBody>
              <a:bodyPr/>
              <a:lstStyle/>
              <a:p>
                <a:r>
                  <a:rPr lang="zh-CN" altLang="en-US">
                    <a:noFill/>
                  </a:rPr>
                  <a:t> </a:t>
                </a:r>
              </a:p>
            </p:txBody>
          </p:sp>
        </mc:Fallback>
      </mc:AlternateContent>
      <p:graphicFrame>
        <p:nvGraphicFramePr>
          <p:cNvPr id="12" name="对象 11"/>
          <p:cNvGraphicFramePr>
            <a:graphicFrameLocks noChangeAspect="1"/>
          </p:cNvGraphicFramePr>
          <p:nvPr>
            <p:extLst>
              <p:ext uri="{D42A27DB-BD31-4B8C-83A1-F6EECF244321}">
                <p14:modId xmlns:p14="http://schemas.microsoft.com/office/powerpoint/2010/main" val="3605966506"/>
              </p:ext>
            </p:extLst>
          </p:nvPr>
        </p:nvGraphicFramePr>
        <p:xfrm>
          <a:off x="5789994" y="2986273"/>
          <a:ext cx="5018060" cy="3405001"/>
        </p:xfrm>
        <a:graphic>
          <a:graphicData uri="http://schemas.openxmlformats.org/presentationml/2006/ole">
            <mc:AlternateContent xmlns:mc="http://schemas.openxmlformats.org/markup-compatibility/2006">
              <mc:Choice xmlns:v="urn:schemas-microsoft-com:vml" Requires="v">
                <p:oleObj spid="_x0000_s530520" name="Visio" r:id="rId5" imgW="2582471" imgH="1755000" progId="Visio.Drawing.11">
                  <p:embed/>
                </p:oleObj>
              </mc:Choice>
              <mc:Fallback>
                <p:oleObj name="Visio" r:id="rId5" imgW="2582471" imgH="1755000" progId="Visio.Drawing.11">
                  <p:embed/>
                  <p:pic>
                    <p:nvPicPr>
                      <p:cNvPr id="0" name=""/>
                      <p:cNvPicPr>
                        <a:picLocks noChangeAspect="1" noChangeArrowheads="1"/>
                      </p:cNvPicPr>
                      <p:nvPr/>
                    </p:nvPicPr>
                    <p:blipFill>
                      <a:blip r:embed="rId6"/>
                      <a:srcRect/>
                      <a:stretch>
                        <a:fillRect/>
                      </a:stretch>
                    </p:blipFill>
                    <p:spPr bwMode="auto">
                      <a:xfrm>
                        <a:off x="5789994" y="2986273"/>
                        <a:ext cx="5018060" cy="3405001"/>
                      </a:xfrm>
                      <a:prstGeom prst="rect">
                        <a:avLst/>
                      </a:prstGeom>
                      <a:solidFill>
                        <a:schemeClr val="accent5">
                          <a:lumMod val="40000"/>
                          <a:lumOff val="60000"/>
                        </a:schemeClr>
                      </a:solidFill>
                    </p:spPr>
                  </p:pic>
                </p:oleObj>
              </mc:Fallback>
            </mc:AlternateContent>
          </a:graphicData>
        </a:graphic>
      </p:graphicFrame>
      <p:graphicFrame>
        <p:nvGraphicFramePr>
          <p:cNvPr id="14" name="对象 13"/>
          <p:cNvGraphicFramePr>
            <a:graphicFrameLocks noChangeAspect="1"/>
          </p:cNvGraphicFramePr>
          <p:nvPr>
            <p:extLst>
              <p:ext uri="{D42A27DB-BD31-4B8C-83A1-F6EECF244321}">
                <p14:modId xmlns:p14="http://schemas.microsoft.com/office/powerpoint/2010/main" val="60726937"/>
              </p:ext>
            </p:extLst>
          </p:nvPr>
        </p:nvGraphicFramePr>
        <p:xfrm>
          <a:off x="1174231" y="2987287"/>
          <a:ext cx="3777333" cy="3442088"/>
        </p:xfrm>
        <a:graphic>
          <a:graphicData uri="http://schemas.openxmlformats.org/presentationml/2006/ole">
            <mc:AlternateContent xmlns:mc="http://schemas.openxmlformats.org/markup-compatibility/2006">
              <mc:Choice xmlns:v="urn:schemas-microsoft-com:vml" Requires="v">
                <p:oleObj spid="_x0000_s530521" name="Visio" r:id="rId7" imgW="1910110" imgH="1738800" progId="Visio.Drawing.11">
                  <p:embed/>
                </p:oleObj>
              </mc:Choice>
              <mc:Fallback>
                <p:oleObj name="Visio" r:id="rId7" imgW="1910110" imgH="1738800" progId="Visio.Drawing.11">
                  <p:embed/>
                  <p:pic>
                    <p:nvPicPr>
                      <p:cNvPr id="0" name=""/>
                      <p:cNvPicPr>
                        <a:picLocks noChangeAspect="1" noChangeArrowheads="1"/>
                      </p:cNvPicPr>
                      <p:nvPr/>
                    </p:nvPicPr>
                    <p:blipFill>
                      <a:blip r:embed="rId8"/>
                      <a:srcRect/>
                      <a:stretch>
                        <a:fillRect/>
                      </a:stretch>
                    </p:blipFill>
                    <p:spPr bwMode="auto">
                      <a:xfrm>
                        <a:off x="1174231" y="2987287"/>
                        <a:ext cx="3777333" cy="3442088"/>
                      </a:xfrm>
                      <a:prstGeom prst="rect">
                        <a:avLst/>
                      </a:prstGeom>
                      <a:solidFill>
                        <a:schemeClr val="accent6">
                          <a:lumMod val="40000"/>
                          <a:lumOff val="60000"/>
                        </a:schemeClr>
                      </a:solidFill>
                    </p:spPr>
                  </p:pic>
                </p:oleObj>
              </mc:Fallback>
            </mc:AlternateContent>
          </a:graphicData>
        </a:graphic>
      </p:graphicFrame>
    </p:spTree>
    <p:extLst>
      <p:ext uri="{BB962C8B-B14F-4D97-AF65-F5344CB8AC3E}">
        <p14:creationId xmlns:p14="http://schemas.microsoft.com/office/powerpoint/2010/main" val="838498930"/>
      </p:ext>
    </p:extLst>
  </p:cSld>
  <p:clrMapOvr>
    <a:masterClrMapping/>
  </p:clrMapOvr>
  <mc:AlternateContent xmlns:mc="http://schemas.openxmlformats.org/markup-compatibility/2006" xmlns:p14="http://schemas.microsoft.com/office/powerpoint/2010/main">
    <mc:Choice Requires="p14">
      <p:transition spd="slow" p14:dur="1250">
        <p:randomBar dir="vert"/>
      </p:transition>
    </mc:Choice>
    <mc:Fallback xmlns="">
      <p:transition spd="slow">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wipe(down)">
                                      <p:cBhvr>
                                        <p:cTn id="7" dur="500"/>
                                        <p:tgtEl>
                                          <p:spTgt spid="6">
                                            <p:txEl>
                                              <p:pRg st="0" end="0"/>
                                            </p:txEl>
                                          </p:spTgt>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animEffect transition="in" filter="wipe(down)">
                                      <p:cBhvr>
                                        <p:cTn id="11" dur="500"/>
                                        <p:tgtEl>
                                          <p:spTgt spid="6">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6" presetClass="entr" presetSubtype="16" fill="hold" nodeType="click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circle(in)">
                                      <p:cBhvr>
                                        <p:cTn id="16" dur="2000"/>
                                        <p:tgtEl>
                                          <p:spTgt spid="14"/>
                                        </p:tgtEl>
                                      </p:cBhvr>
                                    </p:animEffect>
                                  </p:childTnLst>
                                </p:cTn>
                              </p:par>
                              <p:par>
                                <p:cTn id="17" presetID="6" presetClass="entr" presetSubtype="16"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circle(in)">
                                      <p:cBhvr>
                                        <p:cTn id="19" dur="2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B6D9C768-8413-45FA-BDC7-53DA68035736}" type="slidenum">
              <a:rPr lang="zh-CN" altLang="en-US" smtClean="0"/>
              <a:t>63</a:t>
            </a:fld>
            <a:endParaRPr lang="zh-CN" altLang="en-US"/>
          </a:p>
        </p:txBody>
      </p:sp>
      <p:sp>
        <p:nvSpPr>
          <p:cNvPr id="10" name="平行四边形 9"/>
          <p:cNvSpPr/>
          <p:nvPr/>
        </p:nvSpPr>
        <p:spPr>
          <a:xfrm>
            <a:off x="304512" y="129448"/>
            <a:ext cx="1739441" cy="612000"/>
          </a:xfrm>
          <a:prstGeom prst="parallelogram">
            <a:avLst/>
          </a:prstGeom>
          <a:effectLst>
            <a:glow rad="63500">
              <a:schemeClr val="accent1">
                <a:satMod val="175000"/>
                <a:alpha val="40000"/>
              </a:schemeClr>
            </a:glow>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latin typeface="微软雅黑" panose="020B0503020204020204" pitchFamily="34" charset="-122"/>
                <a:ea typeface="微软雅黑" panose="020B0503020204020204" pitchFamily="34" charset="-122"/>
                <a:cs typeface="Times New Roman" panose="02020603050405020304" pitchFamily="18" charset="0"/>
              </a:rPr>
              <a:t>6.5.4</a:t>
            </a:r>
            <a:endParaRPr lang="zh-CN" altLang="en-US" sz="36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3" name="标题 2"/>
          <p:cNvSpPr>
            <a:spLocks noGrp="1"/>
          </p:cNvSpPr>
          <p:nvPr>
            <p:ph type="title"/>
          </p:nvPr>
        </p:nvSpPr>
        <p:spPr>
          <a:xfrm>
            <a:off x="2187686" y="97943"/>
            <a:ext cx="6291295" cy="732155"/>
          </a:xfrm>
        </p:spPr>
        <p:txBody>
          <a:bodyPr>
            <a:normAutofit/>
          </a:bodyPr>
          <a:lstStyle/>
          <a:p>
            <a:r>
              <a:rPr lang="zh-CN" altLang="en-US" dirty="0">
                <a:effectLst>
                  <a:outerShdw blurRad="38100" dist="38100" dir="2700000" algn="tl">
                    <a:srgbClr val="000000">
                      <a:alpha val="43137"/>
                    </a:srgbClr>
                  </a:outerShdw>
                </a:effectLst>
              </a:rPr>
              <a:t>任意进制计数器</a:t>
            </a:r>
          </a:p>
        </p:txBody>
      </p:sp>
      <p:sp>
        <p:nvSpPr>
          <p:cNvPr id="9" name="页脚占位符 3"/>
          <p:cNvSpPr>
            <a:spLocks noGrp="1"/>
          </p:cNvSpPr>
          <p:nvPr>
            <p:ph type="ftr" sz="quarter" idx="11"/>
          </p:nvPr>
        </p:nvSpPr>
        <p:spPr>
          <a:xfrm>
            <a:off x="9642764" y="0"/>
            <a:ext cx="2549236" cy="510988"/>
          </a:xfrm>
        </p:spPr>
        <p:txBody>
          <a:bodyPr/>
          <a:lstStyle/>
          <a:p>
            <a:r>
              <a:rPr lang="zh-CN" altLang="en-US"/>
              <a:t>第</a:t>
            </a:r>
            <a:r>
              <a:rPr lang="en-US" altLang="zh-CN"/>
              <a:t>6</a:t>
            </a:r>
            <a:r>
              <a:rPr lang="zh-CN" altLang="en-US"/>
              <a:t>章 同步时序逻辑电路</a:t>
            </a:r>
            <a:endParaRPr lang="zh-CN" altLang="en-US" dirty="0"/>
          </a:p>
        </p:txBody>
      </p:sp>
      <p:sp>
        <p:nvSpPr>
          <p:cNvPr id="6" name="文本框 5"/>
          <p:cNvSpPr txBox="1"/>
          <p:nvPr/>
        </p:nvSpPr>
        <p:spPr>
          <a:xfrm>
            <a:off x="332509" y="1020462"/>
            <a:ext cx="11478491" cy="3970318"/>
          </a:xfrm>
          <a:prstGeom prst="rect">
            <a:avLst/>
          </a:prstGeom>
          <a:noFill/>
        </p:spPr>
        <p:txBody>
          <a:bodyPr wrap="square" rtlCol="0">
            <a:spAutoFit/>
          </a:bodyPr>
          <a:lstStyle/>
          <a:p>
            <a:pPr marL="800100" lvl="1" indent="-342900" defTabSz="468000">
              <a:lnSpc>
                <a:spcPct val="150000"/>
              </a:lnSpc>
              <a:buClr>
                <a:srgbClr val="3859CD"/>
              </a:buClr>
              <a:buFont typeface="Wingdings" panose="05000000000000000000" pitchFamily="2" charset="2"/>
              <a:buChar char="n"/>
            </a:pPr>
            <a:r>
              <a:rPr lang="zh-CN" altLang="en-US" sz="2400" b="1" dirty="0">
                <a:solidFill>
                  <a:srgbClr val="FF0000"/>
                </a:solidFill>
                <a:latin typeface="微软雅黑" panose="020B0503020204020204" pitchFamily="34" charset="-122"/>
                <a:ea typeface="微软雅黑" panose="020B0503020204020204" pitchFamily="34" charset="-122"/>
              </a:rPr>
              <a:t>（</a:t>
            </a:r>
            <a:r>
              <a:rPr lang="en-US" altLang="zh-CN" sz="2400" b="1" dirty="0">
                <a:solidFill>
                  <a:srgbClr val="FF0000"/>
                </a:solidFill>
                <a:latin typeface="微软雅黑" panose="020B0503020204020204" pitchFamily="34" charset="-122"/>
                <a:ea typeface="微软雅黑" panose="020B0503020204020204" pitchFamily="34" charset="-122"/>
              </a:rPr>
              <a:t>3</a:t>
            </a:r>
            <a:r>
              <a:rPr lang="zh-CN" altLang="en-US" sz="2400" b="1" dirty="0">
                <a:solidFill>
                  <a:srgbClr val="FF0000"/>
                </a:solidFill>
                <a:latin typeface="微软雅黑" panose="020B0503020204020204" pitchFamily="34" charset="-122"/>
                <a:ea typeface="微软雅黑" panose="020B0503020204020204" pitchFamily="34" charset="-122"/>
              </a:rPr>
              <a:t>）异步反馈归零法：</a:t>
            </a:r>
            <a:r>
              <a:rPr lang="zh-CN" altLang="en-US" sz="2400" b="1" dirty="0">
                <a:latin typeface="微软雅黑" panose="020B0503020204020204" pitchFamily="34" charset="-122"/>
                <a:ea typeface="微软雅黑" panose="020B0503020204020204" pitchFamily="34" charset="-122"/>
              </a:rPr>
              <a:t>适用于具有</a:t>
            </a:r>
            <a:r>
              <a:rPr lang="zh-CN" altLang="en-US" sz="2400" b="1" dirty="0">
                <a:solidFill>
                  <a:srgbClr val="0000CC"/>
                </a:solidFill>
                <a:latin typeface="微软雅黑" panose="020B0503020204020204" pitchFamily="34" charset="-122"/>
                <a:ea typeface="微软雅黑" panose="020B0503020204020204" pitchFamily="34" charset="-122"/>
              </a:rPr>
              <a:t>异步清零端</a:t>
            </a:r>
            <a:r>
              <a:rPr lang="zh-CN" altLang="en-US" sz="2400" b="1" dirty="0">
                <a:latin typeface="微软雅黑" panose="020B0503020204020204" pitchFamily="34" charset="-122"/>
                <a:ea typeface="微软雅黑" panose="020B0503020204020204" pitchFamily="34" charset="-122"/>
              </a:rPr>
              <a:t>的集成计数器</a:t>
            </a:r>
            <a:endParaRPr lang="en-US" altLang="zh-CN" sz="2400" b="1" dirty="0">
              <a:latin typeface="微软雅黑" panose="020B0503020204020204" pitchFamily="34" charset="-122"/>
              <a:ea typeface="微软雅黑" panose="020B0503020204020204" pitchFamily="34" charset="-122"/>
            </a:endParaRPr>
          </a:p>
          <a:p>
            <a:pPr marL="1257300" lvl="2" indent="-342900" defTabSz="468000">
              <a:lnSpc>
                <a:spcPct val="150000"/>
              </a:lnSpc>
              <a:buClr>
                <a:srgbClr val="3859CD"/>
              </a:buClr>
              <a:buFont typeface="Wingdings" panose="05000000000000000000" pitchFamily="2" charset="2"/>
              <a:buChar char="n"/>
            </a:pPr>
            <a:r>
              <a:rPr lang="zh-CN" altLang="en-US" sz="2400" b="1" dirty="0">
                <a:latin typeface="微软雅黑" panose="020B0503020204020204" pitchFamily="34" charset="-122"/>
                <a:ea typeface="微软雅黑" panose="020B0503020204020204" pitchFamily="34" charset="-122"/>
              </a:rPr>
              <a:t>使用</a:t>
            </a:r>
            <a:r>
              <a:rPr lang="en-US" altLang="zh-CN" sz="2400" b="1" dirty="0">
                <a:latin typeface="微软雅黑" panose="020B0503020204020204" pitchFamily="34" charset="-122"/>
                <a:ea typeface="微软雅黑" panose="020B0503020204020204" pitchFamily="34" charset="-122"/>
              </a:rPr>
              <a:t>N</a:t>
            </a:r>
            <a:r>
              <a:rPr lang="zh-CN" altLang="en-US" sz="2400" b="1" dirty="0">
                <a:latin typeface="微软雅黑" panose="020B0503020204020204" pitchFamily="34" charset="-122"/>
                <a:ea typeface="微软雅黑" panose="020B0503020204020204" pitchFamily="34" charset="-122"/>
              </a:rPr>
              <a:t>进制计数器的异步清零端实现，当计数器计数到</a:t>
            </a:r>
            <a:r>
              <a:rPr lang="en-US" altLang="zh-CN" sz="2400" b="1" dirty="0">
                <a:solidFill>
                  <a:srgbClr val="0000CC"/>
                </a:solidFill>
                <a:latin typeface="微软雅黑" panose="020B0503020204020204" pitchFamily="34" charset="-122"/>
                <a:ea typeface="微软雅黑" panose="020B0503020204020204" pitchFamily="34" charset="-122"/>
              </a:rPr>
              <a:t>M</a:t>
            </a:r>
            <a:r>
              <a:rPr lang="zh-CN" altLang="en-US" sz="2400" b="1" dirty="0">
                <a:latin typeface="微软雅黑" panose="020B0503020204020204" pitchFamily="34" charset="-122"/>
                <a:ea typeface="微软雅黑" panose="020B0503020204020204" pitchFamily="34" charset="-122"/>
              </a:rPr>
              <a:t>时，通过逻辑电路</a:t>
            </a:r>
            <a:r>
              <a:rPr lang="zh-CN" altLang="en-US" sz="2400" b="1" dirty="0">
                <a:solidFill>
                  <a:srgbClr val="0000CC"/>
                </a:solidFill>
                <a:latin typeface="微软雅黑" panose="020B0503020204020204" pitchFamily="34" charset="-122"/>
                <a:ea typeface="微软雅黑" panose="020B0503020204020204" pitchFamily="34" charset="-122"/>
              </a:rPr>
              <a:t>产生有效的异步清零</a:t>
            </a:r>
            <a:r>
              <a:rPr lang="zh-CN" altLang="en-US" sz="2400" b="1" dirty="0">
                <a:latin typeface="微软雅黑" panose="020B0503020204020204" pitchFamily="34" charset="-122"/>
                <a:ea typeface="微软雅黑" panose="020B0503020204020204" pitchFamily="34" charset="-122"/>
              </a:rPr>
              <a:t>信号，使得计数值立即清零。</a:t>
            </a:r>
            <a:endParaRPr lang="en-US" altLang="zh-CN" sz="2400" b="1" dirty="0">
              <a:latin typeface="微软雅黑" panose="020B0503020204020204" pitchFamily="34" charset="-122"/>
              <a:ea typeface="微软雅黑" panose="020B0503020204020204" pitchFamily="34" charset="-122"/>
            </a:endParaRPr>
          </a:p>
          <a:p>
            <a:pPr marL="800100" lvl="1" indent="-342900" defTabSz="468000">
              <a:lnSpc>
                <a:spcPct val="150000"/>
              </a:lnSpc>
              <a:buClr>
                <a:srgbClr val="3859CD"/>
              </a:buClr>
              <a:buFont typeface="Wingdings" panose="05000000000000000000" pitchFamily="2" charset="2"/>
              <a:buChar char="n"/>
            </a:pPr>
            <a:r>
              <a:rPr lang="zh-CN" altLang="en-US" sz="2400" b="1" dirty="0">
                <a:solidFill>
                  <a:srgbClr val="FF0000"/>
                </a:solidFill>
                <a:latin typeface="微软雅黑" panose="020B0503020204020204" pitchFamily="34" charset="-122"/>
                <a:ea typeface="微软雅黑" panose="020B0503020204020204" pitchFamily="34" charset="-122"/>
              </a:rPr>
              <a:t>（</a:t>
            </a:r>
            <a:r>
              <a:rPr lang="en-US" altLang="zh-CN" sz="2400" b="1" dirty="0">
                <a:solidFill>
                  <a:srgbClr val="FF0000"/>
                </a:solidFill>
                <a:latin typeface="微软雅黑" panose="020B0503020204020204" pitchFamily="34" charset="-122"/>
                <a:ea typeface="微软雅黑" panose="020B0503020204020204" pitchFamily="34" charset="-122"/>
              </a:rPr>
              <a:t>4</a:t>
            </a:r>
            <a:r>
              <a:rPr lang="zh-CN" altLang="en-US" sz="2400" b="1" dirty="0">
                <a:solidFill>
                  <a:srgbClr val="FF0000"/>
                </a:solidFill>
                <a:latin typeface="微软雅黑" panose="020B0503020204020204" pitchFamily="34" charset="-122"/>
                <a:ea typeface="微软雅黑" panose="020B0503020204020204" pitchFamily="34" charset="-122"/>
              </a:rPr>
              <a:t>）异步反馈预置数法：</a:t>
            </a:r>
            <a:r>
              <a:rPr lang="zh-CN" altLang="en-US" sz="2400" b="1" dirty="0">
                <a:latin typeface="微软雅黑" panose="020B0503020204020204" pitchFamily="34" charset="-122"/>
                <a:ea typeface="微软雅黑" panose="020B0503020204020204" pitchFamily="34" charset="-122"/>
              </a:rPr>
              <a:t>适用于具有</a:t>
            </a:r>
            <a:r>
              <a:rPr lang="zh-CN" altLang="en-US" sz="2400" b="1" dirty="0">
                <a:solidFill>
                  <a:srgbClr val="0000CC"/>
                </a:solidFill>
                <a:latin typeface="微软雅黑" panose="020B0503020204020204" pitchFamily="34" charset="-122"/>
                <a:ea typeface="微软雅黑" panose="020B0503020204020204" pitchFamily="34" charset="-122"/>
              </a:rPr>
              <a:t>异步置数端</a:t>
            </a:r>
            <a:r>
              <a:rPr lang="zh-CN" altLang="en-US" sz="2400" b="1" dirty="0">
                <a:latin typeface="微软雅黑" panose="020B0503020204020204" pitchFamily="34" charset="-122"/>
                <a:ea typeface="微软雅黑" panose="020B0503020204020204" pitchFamily="34" charset="-122"/>
              </a:rPr>
              <a:t>的集成计数器</a:t>
            </a:r>
            <a:endParaRPr lang="en-US" altLang="zh-CN" sz="2400" b="1" dirty="0">
              <a:latin typeface="微软雅黑" panose="020B0503020204020204" pitchFamily="34" charset="-122"/>
              <a:ea typeface="微软雅黑" panose="020B0503020204020204" pitchFamily="34" charset="-122"/>
            </a:endParaRPr>
          </a:p>
          <a:p>
            <a:pPr marL="1257300" lvl="2" indent="-342900" defTabSz="468000">
              <a:lnSpc>
                <a:spcPct val="150000"/>
              </a:lnSpc>
              <a:buClr>
                <a:srgbClr val="3859CD"/>
              </a:buClr>
              <a:buFont typeface="Wingdings" panose="05000000000000000000" pitchFamily="2" charset="2"/>
              <a:buChar char="n"/>
            </a:pPr>
            <a:r>
              <a:rPr lang="zh-CN" altLang="en-US" sz="2400" b="1" dirty="0">
                <a:latin typeface="微软雅黑" panose="020B0503020204020204" pitchFamily="34" charset="-122"/>
                <a:ea typeface="微软雅黑" panose="020B0503020204020204" pitchFamily="34" charset="-122"/>
              </a:rPr>
              <a:t>使用</a:t>
            </a:r>
            <a:r>
              <a:rPr lang="en-US" altLang="zh-CN" sz="2400" b="1" dirty="0">
                <a:latin typeface="微软雅黑" panose="020B0503020204020204" pitchFamily="34" charset="-122"/>
                <a:ea typeface="微软雅黑" panose="020B0503020204020204" pitchFamily="34" charset="-122"/>
              </a:rPr>
              <a:t>N</a:t>
            </a:r>
            <a:r>
              <a:rPr lang="zh-CN" altLang="en-US" sz="2400" b="1" dirty="0">
                <a:latin typeface="微软雅黑" panose="020B0503020204020204" pitchFamily="34" charset="-122"/>
                <a:ea typeface="微软雅黑" panose="020B0503020204020204" pitchFamily="34" charset="-122"/>
              </a:rPr>
              <a:t>进制计数器的异步置位端实现，当计数器计数到</a:t>
            </a:r>
            <a:r>
              <a:rPr lang="en-US" altLang="zh-CN" sz="2400" b="1" dirty="0">
                <a:solidFill>
                  <a:srgbClr val="0000CC"/>
                </a:solidFill>
                <a:latin typeface="微软雅黑" panose="020B0503020204020204" pitchFamily="34" charset="-122"/>
                <a:ea typeface="微软雅黑" panose="020B0503020204020204" pitchFamily="34" charset="-122"/>
              </a:rPr>
              <a:t>M</a:t>
            </a:r>
            <a:r>
              <a:rPr lang="zh-CN" altLang="en-US" sz="2400" b="1" dirty="0">
                <a:latin typeface="微软雅黑" panose="020B0503020204020204" pitchFamily="34" charset="-122"/>
                <a:ea typeface="微软雅黑" panose="020B0503020204020204" pitchFamily="34" charset="-122"/>
              </a:rPr>
              <a:t>时，通过逻辑电路</a:t>
            </a:r>
            <a:r>
              <a:rPr lang="zh-CN" altLang="en-US" sz="2400" b="1" dirty="0">
                <a:solidFill>
                  <a:srgbClr val="0000CC"/>
                </a:solidFill>
                <a:latin typeface="微软雅黑" panose="020B0503020204020204" pitchFamily="34" charset="-122"/>
                <a:ea typeface="微软雅黑" panose="020B0503020204020204" pitchFamily="34" charset="-122"/>
              </a:rPr>
              <a:t>产生有效的异步置数</a:t>
            </a:r>
            <a:r>
              <a:rPr lang="zh-CN" altLang="en-US" sz="2400" b="1" dirty="0">
                <a:latin typeface="微软雅黑" panose="020B0503020204020204" pitchFamily="34" charset="-122"/>
                <a:ea typeface="微软雅黑" panose="020B0503020204020204" pitchFamily="34" charset="-122"/>
              </a:rPr>
              <a:t>信号，使得计数器立即置入全</a:t>
            </a:r>
            <a:r>
              <a:rPr lang="en-US" altLang="zh-CN" sz="2400" b="1" dirty="0">
                <a:latin typeface="微软雅黑" panose="020B0503020204020204" pitchFamily="34" charset="-122"/>
                <a:ea typeface="微软雅黑" panose="020B0503020204020204" pitchFamily="34" charset="-122"/>
              </a:rPr>
              <a:t>0</a:t>
            </a:r>
            <a:r>
              <a:rPr lang="zh-CN" altLang="en-US" sz="2400" b="1" dirty="0">
                <a:latin typeface="微软雅黑" panose="020B0503020204020204" pitchFamily="34" charset="-122"/>
                <a:ea typeface="微软雅黑" panose="020B0503020204020204" pitchFamily="34" charset="-122"/>
              </a:rPr>
              <a:t>（</a:t>
            </a:r>
            <a:r>
              <a:rPr lang="zh-CN" altLang="en-US" sz="2400" b="1" dirty="0">
                <a:solidFill>
                  <a:srgbClr val="FF6600"/>
                </a:solidFill>
                <a:latin typeface="微软雅黑" panose="020B0503020204020204" pitchFamily="34" charset="-122"/>
                <a:ea typeface="微软雅黑" panose="020B0503020204020204" pitchFamily="34" charset="-122"/>
              </a:rPr>
              <a:t>数据输入端接全</a:t>
            </a:r>
            <a:r>
              <a:rPr lang="en-US" altLang="zh-CN" sz="2400" b="1" dirty="0">
                <a:solidFill>
                  <a:srgbClr val="FF6600"/>
                </a:solidFill>
                <a:latin typeface="微软雅黑" panose="020B0503020204020204" pitchFamily="34" charset="-122"/>
                <a:ea typeface="微软雅黑" panose="020B0503020204020204" pitchFamily="34" charset="-122"/>
              </a:rPr>
              <a:t>0</a:t>
            </a:r>
            <a:r>
              <a:rPr lang="zh-CN" altLang="en-US" sz="2400" b="1" dirty="0">
                <a:latin typeface="微软雅黑" panose="020B0503020204020204" pitchFamily="34" charset="-122"/>
                <a:ea typeface="微软雅黑" panose="020B0503020204020204" pitchFamily="34" charset="-122"/>
              </a:rPr>
              <a:t>）。</a:t>
            </a:r>
            <a:endParaRPr lang="en-US" altLang="zh-CN" sz="2400" b="1" dirty="0">
              <a:latin typeface="微软雅黑" panose="020B0503020204020204" pitchFamily="34" charset="-122"/>
              <a:ea typeface="微软雅黑" panose="020B0503020204020204" pitchFamily="34" charset="-122"/>
            </a:endParaRPr>
          </a:p>
          <a:p>
            <a:pPr marL="800100" lvl="1" indent="-342900" defTabSz="468000">
              <a:lnSpc>
                <a:spcPct val="150000"/>
              </a:lnSpc>
              <a:buClr>
                <a:srgbClr val="3859CD"/>
              </a:buClr>
              <a:buFont typeface="Wingdings" panose="05000000000000000000" pitchFamily="2" charset="2"/>
              <a:buChar char="n"/>
            </a:pPr>
            <a:r>
              <a:rPr lang="zh-CN" altLang="en-US" sz="2400" b="1" dirty="0">
                <a:latin typeface="微软雅黑" panose="020B0503020204020204" pitchFamily="34" charset="-122"/>
                <a:ea typeface="微软雅黑" panose="020B0503020204020204" pitchFamily="34" charset="-122"/>
              </a:rPr>
              <a:t>这两种</a:t>
            </a:r>
            <a:r>
              <a:rPr lang="zh-CN" altLang="en-US" sz="2400" b="1" dirty="0">
                <a:solidFill>
                  <a:srgbClr val="FF0000"/>
                </a:solidFill>
                <a:latin typeface="微软雅黑" panose="020B0503020204020204" pitchFamily="34" charset="-122"/>
                <a:ea typeface="微软雅黑" panose="020B0503020204020204" pitchFamily="34" charset="-122"/>
              </a:rPr>
              <a:t>异步反馈</a:t>
            </a:r>
            <a:r>
              <a:rPr lang="zh-CN" altLang="en-US" sz="2400" b="1" dirty="0">
                <a:latin typeface="微软雅黑" panose="020B0503020204020204" pitchFamily="34" charset="-122"/>
                <a:ea typeface="微软雅黑" panose="020B0503020204020204" pitchFamily="34" charset="-122"/>
              </a:rPr>
              <a:t>方法，都</a:t>
            </a:r>
            <a:r>
              <a:rPr lang="zh-CN" altLang="en-US" sz="2400" b="1" dirty="0">
                <a:solidFill>
                  <a:srgbClr val="FF0000"/>
                </a:solidFill>
                <a:latin typeface="微软雅黑" panose="020B0503020204020204" pitchFamily="34" charset="-122"/>
                <a:ea typeface="微软雅黑" panose="020B0503020204020204" pitchFamily="34" charset="-122"/>
              </a:rPr>
              <a:t>存在一个短暂的无效状态：</a:t>
            </a:r>
            <a:r>
              <a:rPr lang="en-US" altLang="zh-CN" sz="2400" b="1" dirty="0">
                <a:solidFill>
                  <a:srgbClr val="FF0000"/>
                </a:solidFill>
                <a:latin typeface="微软雅黑" panose="020B0503020204020204" pitchFamily="34" charset="-122"/>
                <a:ea typeface="微软雅黑" panose="020B0503020204020204" pitchFamily="34" charset="-122"/>
              </a:rPr>
              <a:t>M</a:t>
            </a:r>
            <a:r>
              <a:rPr lang="zh-CN" altLang="en-US" sz="2400" b="1" dirty="0">
                <a:solidFill>
                  <a:srgbClr val="FF0000"/>
                </a:solidFill>
                <a:latin typeface="微软雅黑" panose="020B0503020204020204" pitchFamily="34" charset="-122"/>
                <a:ea typeface="微软雅黑" panose="020B0503020204020204" pitchFamily="34" charset="-122"/>
              </a:rPr>
              <a:t>状态</a:t>
            </a:r>
          </a:p>
        </p:txBody>
      </p:sp>
      <p:sp>
        <p:nvSpPr>
          <p:cNvPr id="7" name="矩形 6"/>
          <p:cNvSpPr/>
          <p:nvPr/>
        </p:nvSpPr>
        <p:spPr>
          <a:xfrm>
            <a:off x="790575" y="5171359"/>
            <a:ext cx="11096626" cy="1200329"/>
          </a:xfrm>
          <a:prstGeom prst="rect">
            <a:avLst/>
          </a:prstGeom>
        </p:spPr>
        <p:txBody>
          <a:bodyPr wrap="square">
            <a:spAutoFit/>
          </a:bodyPr>
          <a:lstStyle/>
          <a:p>
            <a:pPr marL="342900" lvl="0" indent="-342900" defTabSz="468000">
              <a:lnSpc>
                <a:spcPct val="150000"/>
              </a:lnSpc>
              <a:buClr>
                <a:srgbClr val="3859CD"/>
              </a:buClr>
              <a:buFont typeface="Wingdings" panose="05000000000000000000" pitchFamily="2" charset="2"/>
              <a:buChar char="n"/>
            </a:pPr>
            <a:r>
              <a:rPr lang="zh-CN" altLang="en-US" sz="2400" b="1" dirty="0">
                <a:solidFill>
                  <a:prstClr val="black"/>
                </a:solidFill>
                <a:latin typeface="微软雅黑" panose="020B0503020204020204" pitchFamily="34" charset="-122"/>
                <a:ea typeface="微软雅黑" panose="020B0503020204020204" pitchFamily="34" charset="-122"/>
              </a:rPr>
              <a:t>相比之下，通过</a:t>
            </a:r>
            <a:r>
              <a:rPr lang="zh-CN" altLang="en-US" sz="2400" b="1" dirty="0">
                <a:solidFill>
                  <a:srgbClr val="FF0000"/>
                </a:solidFill>
                <a:latin typeface="微软雅黑" panose="020B0503020204020204" pitchFamily="34" charset="-122"/>
                <a:ea typeface="微软雅黑" panose="020B0503020204020204" pitchFamily="34" charset="-122"/>
              </a:rPr>
              <a:t>同步控制的清零和置数信号实现任意进制计数器的方法</a:t>
            </a:r>
            <a:r>
              <a:rPr lang="zh-CN" altLang="en-US" sz="2400" b="1" dirty="0">
                <a:solidFill>
                  <a:prstClr val="black"/>
                </a:solidFill>
                <a:latin typeface="微软雅黑" panose="020B0503020204020204" pitchFamily="34" charset="-122"/>
                <a:ea typeface="微软雅黑" panose="020B0503020204020204" pitchFamily="34" charset="-122"/>
              </a:rPr>
              <a:t>，</a:t>
            </a:r>
            <a:r>
              <a:rPr lang="zh-CN" altLang="en-US" sz="2400" b="1" dirty="0">
                <a:solidFill>
                  <a:srgbClr val="0000CC"/>
                </a:solidFill>
                <a:latin typeface="微软雅黑" panose="020B0503020204020204" pitchFamily="34" charset="-122"/>
                <a:ea typeface="微软雅黑" panose="020B0503020204020204" pitchFamily="34" charset="-122"/>
              </a:rPr>
              <a:t>不存在过渡状态</a:t>
            </a:r>
            <a:r>
              <a:rPr lang="zh-CN" altLang="en-US" sz="2400" b="1" dirty="0">
                <a:solidFill>
                  <a:prstClr val="black"/>
                </a:solidFill>
                <a:latin typeface="微软雅黑" panose="020B0503020204020204" pitchFamily="34" charset="-122"/>
                <a:ea typeface="微软雅黑" panose="020B0503020204020204" pitchFamily="34" charset="-122"/>
              </a:rPr>
              <a:t>，计数状态的</a:t>
            </a:r>
            <a:r>
              <a:rPr lang="zh-CN" altLang="en-US" sz="2400" b="1" dirty="0">
                <a:solidFill>
                  <a:srgbClr val="0000CC"/>
                </a:solidFill>
                <a:latin typeface="微软雅黑" panose="020B0503020204020204" pitchFamily="34" charset="-122"/>
                <a:ea typeface="微软雅黑" panose="020B0503020204020204" pitchFamily="34" charset="-122"/>
              </a:rPr>
              <a:t>转换更为稳定、可靠</a:t>
            </a:r>
            <a:r>
              <a:rPr lang="zh-CN" altLang="en-US" sz="2400" b="1" dirty="0">
                <a:solidFill>
                  <a:prstClr val="black"/>
                </a:solidFill>
                <a:latin typeface="微软雅黑" panose="020B0503020204020204" pitchFamily="34" charset="-122"/>
                <a:ea typeface="微软雅黑" panose="020B0503020204020204" pitchFamily="34" charset="-122"/>
              </a:rPr>
              <a:t>。</a:t>
            </a:r>
          </a:p>
        </p:txBody>
      </p:sp>
    </p:spTree>
    <p:extLst>
      <p:ext uri="{BB962C8B-B14F-4D97-AF65-F5344CB8AC3E}">
        <p14:creationId xmlns:p14="http://schemas.microsoft.com/office/powerpoint/2010/main" val="838498930"/>
      </p:ext>
    </p:extLst>
  </p:cSld>
  <p:clrMapOvr>
    <a:masterClrMapping/>
  </p:clrMapOvr>
  <mc:AlternateContent xmlns:mc="http://schemas.openxmlformats.org/markup-compatibility/2006" xmlns:p14="http://schemas.microsoft.com/office/powerpoint/2010/main">
    <mc:Choice Requires="p14">
      <p:transition spd="slow" p14:dur="1250">
        <p:randomBar dir="vert"/>
      </p:transition>
    </mc:Choice>
    <mc:Fallback xmlns="">
      <p:transition spd="slow">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1000"/>
                                        <p:tgtEl>
                                          <p:spTgt spid="6">
                                            <p:txEl>
                                              <p:pRg st="0" end="0"/>
                                            </p:txEl>
                                          </p:spTgt>
                                        </p:tgtEl>
                                      </p:cBhvr>
                                    </p:animEffect>
                                    <p:anim calcmode="lin" valueType="num">
                                      <p:cBhvr>
                                        <p:cTn id="8"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6">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1000"/>
                                        <p:tgtEl>
                                          <p:spTgt spid="6">
                                            <p:txEl>
                                              <p:pRg st="1" end="1"/>
                                            </p:txEl>
                                          </p:spTgt>
                                        </p:tgtEl>
                                      </p:cBhvr>
                                    </p:animEffect>
                                    <p:anim calcmode="lin" valueType="num">
                                      <p:cBhvr>
                                        <p:cTn id="13" dur="1000" fill="hold"/>
                                        <p:tgtEl>
                                          <p:spTgt spid="6">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6">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animEffect transition="in" filter="fade">
                                      <p:cBhvr>
                                        <p:cTn id="19" dur="1000"/>
                                        <p:tgtEl>
                                          <p:spTgt spid="6">
                                            <p:txEl>
                                              <p:pRg st="2" end="2"/>
                                            </p:txEl>
                                          </p:spTgt>
                                        </p:tgtEl>
                                      </p:cBhvr>
                                    </p:animEffect>
                                    <p:anim calcmode="lin" valueType="num">
                                      <p:cBhvr>
                                        <p:cTn id="20" dur="1000" fill="hold"/>
                                        <p:tgtEl>
                                          <p:spTgt spid="6">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6">
                                            <p:txEl>
                                              <p:pRg st="2" end="2"/>
                                            </p:txEl>
                                          </p:spTgt>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6">
                                            <p:txEl>
                                              <p:pRg st="3" end="3"/>
                                            </p:txEl>
                                          </p:spTgt>
                                        </p:tgtEl>
                                        <p:attrNameLst>
                                          <p:attrName>style.visibility</p:attrName>
                                        </p:attrNameLst>
                                      </p:cBhvr>
                                      <p:to>
                                        <p:strVal val="visible"/>
                                      </p:to>
                                    </p:set>
                                    <p:animEffect transition="in" filter="fade">
                                      <p:cBhvr>
                                        <p:cTn id="24" dur="1000"/>
                                        <p:tgtEl>
                                          <p:spTgt spid="6">
                                            <p:txEl>
                                              <p:pRg st="3" end="3"/>
                                            </p:txEl>
                                          </p:spTgt>
                                        </p:tgtEl>
                                      </p:cBhvr>
                                    </p:animEffect>
                                    <p:anim calcmode="lin" valueType="num">
                                      <p:cBhvr>
                                        <p:cTn id="25" dur="1000" fill="hold"/>
                                        <p:tgtEl>
                                          <p:spTgt spid="6">
                                            <p:txEl>
                                              <p:pRg st="3" end="3"/>
                                            </p:txEl>
                                          </p:spTgt>
                                        </p:tgtEl>
                                        <p:attrNameLst>
                                          <p:attrName>ppt_x</p:attrName>
                                        </p:attrNameLst>
                                      </p:cBhvr>
                                      <p:tavLst>
                                        <p:tav tm="0">
                                          <p:val>
                                            <p:strVal val="#ppt_x"/>
                                          </p:val>
                                        </p:tav>
                                        <p:tav tm="100000">
                                          <p:val>
                                            <p:strVal val="#ppt_x"/>
                                          </p:val>
                                        </p:tav>
                                      </p:tavLst>
                                    </p:anim>
                                    <p:anim calcmode="lin" valueType="num">
                                      <p:cBhvr>
                                        <p:cTn id="26" dur="1000" fill="hold"/>
                                        <p:tgtEl>
                                          <p:spTgt spid="6">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6">
                                            <p:txEl>
                                              <p:pRg st="4" end="4"/>
                                            </p:txEl>
                                          </p:spTgt>
                                        </p:tgtEl>
                                        <p:attrNameLst>
                                          <p:attrName>style.visibility</p:attrName>
                                        </p:attrNameLst>
                                      </p:cBhvr>
                                      <p:to>
                                        <p:strVal val="visible"/>
                                      </p:to>
                                    </p:set>
                                    <p:animEffect transition="in" filter="fade">
                                      <p:cBhvr>
                                        <p:cTn id="31" dur="1000"/>
                                        <p:tgtEl>
                                          <p:spTgt spid="6">
                                            <p:txEl>
                                              <p:pRg st="4" end="4"/>
                                            </p:txEl>
                                          </p:spTgt>
                                        </p:tgtEl>
                                      </p:cBhvr>
                                    </p:animEffect>
                                    <p:anim calcmode="lin" valueType="num">
                                      <p:cBhvr>
                                        <p:cTn id="32" dur="1000" fill="hold"/>
                                        <p:tgtEl>
                                          <p:spTgt spid="6">
                                            <p:txEl>
                                              <p:pRg st="4" end="4"/>
                                            </p:txEl>
                                          </p:spTgt>
                                        </p:tgtEl>
                                        <p:attrNameLst>
                                          <p:attrName>ppt_x</p:attrName>
                                        </p:attrNameLst>
                                      </p:cBhvr>
                                      <p:tavLst>
                                        <p:tav tm="0">
                                          <p:val>
                                            <p:strVal val="#ppt_x"/>
                                          </p:val>
                                        </p:tav>
                                        <p:tav tm="100000">
                                          <p:val>
                                            <p:strVal val="#ppt_x"/>
                                          </p:val>
                                        </p:tav>
                                      </p:tavLst>
                                    </p:anim>
                                    <p:anim calcmode="lin" valueType="num">
                                      <p:cBhvr>
                                        <p:cTn id="33" dur="1000" fill="hold"/>
                                        <p:tgtEl>
                                          <p:spTgt spid="6">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16" presetClass="entr" presetSubtype="21" fill="hold" grpId="0" nodeType="clickEffect">
                                  <p:stCondLst>
                                    <p:cond delay="0"/>
                                  </p:stCondLst>
                                  <p:childTnLst>
                                    <p:set>
                                      <p:cBhvr>
                                        <p:cTn id="37" dur="1" fill="hold">
                                          <p:stCondLst>
                                            <p:cond delay="0"/>
                                          </p:stCondLst>
                                        </p:cTn>
                                        <p:tgtEl>
                                          <p:spTgt spid="7"/>
                                        </p:tgtEl>
                                        <p:attrNameLst>
                                          <p:attrName>style.visibility</p:attrName>
                                        </p:attrNameLst>
                                      </p:cBhvr>
                                      <p:to>
                                        <p:strVal val="visible"/>
                                      </p:to>
                                    </p:set>
                                    <p:animEffect transition="in" filter="barn(inVertical)">
                                      <p:cBhvr>
                                        <p:cTn id="3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P spid="7"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B6D9C768-8413-45FA-BDC7-53DA68035736}" type="slidenum">
              <a:rPr lang="zh-CN" altLang="en-US" smtClean="0"/>
              <a:t>64</a:t>
            </a:fld>
            <a:endParaRPr lang="zh-CN" altLang="en-US"/>
          </a:p>
        </p:txBody>
      </p:sp>
      <p:sp>
        <p:nvSpPr>
          <p:cNvPr id="10" name="平行四边形 9"/>
          <p:cNvSpPr/>
          <p:nvPr/>
        </p:nvSpPr>
        <p:spPr>
          <a:xfrm>
            <a:off x="304512" y="129448"/>
            <a:ext cx="1739441" cy="612000"/>
          </a:xfrm>
          <a:prstGeom prst="parallelogram">
            <a:avLst/>
          </a:prstGeom>
          <a:effectLst>
            <a:glow rad="63500">
              <a:schemeClr val="accent1">
                <a:satMod val="175000"/>
                <a:alpha val="40000"/>
              </a:schemeClr>
            </a:glow>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latin typeface="微软雅黑" panose="020B0503020204020204" pitchFamily="34" charset="-122"/>
                <a:ea typeface="微软雅黑" panose="020B0503020204020204" pitchFamily="34" charset="-122"/>
                <a:cs typeface="Times New Roman" panose="02020603050405020304" pitchFamily="18" charset="0"/>
              </a:rPr>
              <a:t>6.5.4</a:t>
            </a:r>
            <a:endParaRPr lang="zh-CN" altLang="en-US" sz="36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3" name="标题 2"/>
          <p:cNvSpPr>
            <a:spLocks noGrp="1"/>
          </p:cNvSpPr>
          <p:nvPr>
            <p:ph type="title"/>
          </p:nvPr>
        </p:nvSpPr>
        <p:spPr>
          <a:xfrm>
            <a:off x="2187686" y="97943"/>
            <a:ext cx="6291295" cy="732155"/>
          </a:xfrm>
        </p:spPr>
        <p:txBody>
          <a:bodyPr>
            <a:normAutofit/>
          </a:bodyPr>
          <a:lstStyle/>
          <a:p>
            <a:r>
              <a:rPr lang="zh-CN" altLang="en-US" dirty="0">
                <a:effectLst>
                  <a:outerShdw blurRad="38100" dist="38100" dir="2700000" algn="tl">
                    <a:srgbClr val="000000">
                      <a:alpha val="43137"/>
                    </a:srgbClr>
                  </a:outerShdw>
                </a:effectLst>
              </a:rPr>
              <a:t>任意进制计数器</a:t>
            </a:r>
          </a:p>
        </p:txBody>
      </p:sp>
      <p:sp>
        <p:nvSpPr>
          <p:cNvPr id="9" name="页脚占位符 3"/>
          <p:cNvSpPr>
            <a:spLocks noGrp="1"/>
          </p:cNvSpPr>
          <p:nvPr>
            <p:ph type="ftr" sz="quarter" idx="11"/>
          </p:nvPr>
        </p:nvSpPr>
        <p:spPr>
          <a:xfrm>
            <a:off x="9642764" y="0"/>
            <a:ext cx="2549236" cy="510988"/>
          </a:xfrm>
        </p:spPr>
        <p:txBody>
          <a:bodyPr/>
          <a:lstStyle/>
          <a:p>
            <a:r>
              <a:rPr lang="zh-CN" altLang="en-US"/>
              <a:t>第</a:t>
            </a:r>
            <a:r>
              <a:rPr lang="en-US" altLang="zh-CN"/>
              <a:t>6</a:t>
            </a:r>
            <a:r>
              <a:rPr lang="zh-CN" altLang="en-US"/>
              <a:t>章 同步时序逻辑电路</a:t>
            </a:r>
            <a:endParaRPr lang="zh-CN" altLang="en-US" dirty="0"/>
          </a:p>
        </p:txBody>
      </p:sp>
      <mc:AlternateContent xmlns:mc="http://schemas.openxmlformats.org/markup-compatibility/2006" xmlns:a14="http://schemas.microsoft.com/office/drawing/2010/main">
        <mc:Choice Requires="a14">
          <p:sp>
            <p:nvSpPr>
              <p:cNvPr id="6" name="文本框 5"/>
              <p:cNvSpPr txBox="1"/>
              <p:nvPr/>
            </p:nvSpPr>
            <p:spPr>
              <a:xfrm>
                <a:off x="485775" y="1020462"/>
                <a:ext cx="11229975" cy="2310633"/>
              </a:xfrm>
              <a:prstGeom prst="rect">
                <a:avLst/>
              </a:prstGeom>
              <a:noFill/>
            </p:spPr>
            <p:txBody>
              <a:bodyPr wrap="square" rtlCol="0">
                <a:spAutoFit/>
              </a:bodyPr>
              <a:lstStyle/>
              <a:p>
                <a:pPr marL="342900" indent="-342900" defTabSz="468000">
                  <a:lnSpc>
                    <a:spcPct val="150000"/>
                  </a:lnSpc>
                  <a:buClr>
                    <a:srgbClr val="3859CD"/>
                  </a:buClr>
                  <a:buFont typeface="Wingdings" panose="05000000000000000000" pitchFamily="2" charset="2"/>
                  <a:buChar char="n"/>
                </a:pPr>
                <a:r>
                  <a:rPr lang="en-US" altLang="zh-CN" sz="2400" b="1" dirty="0">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例</a:t>
                </a:r>
                <a:r>
                  <a:rPr lang="en-US" altLang="zh-CN" sz="2400" b="1" dirty="0">
                    <a:latin typeface="微软雅黑" panose="020B0503020204020204" pitchFamily="34" charset="-122"/>
                    <a:ea typeface="微软雅黑" panose="020B0503020204020204" pitchFamily="34" charset="-122"/>
                  </a:rPr>
                  <a:t>6.32】</a:t>
                </a:r>
                <a:r>
                  <a:rPr lang="zh-CN" altLang="en-US" sz="2400" b="1" dirty="0">
                    <a:latin typeface="微软雅黑" panose="020B0503020204020204" pitchFamily="34" charset="-122"/>
                    <a:ea typeface="微软雅黑" panose="020B0503020204020204" pitchFamily="34" charset="-122"/>
                  </a:rPr>
                  <a:t>采用</a:t>
                </a:r>
                <a:r>
                  <a:rPr lang="zh-CN" altLang="en-US" sz="2400" b="1" dirty="0">
                    <a:solidFill>
                      <a:srgbClr val="FF6600"/>
                    </a:solidFill>
                    <a:latin typeface="微软雅黑" panose="020B0503020204020204" pitchFamily="34" charset="-122"/>
                    <a:ea typeface="微软雅黑" panose="020B0503020204020204" pitchFamily="34" charset="-122"/>
                  </a:rPr>
                  <a:t>异步反馈归零法</a:t>
                </a:r>
                <a:r>
                  <a:rPr lang="zh-CN" altLang="en-US" sz="2400" b="1" dirty="0">
                    <a:latin typeface="微软雅黑" panose="020B0503020204020204" pitchFamily="34" charset="-122"/>
                    <a:ea typeface="微软雅黑" panose="020B0503020204020204" pitchFamily="34" charset="-122"/>
                  </a:rPr>
                  <a:t>，用</a:t>
                </a:r>
                <a:r>
                  <a:rPr lang="en-US" altLang="zh-CN" sz="2400" b="1" dirty="0">
                    <a:latin typeface="微软雅黑" panose="020B0503020204020204" pitchFamily="34" charset="-122"/>
                    <a:ea typeface="微软雅黑" panose="020B0503020204020204" pitchFamily="34" charset="-122"/>
                  </a:rPr>
                  <a:t>4</a:t>
                </a:r>
                <a:r>
                  <a:rPr lang="zh-CN" altLang="en-US" sz="2400" b="1" dirty="0">
                    <a:latin typeface="微软雅黑" panose="020B0503020204020204" pitchFamily="34" charset="-122"/>
                    <a:ea typeface="微软雅黑" panose="020B0503020204020204" pitchFamily="34" charset="-122"/>
                  </a:rPr>
                  <a:t>位二进制计数器</a:t>
                </a:r>
                <a:r>
                  <a:rPr lang="en-US" altLang="zh-CN" sz="2400" b="1" dirty="0">
                    <a:latin typeface="微软雅黑" panose="020B0503020204020204" pitchFamily="34" charset="-122"/>
                    <a:ea typeface="微软雅黑" panose="020B0503020204020204" pitchFamily="34" charset="-122"/>
                  </a:rPr>
                  <a:t>74LS161</a:t>
                </a:r>
                <a:r>
                  <a:rPr lang="zh-CN" altLang="en-US" sz="2400" b="1" dirty="0">
                    <a:latin typeface="微软雅黑" panose="020B0503020204020204" pitchFamily="34" charset="-122"/>
                    <a:ea typeface="微软雅黑" panose="020B0503020204020204" pitchFamily="34" charset="-122"/>
                  </a:rPr>
                  <a:t>构成</a:t>
                </a:r>
                <a:r>
                  <a:rPr lang="en-US" altLang="zh-CN" sz="2400" b="1" dirty="0">
                    <a:solidFill>
                      <a:srgbClr val="0000CC"/>
                    </a:solidFill>
                    <a:latin typeface="微软雅黑" panose="020B0503020204020204" pitchFamily="34" charset="-122"/>
                    <a:ea typeface="微软雅黑" panose="020B0503020204020204" pitchFamily="34" charset="-122"/>
                  </a:rPr>
                  <a:t>7</a:t>
                </a:r>
                <a:r>
                  <a:rPr lang="zh-CN" altLang="en-US" sz="2400" b="1" dirty="0">
                    <a:solidFill>
                      <a:srgbClr val="0000CC"/>
                    </a:solidFill>
                    <a:latin typeface="微软雅黑" panose="020B0503020204020204" pitchFamily="34" charset="-122"/>
                    <a:ea typeface="微软雅黑" panose="020B0503020204020204" pitchFamily="34" charset="-122"/>
                  </a:rPr>
                  <a:t>进制加法计数器</a:t>
                </a:r>
                <a:r>
                  <a:rPr lang="zh-CN" altLang="en-US" sz="2400" b="1" dirty="0">
                    <a:latin typeface="微软雅黑" panose="020B0503020204020204" pitchFamily="34" charset="-122"/>
                    <a:ea typeface="微软雅黑" panose="020B0503020204020204" pitchFamily="34" charset="-122"/>
                  </a:rPr>
                  <a:t>。</a:t>
                </a:r>
              </a:p>
              <a:p>
                <a:pPr marL="800100" lvl="1" indent="-342900" defTabSz="468000">
                  <a:lnSpc>
                    <a:spcPct val="150000"/>
                  </a:lnSpc>
                  <a:buClr>
                    <a:srgbClr val="3859CD"/>
                  </a:buClr>
                  <a:buFont typeface="Wingdings" panose="05000000000000000000" pitchFamily="2" charset="2"/>
                  <a:buChar char="n"/>
                </a:pPr>
                <a:r>
                  <a:rPr lang="zh-CN" altLang="en-US" sz="2400" b="1" dirty="0">
                    <a:latin typeface="微软雅黑" panose="020B0503020204020204" pitchFamily="34" charset="-122"/>
                    <a:ea typeface="微软雅黑" panose="020B0503020204020204" pitchFamily="34" charset="-122"/>
                  </a:rPr>
                  <a:t>利用</a:t>
                </a:r>
                <a:r>
                  <a:rPr lang="en-US" altLang="zh-CN" sz="2400" b="1" dirty="0">
                    <a:latin typeface="微软雅黑" panose="020B0503020204020204" pitchFamily="34" charset="-122"/>
                    <a:ea typeface="微软雅黑" panose="020B0503020204020204" pitchFamily="34" charset="-122"/>
                  </a:rPr>
                  <a:t>74LS161</a:t>
                </a:r>
                <a:r>
                  <a:rPr lang="zh-CN" altLang="en-US" sz="2400" b="1" dirty="0">
                    <a:latin typeface="微软雅黑" panose="020B0503020204020204" pitchFamily="34" charset="-122"/>
                    <a:ea typeface="微软雅黑" panose="020B0503020204020204" pitchFamily="34" charset="-122"/>
                  </a:rPr>
                  <a:t>计数器的</a:t>
                </a:r>
                <a:r>
                  <a:rPr lang="zh-CN" altLang="en-US" sz="2400" b="1" dirty="0">
                    <a:solidFill>
                      <a:srgbClr val="0000CC"/>
                    </a:solidFill>
                    <a:latin typeface="微软雅黑" panose="020B0503020204020204" pitchFamily="34" charset="-122"/>
                    <a:ea typeface="微软雅黑" panose="020B0503020204020204" pitchFamily="34" charset="-122"/>
                  </a:rPr>
                  <a:t>异步清零信号</a:t>
                </a:r>
                <a14:m>
                  <m:oMath xmlns:m="http://schemas.openxmlformats.org/officeDocument/2006/math">
                    <m:acc>
                      <m:accPr>
                        <m:chr m:val="̅"/>
                        <m:ctrlPr>
                          <a:rPr lang="zh-CN" altLang="zh-CN" sz="2400" b="1" i="1">
                            <a:solidFill>
                              <a:srgbClr val="0000CC"/>
                            </a:solidFill>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sz="2400" b="1" i="1">
                            <a:solidFill>
                              <a:srgbClr val="0000CC"/>
                            </a:solidFill>
                            <a:effectLst/>
                            <a:latin typeface="Cambria Math" panose="02040503050406030204" pitchFamily="18" charset="0"/>
                            <a:ea typeface="宋体" panose="02010600030101010101" pitchFamily="2" charset="-122"/>
                            <a:cs typeface="Times New Roman" panose="02020603050405020304" pitchFamily="18" charset="0"/>
                          </a:rPr>
                          <m:t>𝑪𝑹</m:t>
                        </m:r>
                      </m:e>
                    </m:acc>
                  </m:oMath>
                </a14:m>
                <a:r>
                  <a:rPr lang="zh-CN" altLang="en-US" sz="2400" b="1" dirty="0">
                    <a:latin typeface="微软雅黑" panose="020B0503020204020204" pitchFamily="34" charset="-122"/>
                    <a:ea typeface="微软雅黑" panose="020B0503020204020204" pitchFamily="34" charset="-122"/>
                  </a:rPr>
                  <a:t>完成从</a:t>
                </a:r>
                <a:r>
                  <a:rPr lang="en-US" altLang="zh-CN" sz="2400" b="1" dirty="0">
                    <a:latin typeface="微软雅黑" panose="020B0503020204020204" pitchFamily="34" charset="-122"/>
                    <a:ea typeface="微软雅黑" panose="020B0503020204020204" pitchFamily="34" charset="-122"/>
                  </a:rPr>
                  <a:t>0110</a:t>
                </a:r>
                <a:r>
                  <a:rPr lang="zh-CN" altLang="en-US" sz="2400" b="1" dirty="0">
                    <a:latin typeface="微软雅黑" panose="020B0503020204020204" pitchFamily="34" charset="-122"/>
                    <a:ea typeface="微软雅黑" panose="020B0503020204020204" pitchFamily="34" charset="-122"/>
                  </a:rPr>
                  <a:t>到</a:t>
                </a:r>
                <a:r>
                  <a:rPr lang="en-US" altLang="zh-CN" sz="2400" b="1" dirty="0">
                    <a:latin typeface="微软雅黑" panose="020B0503020204020204" pitchFamily="34" charset="-122"/>
                    <a:ea typeface="微软雅黑" panose="020B0503020204020204" pitchFamily="34" charset="-122"/>
                  </a:rPr>
                  <a:t>0000</a:t>
                </a:r>
                <a:r>
                  <a:rPr lang="zh-CN" altLang="en-US" sz="2400" b="1" dirty="0">
                    <a:latin typeface="微软雅黑" panose="020B0503020204020204" pitchFamily="34" charset="-122"/>
                    <a:ea typeface="微软雅黑" panose="020B0503020204020204" pitchFamily="34" charset="-122"/>
                  </a:rPr>
                  <a:t>的状态转换</a:t>
                </a:r>
              </a:p>
              <a:p>
                <a:pPr marL="800100" lvl="1" indent="-342900" defTabSz="468000">
                  <a:lnSpc>
                    <a:spcPct val="150000"/>
                  </a:lnSpc>
                  <a:buClr>
                    <a:srgbClr val="3859CD"/>
                  </a:buClr>
                  <a:buFont typeface="Wingdings" panose="05000000000000000000" pitchFamily="2" charset="2"/>
                  <a:buChar char="n"/>
                </a:pPr>
                <a:r>
                  <a:rPr lang="zh-CN" altLang="en-US" sz="2400" b="1" dirty="0">
                    <a:latin typeface="微软雅黑" panose="020B0503020204020204" pitchFamily="34" charset="-122"/>
                    <a:ea typeface="微软雅黑" panose="020B0503020204020204" pitchFamily="34" charset="-122"/>
                  </a:rPr>
                  <a:t>当电路状态为</a:t>
                </a:r>
                <a:r>
                  <a:rPr lang="en-US" altLang="zh-CN" sz="2400" b="1" dirty="0">
                    <a:solidFill>
                      <a:srgbClr val="0000CC"/>
                    </a:solidFill>
                    <a:latin typeface="微软雅黑" panose="020B0503020204020204" pitchFamily="34" charset="-122"/>
                    <a:ea typeface="微软雅黑" panose="020B0503020204020204" pitchFamily="34" charset="-122"/>
                  </a:rPr>
                  <a:t>0111</a:t>
                </a:r>
                <a:r>
                  <a:rPr lang="zh-CN" altLang="en-US" sz="2400" b="1" dirty="0">
                    <a:solidFill>
                      <a:srgbClr val="0000CC"/>
                    </a:solidFill>
                    <a:latin typeface="微软雅黑" panose="020B0503020204020204" pitchFamily="34" charset="-122"/>
                    <a:ea typeface="微软雅黑" panose="020B0503020204020204" pitchFamily="34" charset="-122"/>
                  </a:rPr>
                  <a:t>时，</a:t>
                </a:r>
                <a:r>
                  <a:rPr lang="zh-CN" altLang="zh-CN" sz="2400" b="1" dirty="0">
                    <a:solidFill>
                      <a:srgbClr val="0000CC"/>
                    </a:solidFill>
                    <a:ea typeface="Cambria Math" panose="02040503050406030204" pitchFamily="18" charset="0"/>
                    <a:cs typeface="Times New Roman" panose="02020603050405020304" pitchFamily="18" charset="0"/>
                  </a:rPr>
                  <a:t> </a:t>
                </a:r>
                <a14:m>
                  <m:oMath xmlns:m="http://schemas.openxmlformats.org/officeDocument/2006/math">
                    <m:acc>
                      <m:accPr>
                        <m:chr m:val="̅"/>
                        <m:ctrlPr>
                          <a:rPr lang="zh-CN" altLang="zh-CN" sz="2400" b="1" i="1">
                            <a:solidFill>
                              <a:srgbClr val="0000CC"/>
                            </a:solidFill>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sz="2400" b="1" i="1">
                            <a:solidFill>
                              <a:srgbClr val="0000CC"/>
                            </a:solidFill>
                            <a:latin typeface="Cambria Math" panose="02040503050406030204" pitchFamily="18" charset="0"/>
                            <a:ea typeface="宋体" panose="02010600030101010101" pitchFamily="2" charset="-122"/>
                            <a:cs typeface="Times New Roman" panose="02020603050405020304" pitchFamily="18" charset="0"/>
                          </a:rPr>
                          <m:t>𝑪𝑹</m:t>
                        </m:r>
                      </m:e>
                    </m:acc>
                  </m:oMath>
                </a14:m>
                <a:r>
                  <a:rPr lang="en-US" altLang="zh-CN" sz="2400" b="1" dirty="0">
                    <a:solidFill>
                      <a:srgbClr val="0000CC"/>
                    </a:solidFill>
                    <a:latin typeface="微软雅黑" panose="020B0503020204020204" pitchFamily="34" charset="-122"/>
                    <a:ea typeface="微软雅黑" panose="020B0503020204020204" pitchFamily="34" charset="-122"/>
                  </a:rPr>
                  <a:t>=0</a:t>
                </a:r>
                <a:r>
                  <a:rPr lang="zh-CN" altLang="en-US" sz="2400" b="1" dirty="0">
                    <a:solidFill>
                      <a:srgbClr val="0000CC"/>
                    </a:solidFill>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立即清零，回到</a:t>
                </a:r>
                <a:r>
                  <a:rPr lang="en-US" altLang="zh-CN" sz="2400" b="1" dirty="0">
                    <a:latin typeface="微软雅黑" panose="020B0503020204020204" pitchFamily="34" charset="-122"/>
                    <a:ea typeface="微软雅黑" panose="020B0503020204020204" pitchFamily="34" charset="-122"/>
                  </a:rPr>
                  <a:t>0000</a:t>
                </a:r>
                <a:r>
                  <a:rPr lang="zh-CN" altLang="en-US" sz="2400" b="1" dirty="0">
                    <a:latin typeface="微软雅黑" panose="020B0503020204020204" pitchFamily="34" charset="-122"/>
                    <a:ea typeface="微软雅黑" panose="020B0503020204020204" pitchFamily="34" charset="-122"/>
                  </a:rPr>
                  <a:t>状态</a:t>
                </a:r>
              </a:p>
            </p:txBody>
          </p:sp>
        </mc:Choice>
        <mc:Fallback xmlns="">
          <p:sp>
            <p:nvSpPr>
              <p:cNvPr id="6" name="文本框 5"/>
              <p:cNvSpPr txBox="1">
                <a:spLocks noRot="1" noChangeAspect="1" noMove="1" noResize="1" noEditPoints="1" noAdjustHandles="1" noChangeArrowheads="1" noChangeShapeType="1" noTextEdit="1"/>
              </p:cNvSpPr>
              <p:nvPr/>
            </p:nvSpPr>
            <p:spPr>
              <a:xfrm>
                <a:off x="485775" y="1020462"/>
                <a:ext cx="11229975" cy="2310633"/>
              </a:xfrm>
              <a:prstGeom prst="rect">
                <a:avLst/>
              </a:prstGeom>
              <a:blipFill rotWithShape="1">
                <a:blip r:embed="rId4"/>
                <a:stretch>
                  <a:fillRect l="-760" b="-2375"/>
                </a:stretch>
              </a:blipFill>
            </p:spPr>
            <p:txBody>
              <a:bodyPr/>
              <a:lstStyle/>
              <a:p>
                <a:r>
                  <a:rPr lang="zh-CN" altLang="en-US">
                    <a:noFill/>
                  </a:rPr>
                  <a:t> </a:t>
                </a:r>
              </a:p>
            </p:txBody>
          </p:sp>
        </mc:Fallback>
      </mc:AlternateContent>
      <p:graphicFrame>
        <p:nvGraphicFramePr>
          <p:cNvPr id="12" name="对象 11"/>
          <p:cNvGraphicFramePr>
            <a:graphicFrameLocks noChangeAspect="1"/>
          </p:cNvGraphicFramePr>
          <p:nvPr>
            <p:extLst>
              <p:ext uri="{D42A27DB-BD31-4B8C-83A1-F6EECF244321}">
                <p14:modId xmlns:p14="http://schemas.microsoft.com/office/powerpoint/2010/main" val="3702793926"/>
              </p:ext>
            </p:extLst>
          </p:nvPr>
        </p:nvGraphicFramePr>
        <p:xfrm>
          <a:off x="485775" y="3493020"/>
          <a:ext cx="4620074" cy="3203055"/>
        </p:xfrm>
        <a:graphic>
          <a:graphicData uri="http://schemas.openxmlformats.org/presentationml/2006/ole">
            <mc:AlternateContent xmlns:mc="http://schemas.openxmlformats.org/markup-compatibility/2006">
              <mc:Choice xmlns:v="urn:schemas-microsoft-com:vml" Requires="v">
                <p:oleObj spid="_x0000_s531544" name="Visio" r:id="rId5" imgW="2537953" imgH="1755000" progId="Visio.Drawing.11">
                  <p:embed/>
                </p:oleObj>
              </mc:Choice>
              <mc:Fallback>
                <p:oleObj name="Visio" r:id="rId5" imgW="2537953" imgH="1755000" progId="Visio.Drawing.11">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5775" y="3493020"/>
                        <a:ext cx="4620074" cy="3203055"/>
                      </a:xfrm>
                      <a:prstGeom prst="rect">
                        <a:avLst/>
                      </a:prstGeom>
                      <a:solidFill>
                        <a:schemeClr val="accent5">
                          <a:lumMod val="20000"/>
                          <a:lumOff val="80000"/>
                        </a:schemeClr>
                      </a:solidFill>
                    </p:spPr>
                  </p:pic>
                </p:oleObj>
              </mc:Fallback>
            </mc:AlternateContent>
          </a:graphicData>
        </a:graphic>
      </p:graphicFrame>
      <p:graphicFrame>
        <p:nvGraphicFramePr>
          <p:cNvPr id="14" name="对象 13"/>
          <p:cNvGraphicFramePr>
            <a:graphicFrameLocks noChangeAspect="1"/>
          </p:cNvGraphicFramePr>
          <p:nvPr>
            <p:extLst>
              <p:ext uri="{D42A27DB-BD31-4B8C-83A1-F6EECF244321}">
                <p14:modId xmlns:p14="http://schemas.microsoft.com/office/powerpoint/2010/main" val="3693387527"/>
              </p:ext>
            </p:extLst>
          </p:nvPr>
        </p:nvGraphicFramePr>
        <p:xfrm>
          <a:off x="5356022" y="3426345"/>
          <a:ext cx="3321253" cy="3018776"/>
        </p:xfrm>
        <a:graphic>
          <a:graphicData uri="http://schemas.openxmlformats.org/presentationml/2006/ole">
            <mc:AlternateContent xmlns:mc="http://schemas.openxmlformats.org/markup-compatibility/2006">
              <mc:Choice xmlns:v="urn:schemas-microsoft-com:vml" Requires="v">
                <p:oleObj spid="_x0000_s531545" name="Visio" r:id="rId7" imgW="1928749" imgH="1738800" progId="Visio.Drawing.11">
                  <p:embed/>
                </p:oleObj>
              </mc:Choice>
              <mc:Fallback>
                <p:oleObj name="Visio" r:id="rId7" imgW="1928749" imgH="1738800" progId="Visio.Drawing.11">
                  <p:embed/>
                  <p:pic>
                    <p:nvPicPr>
                      <p:cNvPr id="0" name=""/>
                      <p:cNvPicPr>
                        <a:picLocks noChangeAspect="1" noChangeArrowheads="1"/>
                      </p:cNvPicPr>
                      <p:nvPr/>
                    </p:nvPicPr>
                    <p:blipFill>
                      <a:blip r:embed="rId8"/>
                      <a:srcRect/>
                      <a:stretch>
                        <a:fillRect/>
                      </a:stretch>
                    </p:blipFill>
                    <p:spPr bwMode="auto">
                      <a:xfrm>
                        <a:off x="5356022" y="3426345"/>
                        <a:ext cx="3321253" cy="3018776"/>
                      </a:xfrm>
                      <a:prstGeom prst="rect">
                        <a:avLst/>
                      </a:prstGeom>
                      <a:solidFill>
                        <a:srgbClr val="FFFFCC"/>
                      </a:solidFill>
                    </p:spPr>
                  </p:pic>
                </p:oleObj>
              </mc:Fallback>
            </mc:AlternateContent>
          </a:graphicData>
        </a:graphic>
      </p:graphicFrame>
      <p:sp>
        <p:nvSpPr>
          <p:cNvPr id="2" name="矩形 1"/>
          <p:cNvSpPr/>
          <p:nvPr/>
        </p:nvSpPr>
        <p:spPr>
          <a:xfrm>
            <a:off x="8601075" y="4594688"/>
            <a:ext cx="3048000" cy="1200329"/>
          </a:xfrm>
          <a:prstGeom prst="rect">
            <a:avLst/>
          </a:prstGeom>
        </p:spPr>
        <p:txBody>
          <a:bodyPr>
            <a:spAutoFit/>
          </a:bodyPr>
          <a:lstStyle/>
          <a:p>
            <a:pPr marL="800100" lvl="1" indent="-342900" defTabSz="468000">
              <a:lnSpc>
                <a:spcPct val="150000"/>
              </a:lnSpc>
              <a:buClr>
                <a:srgbClr val="3859CD"/>
              </a:buClr>
              <a:buFont typeface="Wingdings" panose="05000000000000000000" pitchFamily="2" charset="2"/>
              <a:buChar char="n"/>
            </a:pPr>
            <a:r>
              <a:rPr lang="en-US" altLang="zh-CN" sz="2400" b="1" dirty="0">
                <a:solidFill>
                  <a:srgbClr val="0000CC"/>
                </a:solidFill>
                <a:latin typeface="微软雅黑" panose="020B0503020204020204" pitchFamily="34" charset="-122"/>
                <a:ea typeface="微软雅黑" panose="020B0503020204020204" pitchFamily="34" charset="-122"/>
              </a:rPr>
              <a:t>0111</a:t>
            </a:r>
            <a:r>
              <a:rPr lang="zh-CN" altLang="en-US" sz="2400" b="1" dirty="0">
                <a:solidFill>
                  <a:srgbClr val="0000CC"/>
                </a:solidFill>
                <a:latin typeface="微软雅黑" panose="020B0503020204020204" pitchFamily="34" charset="-122"/>
                <a:ea typeface="微软雅黑" panose="020B0503020204020204" pitchFamily="34" charset="-122"/>
              </a:rPr>
              <a:t>：</a:t>
            </a:r>
            <a:r>
              <a:rPr lang="zh-CN" altLang="en-US" sz="2400" b="1" dirty="0">
                <a:solidFill>
                  <a:srgbClr val="FF0000"/>
                </a:solidFill>
                <a:latin typeface="微软雅黑" panose="020B0503020204020204" pitchFamily="34" charset="-122"/>
                <a:ea typeface="微软雅黑" panose="020B0503020204020204" pitchFamily="34" charset="-122"/>
              </a:rPr>
              <a:t>短暂的无效状态</a:t>
            </a:r>
          </a:p>
        </p:txBody>
      </p:sp>
    </p:spTree>
    <p:extLst>
      <p:ext uri="{BB962C8B-B14F-4D97-AF65-F5344CB8AC3E}">
        <p14:creationId xmlns:p14="http://schemas.microsoft.com/office/powerpoint/2010/main" val="838498930"/>
      </p:ext>
    </p:extLst>
  </p:cSld>
  <p:clrMapOvr>
    <a:masterClrMapping/>
  </p:clrMapOvr>
  <mc:AlternateContent xmlns:mc="http://schemas.openxmlformats.org/markup-compatibility/2006" xmlns:p14="http://schemas.microsoft.com/office/powerpoint/2010/main">
    <mc:Choice Requires="p14">
      <p:transition spd="slow" p14:dur="1250">
        <p:randomBar dir="vert"/>
      </p:transition>
    </mc:Choice>
    <mc:Fallback xmlns="">
      <p:transition spd="slow">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wipe(up)">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wipe(up)">
                                      <p:cBhvr>
                                        <p:cTn id="12" dur="500"/>
                                        <p:tgtEl>
                                          <p:spTgt spid="6">
                                            <p:txEl>
                                              <p:pRg st="1" end="1"/>
                                            </p:txEl>
                                          </p:spTgt>
                                        </p:tgtEl>
                                      </p:cBhvr>
                                    </p:animEffect>
                                  </p:childTnLst>
                                </p:cTn>
                              </p:par>
                            </p:childTnLst>
                          </p:cTn>
                        </p:par>
                        <p:par>
                          <p:cTn id="13" fill="hold">
                            <p:stCondLst>
                              <p:cond delay="500"/>
                            </p:stCondLst>
                            <p:childTnLst>
                              <p:par>
                                <p:cTn id="14" presetID="22" presetClass="entr" presetSubtype="1" fill="hold" grpId="0" nodeType="afterEffect">
                                  <p:stCondLst>
                                    <p:cond delay="0"/>
                                  </p:stCondLst>
                                  <p:childTnLst>
                                    <p:set>
                                      <p:cBhvr>
                                        <p:cTn id="15" dur="1" fill="hold">
                                          <p:stCondLst>
                                            <p:cond delay="0"/>
                                          </p:stCondLst>
                                        </p:cTn>
                                        <p:tgtEl>
                                          <p:spTgt spid="6">
                                            <p:txEl>
                                              <p:pRg st="2" end="2"/>
                                            </p:txEl>
                                          </p:spTgt>
                                        </p:tgtEl>
                                        <p:attrNameLst>
                                          <p:attrName>style.visibility</p:attrName>
                                        </p:attrNameLst>
                                      </p:cBhvr>
                                      <p:to>
                                        <p:strVal val="visible"/>
                                      </p:to>
                                    </p:set>
                                    <p:animEffect transition="in" filter="wipe(up)">
                                      <p:cBhvr>
                                        <p:cTn id="16" dur="500"/>
                                        <p:tgtEl>
                                          <p:spTgt spid="6">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1" presetClass="entr" presetSubtype="1" fill="hold" nodeType="click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wheel(1)">
                                      <p:cBhvr>
                                        <p:cTn id="21" dur="2000"/>
                                        <p:tgtEl>
                                          <p:spTgt spid="12"/>
                                        </p:tgtEl>
                                      </p:cBhvr>
                                    </p:animEffect>
                                  </p:childTnLst>
                                </p:cTn>
                              </p:par>
                              <p:par>
                                <p:cTn id="22" presetID="21" presetClass="entr" presetSubtype="1" fill="hold" nodeType="with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wheel(1)">
                                      <p:cBhvr>
                                        <p:cTn id="24" dur="2000"/>
                                        <p:tgtEl>
                                          <p:spTgt spid="14"/>
                                        </p:tgtEl>
                                      </p:cBhvr>
                                    </p:animEffect>
                                  </p:childTnLst>
                                </p:cTn>
                              </p:par>
                            </p:childTnLst>
                          </p:cTn>
                        </p:par>
                        <p:par>
                          <p:cTn id="25" fill="hold">
                            <p:stCondLst>
                              <p:cond delay="2000"/>
                            </p:stCondLst>
                            <p:childTnLst>
                              <p:par>
                                <p:cTn id="26" presetID="2" presetClass="entr" presetSubtype="4" fill="hold" grpId="0" nodeType="afterEffect">
                                  <p:stCondLst>
                                    <p:cond delay="0"/>
                                  </p:stCondLst>
                                  <p:childTnLst>
                                    <p:set>
                                      <p:cBhvr>
                                        <p:cTn id="27" dur="1" fill="hold">
                                          <p:stCondLst>
                                            <p:cond delay="0"/>
                                          </p:stCondLst>
                                        </p:cTn>
                                        <p:tgtEl>
                                          <p:spTgt spid="2"/>
                                        </p:tgtEl>
                                        <p:attrNameLst>
                                          <p:attrName>style.visibility</p:attrName>
                                        </p:attrNameLst>
                                      </p:cBhvr>
                                      <p:to>
                                        <p:strVal val="visible"/>
                                      </p:to>
                                    </p:set>
                                    <p:anim calcmode="lin" valueType="num">
                                      <p:cBhvr additive="base">
                                        <p:cTn id="28" dur="500" fill="hold"/>
                                        <p:tgtEl>
                                          <p:spTgt spid="2"/>
                                        </p:tgtEl>
                                        <p:attrNameLst>
                                          <p:attrName>ppt_x</p:attrName>
                                        </p:attrNameLst>
                                      </p:cBhvr>
                                      <p:tavLst>
                                        <p:tav tm="0">
                                          <p:val>
                                            <p:strVal val="#ppt_x"/>
                                          </p:val>
                                        </p:tav>
                                        <p:tav tm="100000">
                                          <p:val>
                                            <p:strVal val="#ppt_x"/>
                                          </p:val>
                                        </p:tav>
                                      </p:tavLst>
                                    </p:anim>
                                    <p:anim calcmode="lin" valueType="num">
                                      <p:cBhvr additive="base">
                                        <p:cTn id="29"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P spid="2"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B6D9C768-8413-45FA-BDC7-53DA68035736}" type="slidenum">
              <a:rPr lang="zh-CN" altLang="en-US" smtClean="0"/>
              <a:t>65</a:t>
            </a:fld>
            <a:endParaRPr lang="zh-CN" altLang="en-US"/>
          </a:p>
        </p:txBody>
      </p:sp>
      <p:sp>
        <p:nvSpPr>
          <p:cNvPr id="10" name="平行四边形 9"/>
          <p:cNvSpPr/>
          <p:nvPr/>
        </p:nvSpPr>
        <p:spPr>
          <a:xfrm>
            <a:off x="304512" y="129448"/>
            <a:ext cx="1739441" cy="612000"/>
          </a:xfrm>
          <a:prstGeom prst="parallelogram">
            <a:avLst/>
          </a:prstGeom>
          <a:effectLst>
            <a:glow rad="63500">
              <a:schemeClr val="accent1">
                <a:satMod val="175000"/>
                <a:alpha val="40000"/>
              </a:schemeClr>
            </a:glow>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latin typeface="微软雅黑" panose="020B0503020204020204" pitchFamily="34" charset="-122"/>
                <a:ea typeface="微软雅黑" panose="020B0503020204020204" pitchFamily="34" charset="-122"/>
                <a:cs typeface="Times New Roman" panose="02020603050405020304" pitchFamily="18" charset="0"/>
              </a:rPr>
              <a:t>6.5.4</a:t>
            </a:r>
            <a:endParaRPr lang="zh-CN" altLang="en-US" sz="36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3" name="标题 2"/>
          <p:cNvSpPr>
            <a:spLocks noGrp="1"/>
          </p:cNvSpPr>
          <p:nvPr>
            <p:ph type="title"/>
          </p:nvPr>
        </p:nvSpPr>
        <p:spPr>
          <a:xfrm>
            <a:off x="2187686" y="97943"/>
            <a:ext cx="6291295" cy="732155"/>
          </a:xfrm>
        </p:spPr>
        <p:txBody>
          <a:bodyPr>
            <a:normAutofit/>
          </a:bodyPr>
          <a:lstStyle/>
          <a:p>
            <a:r>
              <a:rPr lang="zh-CN" altLang="en-US" dirty="0">
                <a:effectLst>
                  <a:outerShdw blurRad="38100" dist="38100" dir="2700000" algn="tl">
                    <a:srgbClr val="000000">
                      <a:alpha val="43137"/>
                    </a:srgbClr>
                  </a:outerShdw>
                </a:effectLst>
              </a:rPr>
              <a:t>任意进制计数器</a:t>
            </a:r>
          </a:p>
        </p:txBody>
      </p:sp>
      <p:sp>
        <p:nvSpPr>
          <p:cNvPr id="9" name="页脚占位符 3"/>
          <p:cNvSpPr>
            <a:spLocks noGrp="1"/>
          </p:cNvSpPr>
          <p:nvPr>
            <p:ph type="ftr" sz="quarter" idx="11"/>
          </p:nvPr>
        </p:nvSpPr>
        <p:spPr>
          <a:xfrm>
            <a:off x="9642764" y="0"/>
            <a:ext cx="2549236" cy="510988"/>
          </a:xfrm>
        </p:spPr>
        <p:txBody>
          <a:bodyPr/>
          <a:lstStyle/>
          <a:p>
            <a:r>
              <a:rPr lang="zh-CN" altLang="en-US"/>
              <a:t>第</a:t>
            </a:r>
            <a:r>
              <a:rPr lang="en-US" altLang="zh-CN"/>
              <a:t>6</a:t>
            </a:r>
            <a:r>
              <a:rPr lang="zh-CN" altLang="en-US"/>
              <a:t>章 同步时序逻辑电路</a:t>
            </a:r>
            <a:endParaRPr lang="zh-CN" altLang="en-US" dirty="0"/>
          </a:p>
        </p:txBody>
      </p:sp>
      <mc:AlternateContent xmlns:mc="http://schemas.openxmlformats.org/markup-compatibility/2006" xmlns:a14="http://schemas.microsoft.com/office/drawing/2010/main">
        <mc:Choice Requires="a14">
          <p:sp>
            <p:nvSpPr>
              <p:cNvPr id="6" name="文本框 5"/>
              <p:cNvSpPr txBox="1"/>
              <p:nvPr/>
            </p:nvSpPr>
            <p:spPr>
              <a:xfrm>
                <a:off x="504825" y="1020462"/>
                <a:ext cx="11382376" cy="2308324"/>
              </a:xfrm>
              <a:prstGeom prst="rect">
                <a:avLst/>
              </a:prstGeom>
              <a:noFill/>
            </p:spPr>
            <p:txBody>
              <a:bodyPr wrap="square" rtlCol="0">
                <a:spAutoFit/>
              </a:bodyPr>
              <a:lstStyle/>
              <a:p>
                <a:pPr marL="342900" indent="-342900" defTabSz="468000">
                  <a:lnSpc>
                    <a:spcPct val="150000"/>
                  </a:lnSpc>
                  <a:buClr>
                    <a:srgbClr val="3859CD"/>
                  </a:buClr>
                  <a:buFont typeface="Wingdings" panose="05000000000000000000" pitchFamily="2" charset="2"/>
                  <a:buChar char="n"/>
                </a:pPr>
                <a:r>
                  <a:rPr lang="en-US" altLang="zh-CN" sz="2400" b="1" dirty="0">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例</a:t>
                </a:r>
                <a:r>
                  <a:rPr lang="en-US" altLang="zh-CN" sz="2400" b="1" dirty="0">
                    <a:latin typeface="微软雅黑" panose="020B0503020204020204" pitchFamily="34" charset="-122"/>
                    <a:ea typeface="微软雅黑" panose="020B0503020204020204" pitchFamily="34" charset="-122"/>
                  </a:rPr>
                  <a:t>6.33】</a:t>
                </a:r>
                <a:r>
                  <a:rPr lang="zh-CN" altLang="en-US" sz="2400" b="1" dirty="0">
                    <a:latin typeface="微软雅黑" panose="020B0503020204020204" pitchFamily="34" charset="-122"/>
                    <a:ea typeface="微软雅黑" panose="020B0503020204020204" pitchFamily="34" charset="-122"/>
                  </a:rPr>
                  <a:t>采用</a:t>
                </a:r>
                <a:r>
                  <a:rPr lang="zh-CN" altLang="en-US" sz="2400" b="1" dirty="0">
                    <a:solidFill>
                      <a:srgbClr val="FF0000"/>
                    </a:solidFill>
                    <a:latin typeface="微软雅黑" panose="020B0503020204020204" pitchFamily="34" charset="-122"/>
                    <a:ea typeface="微软雅黑" panose="020B0503020204020204" pitchFamily="34" charset="-122"/>
                  </a:rPr>
                  <a:t>异步反馈预置数法</a:t>
                </a:r>
                <a:r>
                  <a:rPr lang="zh-CN" altLang="en-US" sz="2400" b="1" dirty="0">
                    <a:latin typeface="微软雅黑" panose="020B0503020204020204" pitchFamily="34" charset="-122"/>
                    <a:ea typeface="微软雅黑" panose="020B0503020204020204" pitchFamily="34" charset="-122"/>
                  </a:rPr>
                  <a:t>，用</a:t>
                </a:r>
                <a:r>
                  <a:rPr lang="en-US" altLang="zh-CN" sz="2400" b="1" dirty="0">
                    <a:latin typeface="微软雅黑" panose="020B0503020204020204" pitchFamily="34" charset="-122"/>
                    <a:ea typeface="微软雅黑" panose="020B0503020204020204" pitchFamily="34" charset="-122"/>
                  </a:rPr>
                  <a:t>4</a:t>
                </a:r>
                <a:r>
                  <a:rPr lang="zh-CN" altLang="en-US" sz="2400" b="1" dirty="0">
                    <a:latin typeface="微软雅黑" panose="020B0503020204020204" pitchFamily="34" charset="-122"/>
                    <a:ea typeface="微软雅黑" panose="020B0503020204020204" pitchFamily="34" charset="-122"/>
                  </a:rPr>
                  <a:t>位二进制可异计数器</a:t>
                </a:r>
                <a:r>
                  <a:rPr lang="en-US" altLang="zh-CN" sz="2400" b="1" dirty="0">
                    <a:latin typeface="微软雅黑" panose="020B0503020204020204" pitchFamily="34" charset="-122"/>
                    <a:ea typeface="微软雅黑" panose="020B0503020204020204" pitchFamily="34" charset="-122"/>
                  </a:rPr>
                  <a:t>74LS191</a:t>
                </a:r>
                <a:r>
                  <a:rPr lang="zh-CN" altLang="en-US" sz="2400" b="1" dirty="0">
                    <a:latin typeface="微软雅黑" panose="020B0503020204020204" pitchFamily="34" charset="-122"/>
                    <a:ea typeface="微软雅黑" panose="020B0503020204020204" pitchFamily="34" charset="-122"/>
                  </a:rPr>
                  <a:t>构成</a:t>
                </a:r>
                <a:r>
                  <a:rPr lang="en-US" altLang="zh-CN" sz="2400" b="1" dirty="0">
                    <a:latin typeface="微软雅黑" panose="020B0503020204020204" pitchFamily="34" charset="-122"/>
                    <a:ea typeface="微软雅黑" panose="020B0503020204020204" pitchFamily="34" charset="-122"/>
                  </a:rPr>
                  <a:t>7</a:t>
                </a:r>
                <a:r>
                  <a:rPr lang="zh-CN" altLang="en-US" sz="2400" b="1" dirty="0">
                    <a:latin typeface="微软雅黑" panose="020B0503020204020204" pitchFamily="34" charset="-122"/>
                    <a:ea typeface="微软雅黑" panose="020B0503020204020204" pitchFamily="34" charset="-122"/>
                  </a:rPr>
                  <a:t>进制加法计数器。</a:t>
                </a:r>
              </a:p>
              <a:p>
                <a:pPr marL="800100" lvl="1" indent="-342900" defTabSz="468000">
                  <a:lnSpc>
                    <a:spcPct val="150000"/>
                  </a:lnSpc>
                  <a:buClr>
                    <a:srgbClr val="3859CD"/>
                  </a:buClr>
                  <a:buFont typeface="Wingdings" panose="05000000000000000000" pitchFamily="2" charset="2"/>
                  <a:buChar char="n"/>
                </a:pPr>
                <a:r>
                  <a:rPr lang="zh-CN" altLang="en-US" sz="2400" b="1" dirty="0">
                    <a:latin typeface="微软雅黑" panose="020B0503020204020204" pitchFamily="34" charset="-122"/>
                    <a:ea typeface="微软雅黑" panose="020B0503020204020204" pitchFamily="34" charset="-122"/>
                  </a:rPr>
                  <a:t>利用</a:t>
                </a:r>
                <a:r>
                  <a:rPr lang="en-US" altLang="zh-CN" sz="2400" b="1" dirty="0">
                    <a:latin typeface="微软雅黑" panose="020B0503020204020204" pitchFamily="34" charset="-122"/>
                    <a:ea typeface="微软雅黑" panose="020B0503020204020204" pitchFamily="34" charset="-122"/>
                  </a:rPr>
                  <a:t>74LS191</a:t>
                </a:r>
                <a:r>
                  <a:rPr lang="zh-CN" altLang="en-US" sz="2400" b="1" dirty="0">
                    <a:latin typeface="微软雅黑" panose="020B0503020204020204" pitchFamily="34" charset="-122"/>
                    <a:ea typeface="微软雅黑" panose="020B0503020204020204" pitchFamily="34" charset="-122"/>
                  </a:rPr>
                  <a:t>计数器的</a:t>
                </a:r>
                <a:r>
                  <a:rPr lang="zh-CN" altLang="en-US" sz="2400" b="1" dirty="0">
                    <a:solidFill>
                      <a:srgbClr val="0000CC"/>
                    </a:solidFill>
                    <a:latin typeface="微软雅黑" panose="020B0503020204020204" pitchFamily="34" charset="-122"/>
                    <a:ea typeface="微软雅黑" panose="020B0503020204020204" pitchFamily="34" charset="-122"/>
                  </a:rPr>
                  <a:t>异步置数信号</a:t>
                </a:r>
                <a14:m>
                  <m:oMath xmlns:m="http://schemas.openxmlformats.org/officeDocument/2006/math">
                    <m:acc>
                      <m:accPr>
                        <m:chr m:val="̅"/>
                        <m:ctrlPr>
                          <a:rPr lang="zh-CN" altLang="zh-CN" sz="2400" b="1" i="1">
                            <a:solidFill>
                              <a:srgbClr val="0000CC"/>
                            </a:solidFill>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sz="2400" b="1" i="1">
                            <a:solidFill>
                              <a:srgbClr val="0000CC"/>
                            </a:solidFill>
                            <a:effectLst/>
                            <a:latin typeface="Cambria Math" panose="02040503050406030204" pitchFamily="18" charset="0"/>
                            <a:ea typeface="宋体" panose="02010600030101010101" pitchFamily="2" charset="-122"/>
                            <a:cs typeface="Times New Roman" panose="02020603050405020304" pitchFamily="18" charset="0"/>
                          </a:rPr>
                          <m:t>𝑳𝑫</m:t>
                        </m:r>
                      </m:e>
                    </m:acc>
                  </m:oMath>
                </a14:m>
                <a:r>
                  <a:rPr lang="zh-CN" altLang="en-US" sz="2400" b="1" dirty="0">
                    <a:latin typeface="微软雅黑" panose="020B0503020204020204" pitchFamily="34" charset="-122"/>
                    <a:ea typeface="微软雅黑" panose="020B0503020204020204" pitchFamily="34" charset="-122"/>
                  </a:rPr>
                  <a:t>完成从</a:t>
                </a:r>
                <a:r>
                  <a:rPr lang="en-US" altLang="zh-CN" sz="2400" b="1" dirty="0">
                    <a:latin typeface="微软雅黑" panose="020B0503020204020204" pitchFamily="34" charset="-122"/>
                    <a:ea typeface="微软雅黑" panose="020B0503020204020204" pitchFamily="34" charset="-122"/>
                  </a:rPr>
                  <a:t>0110</a:t>
                </a:r>
                <a:r>
                  <a:rPr lang="zh-CN" altLang="en-US" sz="2400" b="1" dirty="0">
                    <a:latin typeface="微软雅黑" panose="020B0503020204020204" pitchFamily="34" charset="-122"/>
                    <a:ea typeface="微软雅黑" panose="020B0503020204020204" pitchFamily="34" charset="-122"/>
                  </a:rPr>
                  <a:t>到</a:t>
                </a:r>
                <a:r>
                  <a:rPr lang="en-US" altLang="zh-CN" sz="2400" b="1" dirty="0">
                    <a:latin typeface="微软雅黑" panose="020B0503020204020204" pitchFamily="34" charset="-122"/>
                    <a:ea typeface="微软雅黑" panose="020B0503020204020204" pitchFamily="34" charset="-122"/>
                  </a:rPr>
                  <a:t>0000</a:t>
                </a:r>
                <a:r>
                  <a:rPr lang="zh-CN" altLang="en-US" sz="2400" b="1" dirty="0">
                    <a:latin typeface="微软雅黑" panose="020B0503020204020204" pitchFamily="34" charset="-122"/>
                    <a:ea typeface="微软雅黑" panose="020B0503020204020204" pitchFamily="34" charset="-122"/>
                  </a:rPr>
                  <a:t>的状态跳跃</a:t>
                </a:r>
                <a:endParaRPr lang="en-US" altLang="zh-CN" sz="2400" b="1" dirty="0">
                  <a:latin typeface="微软雅黑" panose="020B0503020204020204" pitchFamily="34" charset="-122"/>
                  <a:ea typeface="微软雅黑" panose="020B0503020204020204" pitchFamily="34" charset="-122"/>
                </a:endParaRPr>
              </a:p>
              <a:p>
                <a:pPr marL="800100" lvl="1" indent="-342900" defTabSz="468000">
                  <a:lnSpc>
                    <a:spcPct val="150000"/>
                  </a:lnSpc>
                  <a:buClr>
                    <a:srgbClr val="3859CD"/>
                  </a:buClr>
                  <a:buFont typeface="Wingdings" panose="05000000000000000000" pitchFamily="2" charset="2"/>
                  <a:buChar char="n"/>
                </a:pPr>
                <a:r>
                  <a:rPr lang="zh-CN" altLang="en-US" sz="2400" b="1" dirty="0">
                    <a:latin typeface="微软雅黑" panose="020B0503020204020204" pitchFamily="34" charset="-122"/>
                    <a:ea typeface="微软雅黑" panose="020B0503020204020204" pitchFamily="34" charset="-122"/>
                  </a:rPr>
                  <a:t>当电路状态为</a:t>
                </a:r>
                <a:r>
                  <a:rPr lang="en-US" altLang="zh-CN" sz="2400" b="1" dirty="0">
                    <a:solidFill>
                      <a:srgbClr val="0000CC"/>
                    </a:solidFill>
                    <a:latin typeface="微软雅黑" panose="020B0503020204020204" pitchFamily="34" charset="-122"/>
                    <a:ea typeface="微软雅黑" panose="020B0503020204020204" pitchFamily="34" charset="-122"/>
                  </a:rPr>
                  <a:t>0111</a:t>
                </a:r>
                <a:r>
                  <a:rPr lang="zh-CN" altLang="en-US" sz="2400" b="1" dirty="0">
                    <a:solidFill>
                      <a:srgbClr val="0000CC"/>
                    </a:solidFill>
                    <a:latin typeface="微软雅黑" panose="020B0503020204020204" pitchFamily="34" charset="-122"/>
                    <a:ea typeface="微软雅黑" panose="020B0503020204020204" pitchFamily="34" charset="-122"/>
                  </a:rPr>
                  <a:t>时，</a:t>
                </a:r>
                <a:r>
                  <a:rPr lang="zh-CN" altLang="zh-CN" sz="2400" b="1" dirty="0">
                    <a:solidFill>
                      <a:srgbClr val="0000CC"/>
                    </a:solidFill>
                    <a:ea typeface="Cambria Math" panose="02040503050406030204" pitchFamily="18" charset="0"/>
                    <a:cs typeface="Times New Roman" panose="02020603050405020304" pitchFamily="18" charset="0"/>
                  </a:rPr>
                  <a:t> </a:t>
                </a:r>
                <a14:m>
                  <m:oMath xmlns:m="http://schemas.openxmlformats.org/officeDocument/2006/math">
                    <m:acc>
                      <m:accPr>
                        <m:chr m:val="̅"/>
                        <m:ctrlPr>
                          <a:rPr lang="zh-CN" altLang="zh-CN" sz="2400" b="1" i="1">
                            <a:solidFill>
                              <a:srgbClr val="0000CC"/>
                            </a:solidFill>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sz="2400" b="1" i="1" smtClean="0">
                            <a:solidFill>
                              <a:srgbClr val="0000CC"/>
                            </a:solidFill>
                            <a:latin typeface="Cambria Math"/>
                            <a:ea typeface="宋体" panose="02010600030101010101" pitchFamily="2" charset="-122"/>
                            <a:cs typeface="Times New Roman" panose="02020603050405020304" pitchFamily="18" charset="0"/>
                          </a:rPr>
                          <m:t>𝑳𝑫</m:t>
                        </m:r>
                      </m:e>
                    </m:acc>
                  </m:oMath>
                </a14:m>
                <a:r>
                  <a:rPr lang="en-US" altLang="zh-CN" sz="2400" b="1" dirty="0">
                    <a:solidFill>
                      <a:srgbClr val="0000CC"/>
                    </a:solidFill>
                    <a:latin typeface="微软雅黑" panose="020B0503020204020204" pitchFamily="34" charset="-122"/>
                    <a:ea typeface="微软雅黑" panose="020B0503020204020204" pitchFamily="34" charset="-122"/>
                  </a:rPr>
                  <a:t>=0</a:t>
                </a:r>
                <a:r>
                  <a:rPr lang="zh-CN" altLang="en-US" sz="2400" b="1" dirty="0">
                    <a:latin typeface="微软雅黑" panose="020B0503020204020204" pitchFamily="34" charset="-122"/>
                    <a:ea typeface="微软雅黑" panose="020B0503020204020204" pitchFamily="34" charset="-122"/>
                  </a:rPr>
                  <a:t>，立即置入数据（</a:t>
                </a:r>
                <a:r>
                  <a:rPr lang="en-US" altLang="zh-CN" sz="2400" b="1" dirty="0">
                    <a:latin typeface="微软雅黑" panose="020B0503020204020204" pitchFamily="34" charset="-122"/>
                    <a:ea typeface="微软雅黑" panose="020B0503020204020204" pitchFamily="34" charset="-122"/>
                  </a:rPr>
                  <a:t>0000</a:t>
                </a:r>
                <a:r>
                  <a:rPr lang="zh-CN" altLang="en-US" sz="2400" b="1" dirty="0">
                    <a:latin typeface="微软雅黑" panose="020B0503020204020204" pitchFamily="34" charset="-122"/>
                    <a:ea typeface="微软雅黑" panose="020B0503020204020204" pitchFamily="34" charset="-122"/>
                  </a:rPr>
                  <a:t>），回到</a:t>
                </a:r>
                <a:r>
                  <a:rPr lang="en-US" altLang="zh-CN" sz="2400" b="1" dirty="0">
                    <a:latin typeface="微软雅黑" panose="020B0503020204020204" pitchFamily="34" charset="-122"/>
                    <a:ea typeface="微软雅黑" panose="020B0503020204020204" pitchFamily="34" charset="-122"/>
                  </a:rPr>
                  <a:t>0000</a:t>
                </a:r>
                <a:r>
                  <a:rPr lang="zh-CN" altLang="en-US" sz="2400" b="1" dirty="0">
                    <a:latin typeface="微软雅黑" panose="020B0503020204020204" pitchFamily="34" charset="-122"/>
                    <a:ea typeface="微软雅黑" panose="020B0503020204020204" pitchFamily="34" charset="-122"/>
                  </a:rPr>
                  <a:t>状态</a:t>
                </a:r>
              </a:p>
            </p:txBody>
          </p:sp>
        </mc:Choice>
        <mc:Fallback xmlns="">
          <p:sp>
            <p:nvSpPr>
              <p:cNvPr id="6" name="文本框 5"/>
              <p:cNvSpPr txBox="1">
                <a:spLocks noRot="1" noChangeAspect="1" noMove="1" noResize="1" noEditPoints="1" noAdjustHandles="1" noChangeArrowheads="1" noChangeShapeType="1" noTextEdit="1"/>
              </p:cNvSpPr>
              <p:nvPr/>
            </p:nvSpPr>
            <p:spPr>
              <a:xfrm>
                <a:off x="504825" y="1020462"/>
                <a:ext cx="11382376" cy="2308324"/>
              </a:xfrm>
              <a:prstGeom prst="rect">
                <a:avLst/>
              </a:prstGeom>
              <a:blipFill rotWithShape="1">
                <a:blip r:embed="rId4"/>
                <a:stretch>
                  <a:fillRect l="-750" r="-803" b="-2375"/>
                </a:stretch>
              </a:blipFill>
            </p:spPr>
            <p:txBody>
              <a:bodyPr/>
              <a:lstStyle/>
              <a:p>
                <a:r>
                  <a:rPr lang="zh-CN" altLang="en-US">
                    <a:noFill/>
                  </a:rPr>
                  <a:t> </a:t>
                </a:r>
              </a:p>
            </p:txBody>
          </p:sp>
        </mc:Fallback>
      </mc:AlternateContent>
      <p:graphicFrame>
        <p:nvGraphicFramePr>
          <p:cNvPr id="12" name="对象 11"/>
          <p:cNvGraphicFramePr>
            <a:graphicFrameLocks noChangeAspect="1"/>
          </p:cNvGraphicFramePr>
          <p:nvPr>
            <p:extLst>
              <p:ext uri="{D42A27DB-BD31-4B8C-83A1-F6EECF244321}">
                <p14:modId xmlns:p14="http://schemas.microsoft.com/office/powerpoint/2010/main" val="2180745472"/>
              </p:ext>
            </p:extLst>
          </p:nvPr>
        </p:nvGraphicFramePr>
        <p:xfrm>
          <a:off x="308115" y="3467715"/>
          <a:ext cx="4789377" cy="3167264"/>
        </p:xfrm>
        <a:graphic>
          <a:graphicData uri="http://schemas.openxmlformats.org/presentationml/2006/ole">
            <mc:AlternateContent xmlns:mc="http://schemas.openxmlformats.org/markup-compatibility/2006">
              <mc:Choice xmlns:v="urn:schemas-microsoft-com:vml" Requires="v">
                <p:oleObj spid="_x0000_s532568" name="Visio" r:id="rId5" imgW="2669346" imgH="1755000" progId="Visio.Drawing.11">
                  <p:embed/>
                </p:oleObj>
              </mc:Choice>
              <mc:Fallback>
                <p:oleObj name="Visio" r:id="rId5" imgW="2669346" imgH="1755000" progId="Visio.Drawing.11">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8115" y="3467715"/>
                        <a:ext cx="4789377" cy="3167264"/>
                      </a:xfrm>
                      <a:prstGeom prst="rect">
                        <a:avLst/>
                      </a:prstGeom>
                      <a:solidFill>
                        <a:schemeClr val="accent5">
                          <a:lumMod val="20000"/>
                          <a:lumOff val="80000"/>
                        </a:schemeClr>
                      </a:solidFill>
                    </p:spPr>
                  </p:pic>
                </p:oleObj>
              </mc:Fallback>
            </mc:AlternateContent>
          </a:graphicData>
        </a:graphic>
      </p:graphicFrame>
      <p:graphicFrame>
        <p:nvGraphicFramePr>
          <p:cNvPr id="14" name="对象 13"/>
          <p:cNvGraphicFramePr>
            <a:graphicFrameLocks noChangeAspect="1"/>
          </p:cNvGraphicFramePr>
          <p:nvPr>
            <p:extLst>
              <p:ext uri="{D42A27DB-BD31-4B8C-83A1-F6EECF244321}">
                <p14:modId xmlns:p14="http://schemas.microsoft.com/office/powerpoint/2010/main" val="210170126"/>
              </p:ext>
            </p:extLst>
          </p:nvPr>
        </p:nvGraphicFramePr>
        <p:xfrm>
          <a:off x="5792882" y="3438808"/>
          <a:ext cx="3541618" cy="3196171"/>
        </p:xfrm>
        <a:graphic>
          <a:graphicData uri="http://schemas.openxmlformats.org/presentationml/2006/ole">
            <mc:AlternateContent xmlns:mc="http://schemas.openxmlformats.org/markup-compatibility/2006">
              <mc:Choice xmlns:v="urn:schemas-microsoft-com:vml" Requires="v">
                <p:oleObj spid="_x0000_s532569" name="Visio" r:id="rId7" imgW="1928749" imgH="1738800" progId="Visio.Drawing.11">
                  <p:embed/>
                </p:oleObj>
              </mc:Choice>
              <mc:Fallback>
                <p:oleObj name="Visio" r:id="rId7" imgW="1928749" imgH="1738800" progId="Visio.Drawing.11">
                  <p:embed/>
                  <p:pic>
                    <p:nvPicPr>
                      <p:cNvPr id="0" name=""/>
                      <p:cNvPicPr>
                        <a:picLocks noChangeAspect="1" noChangeArrowheads="1"/>
                      </p:cNvPicPr>
                      <p:nvPr/>
                    </p:nvPicPr>
                    <p:blipFill>
                      <a:blip r:embed="rId8"/>
                      <a:srcRect/>
                      <a:stretch>
                        <a:fillRect/>
                      </a:stretch>
                    </p:blipFill>
                    <p:spPr bwMode="auto">
                      <a:xfrm>
                        <a:off x="5792882" y="3438808"/>
                        <a:ext cx="3541618" cy="3196171"/>
                      </a:xfrm>
                      <a:prstGeom prst="rect">
                        <a:avLst/>
                      </a:prstGeom>
                      <a:solidFill>
                        <a:srgbClr val="FFFFCC"/>
                      </a:solidFill>
                    </p:spPr>
                  </p:pic>
                </p:oleObj>
              </mc:Fallback>
            </mc:AlternateContent>
          </a:graphicData>
        </a:graphic>
      </p:graphicFrame>
      <p:sp>
        <p:nvSpPr>
          <p:cNvPr id="15" name="矩形 14"/>
          <p:cNvSpPr/>
          <p:nvPr/>
        </p:nvSpPr>
        <p:spPr>
          <a:xfrm>
            <a:off x="8839201" y="3623138"/>
            <a:ext cx="3048000" cy="1135054"/>
          </a:xfrm>
          <a:prstGeom prst="rect">
            <a:avLst/>
          </a:prstGeom>
        </p:spPr>
        <p:txBody>
          <a:bodyPr>
            <a:spAutoFit/>
          </a:bodyPr>
          <a:lstStyle/>
          <a:p>
            <a:pPr marL="800100" lvl="1" indent="-342900" defTabSz="468000">
              <a:lnSpc>
                <a:spcPct val="150000"/>
              </a:lnSpc>
              <a:buClr>
                <a:srgbClr val="3859CD"/>
              </a:buClr>
              <a:buFont typeface="Wingdings" panose="05000000000000000000" pitchFamily="2" charset="2"/>
              <a:buChar char="n"/>
            </a:pPr>
            <a:r>
              <a:rPr lang="en-US" altLang="zh-CN" sz="2400" b="1" dirty="0">
                <a:solidFill>
                  <a:srgbClr val="0000CC"/>
                </a:solidFill>
                <a:latin typeface="微软雅黑" panose="020B0503020204020204" pitchFamily="34" charset="-122"/>
                <a:ea typeface="微软雅黑" panose="020B0503020204020204" pitchFamily="34" charset="-122"/>
              </a:rPr>
              <a:t>0111</a:t>
            </a:r>
            <a:r>
              <a:rPr lang="zh-CN" altLang="en-US" sz="2400" b="1" dirty="0">
                <a:solidFill>
                  <a:srgbClr val="0000CC"/>
                </a:solidFill>
                <a:latin typeface="微软雅黑" panose="020B0503020204020204" pitchFamily="34" charset="-122"/>
                <a:ea typeface="微软雅黑" panose="020B0503020204020204" pitchFamily="34" charset="-122"/>
              </a:rPr>
              <a:t>：</a:t>
            </a:r>
            <a:r>
              <a:rPr lang="zh-CN" altLang="en-US" sz="2400" b="1" dirty="0">
                <a:solidFill>
                  <a:srgbClr val="FF0000"/>
                </a:solidFill>
                <a:latin typeface="微软雅黑" panose="020B0503020204020204" pitchFamily="34" charset="-122"/>
                <a:ea typeface="微软雅黑" panose="020B0503020204020204" pitchFamily="34" charset="-122"/>
              </a:rPr>
              <a:t>短暂的无效状态</a:t>
            </a:r>
          </a:p>
        </p:txBody>
      </p:sp>
      <p:pic>
        <p:nvPicPr>
          <p:cNvPr id="17" name="图片 16">
            <a:hlinkClick r:id="rId9" action="ppaction://hlinksldjump"/>
          </p:cNvPr>
          <p:cNvPicPr>
            <a:picLocks noChangeAspect="1"/>
          </p:cNvPicPr>
          <p:nvPr/>
        </p:nvPicPr>
        <p:blipFill>
          <a:blip r:embed="rId10" cstate="print">
            <a:lum bright="70000" contrast="-70000"/>
            <a:extLst>
              <a:ext uri="{BEBA8EAE-BF5A-486C-A8C5-ECC9F3942E4B}">
                <a14:imgProps xmlns:a14="http://schemas.microsoft.com/office/drawing/2010/main">
                  <a14:imgLayer r:embed="rId11">
                    <a14:imgEffect>
                      <a14:saturation sat="0"/>
                    </a14:imgEffect>
                  </a14:imgLayer>
                </a14:imgProps>
              </a:ext>
              <a:ext uri="{28A0092B-C50C-407E-A947-70E740481C1C}">
                <a14:useLocalDpi xmlns:a14="http://schemas.microsoft.com/office/drawing/2010/main" val="0"/>
              </a:ext>
            </a:extLst>
          </a:blip>
          <a:stretch>
            <a:fillRect/>
          </a:stretch>
        </p:blipFill>
        <p:spPr>
          <a:xfrm>
            <a:off x="5249892" y="6182393"/>
            <a:ext cx="452586" cy="452586"/>
          </a:xfrm>
          <a:prstGeom prst="rect">
            <a:avLst/>
          </a:prstGeom>
          <a:solidFill>
            <a:srgbClr val="3859CD"/>
          </a:solidFill>
          <a:effectLst>
            <a:glow rad="63500">
              <a:schemeClr val="accent1">
                <a:satMod val="175000"/>
                <a:alpha val="40000"/>
              </a:schemeClr>
            </a:glow>
            <a:softEdge rad="31750"/>
          </a:effectLst>
        </p:spPr>
      </p:pic>
    </p:spTree>
    <p:extLst>
      <p:ext uri="{BB962C8B-B14F-4D97-AF65-F5344CB8AC3E}">
        <p14:creationId xmlns:p14="http://schemas.microsoft.com/office/powerpoint/2010/main" val="1401956820"/>
      </p:ext>
    </p:extLst>
  </p:cSld>
  <p:clrMapOvr>
    <a:masterClrMapping/>
  </p:clrMapOvr>
  <mc:AlternateContent xmlns:mc="http://schemas.openxmlformats.org/markup-compatibility/2006" xmlns:p14="http://schemas.microsoft.com/office/powerpoint/2010/main">
    <mc:Choice Requires="p14">
      <p:transition spd="slow" p14:dur="1250">
        <p:randomBar dir="vert"/>
      </p:transition>
    </mc:Choice>
    <mc:Fallback xmlns="">
      <p:transition spd="slow">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 fill="hold" grpId="0" nodeType="click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anim calcmode="lin" valueType="num">
                                      <p:cBhvr additive="base">
                                        <p:cTn id="13"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
                                            <p:txEl>
                                              <p:pRg st="1" end="1"/>
                                            </p:txEl>
                                          </p:spTgt>
                                        </p:tgtEl>
                                        <p:attrNameLst>
                                          <p:attrName>ppt_y</p:attrName>
                                        </p:attrNameLst>
                                      </p:cBhvr>
                                      <p:tavLst>
                                        <p:tav tm="0">
                                          <p:val>
                                            <p:strVal val="0-#ppt_h/2"/>
                                          </p:val>
                                        </p:tav>
                                        <p:tav tm="100000">
                                          <p:val>
                                            <p:strVal val="#ppt_y"/>
                                          </p:val>
                                        </p:tav>
                                      </p:tavLst>
                                    </p:anim>
                                  </p:childTnLst>
                                </p:cTn>
                              </p:par>
                            </p:childTnLst>
                          </p:cTn>
                        </p:par>
                        <p:par>
                          <p:cTn id="15" fill="hold">
                            <p:stCondLst>
                              <p:cond delay="500"/>
                            </p:stCondLst>
                            <p:childTnLst>
                              <p:par>
                                <p:cTn id="16" presetID="2" presetClass="entr" presetSubtype="1" fill="hold" grpId="0" nodeType="afterEffect">
                                  <p:stCondLst>
                                    <p:cond delay="0"/>
                                  </p:stCondLst>
                                  <p:childTnLst>
                                    <p:set>
                                      <p:cBhvr>
                                        <p:cTn id="17" dur="1" fill="hold">
                                          <p:stCondLst>
                                            <p:cond delay="0"/>
                                          </p:stCondLst>
                                        </p:cTn>
                                        <p:tgtEl>
                                          <p:spTgt spid="6">
                                            <p:txEl>
                                              <p:pRg st="2" end="2"/>
                                            </p:txEl>
                                          </p:spTgt>
                                        </p:tgtEl>
                                        <p:attrNameLst>
                                          <p:attrName>style.visibility</p:attrName>
                                        </p:attrNameLst>
                                      </p:cBhvr>
                                      <p:to>
                                        <p:strVal val="visible"/>
                                      </p:to>
                                    </p:set>
                                    <p:anim calcmode="lin" valueType="num">
                                      <p:cBhvr additive="base">
                                        <p:cTn id="18"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6">
                                            <p:txEl>
                                              <p:pRg st="2" end="2"/>
                                            </p:txEl>
                                          </p:spTgt>
                                        </p:tgtEl>
                                        <p:attrNameLst>
                                          <p:attrName>ppt_y</p:attrName>
                                        </p:attrNameLst>
                                      </p:cBhvr>
                                      <p:tavLst>
                                        <p:tav tm="0">
                                          <p:val>
                                            <p:strVal val="0-#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12"/>
                                        </p:tgtEl>
                                        <p:attrNameLst>
                                          <p:attrName>style.visibility</p:attrName>
                                        </p:attrNameLst>
                                      </p:cBhvr>
                                      <p:to>
                                        <p:strVal val="visible"/>
                                      </p:to>
                                    </p:set>
                                    <p:anim calcmode="lin" valueType="num">
                                      <p:cBhvr additive="base">
                                        <p:cTn id="24" dur="500" fill="hold"/>
                                        <p:tgtEl>
                                          <p:spTgt spid="12"/>
                                        </p:tgtEl>
                                        <p:attrNameLst>
                                          <p:attrName>ppt_x</p:attrName>
                                        </p:attrNameLst>
                                      </p:cBhvr>
                                      <p:tavLst>
                                        <p:tav tm="0">
                                          <p:val>
                                            <p:strVal val="#ppt_x"/>
                                          </p:val>
                                        </p:tav>
                                        <p:tav tm="100000">
                                          <p:val>
                                            <p:strVal val="#ppt_x"/>
                                          </p:val>
                                        </p:tav>
                                      </p:tavLst>
                                    </p:anim>
                                    <p:anim calcmode="lin" valueType="num">
                                      <p:cBhvr additive="base">
                                        <p:cTn id="25" dur="500" fill="hold"/>
                                        <p:tgtEl>
                                          <p:spTgt spid="12"/>
                                        </p:tgtEl>
                                        <p:attrNameLst>
                                          <p:attrName>ppt_y</p:attrName>
                                        </p:attrNameLst>
                                      </p:cBhvr>
                                      <p:tavLst>
                                        <p:tav tm="0">
                                          <p:val>
                                            <p:strVal val="1+#ppt_h/2"/>
                                          </p:val>
                                        </p:tav>
                                        <p:tav tm="100000">
                                          <p:val>
                                            <p:strVal val="#ppt_y"/>
                                          </p:val>
                                        </p:tav>
                                      </p:tavLst>
                                    </p:anim>
                                  </p:childTnLst>
                                </p:cTn>
                              </p:par>
                              <p:par>
                                <p:cTn id="26" presetID="2" presetClass="entr" presetSubtype="4" fill="hold" nodeType="withEffect">
                                  <p:stCondLst>
                                    <p:cond delay="0"/>
                                  </p:stCondLst>
                                  <p:childTnLst>
                                    <p:set>
                                      <p:cBhvr>
                                        <p:cTn id="27" dur="1" fill="hold">
                                          <p:stCondLst>
                                            <p:cond delay="0"/>
                                          </p:stCondLst>
                                        </p:cTn>
                                        <p:tgtEl>
                                          <p:spTgt spid="14"/>
                                        </p:tgtEl>
                                        <p:attrNameLst>
                                          <p:attrName>style.visibility</p:attrName>
                                        </p:attrNameLst>
                                      </p:cBhvr>
                                      <p:to>
                                        <p:strVal val="visible"/>
                                      </p:to>
                                    </p:set>
                                    <p:anim calcmode="lin" valueType="num">
                                      <p:cBhvr additive="base">
                                        <p:cTn id="28" dur="500" fill="hold"/>
                                        <p:tgtEl>
                                          <p:spTgt spid="14"/>
                                        </p:tgtEl>
                                        <p:attrNameLst>
                                          <p:attrName>ppt_x</p:attrName>
                                        </p:attrNameLst>
                                      </p:cBhvr>
                                      <p:tavLst>
                                        <p:tav tm="0">
                                          <p:val>
                                            <p:strVal val="#ppt_x"/>
                                          </p:val>
                                        </p:tav>
                                        <p:tav tm="100000">
                                          <p:val>
                                            <p:strVal val="#ppt_x"/>
                                          </p:val>
                                        </p:tav>
                                      </p:tavLst>
                                    </p:anim>
                                    <p:anim calcmode="lin" valueType="num">
                                      <p:cBhvr additive="base">
                                        <p:cTn id="29" dur="500" fill="hold"/>
                                        <p:tgtEl>
                                          <p:spTgt spid="14"/>
                                        </p:tgtEl>
                                        <p:attrNameLst>
                                          <p:attrName>ppt_y</p:attrName>
                                        </p:attrNameLst>
                                      </p:cBhvr>
                                      <p:tavLst>
                                        <p:tav tm="0">
                                          <p:val>
                                            <p:strVal val="1+#ppt_h/2"/>
                                          </p:val>
                                        </p:tav>
                                        <p:tav tm="100000">
                                          <p:val>
                                            <p:strVal val="#ppt_y"/>
                                          </p:val>
                                        </p:tav>
                                      </p:tavLst>
                                    </p:anim>
                                  </p:childTnLst>
                                </p:cTn>
                              </p:par>
                            </p:childTnLst>
                          </p:cTn>
                        </p:par>
                        <p:par>
                          <p:cTn id="30" fill="hold">
                            <p:stCondLst>
                              <p:cond delay="500"/>
                            </p:stCondLst>
                            <p:childTnLst>
                              <p:par>
                                <p:cTn id="31" presetID="16" presetClass="entr" presetSubtype="21" fill="hold" grpId="0" nodeType="after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barn(inVertical)">
                                      <p:cBhvr>
                                        <p:cTn id="33" dur="500"/>
                                        <p:tgtEl>
                                          <p:spTgt spid="15"/>
                                        </p:tgtEl>
                                      </p:cBhvr>
                                    </p:animEffect>
                                  </p:childTnLst>
                                </p:cTn>
                              </p:par>
                            </p:childTnLst>
                          </p:cTn>
                        </p:par>
                        <p:par>
                          <p:cTn id="34" fill="hold">
                            <p:stCondLst>
                              <p:cond delay="1000"/>
                            </p:stCondLst>
                            <p:childTnLst>
                              <p:par>
                                <p:cTn id="35" presetID="10" presetClass="entr" presetSubtype="0" fill="hold" nodeType="after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fade">
                                      <p:cBhvr>
                                        <p:cTn id="3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15"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B6D9C768-8413-45FA-BDC7-53DA68035736}" type="slidenum">
              <a:rPr lang="zh-CN" altLang="en-US" smtClean="0"/>
              <a:t>66</a:t>
            </a:fld>
            <a:endParaRPr lang="zh-CN" altLang="en-US"/>
          </a:p>
        </p:txBody>
      </p:sp>
      <p:sp>
        <p:nvSpPr>
          <p:cNvPr id="53" name="文本框 52"/>
          <p:cNvSpPr txBox="1"/>
          <p:nvPr/>
        </p:nvSpPr>
        <p:spPr>
          <a:xfrm>
            <a:off x="3542284" y="2477924"/>
            <a:ext cx="7247381" cy="2308324"/>
          </a:xfrm>
          <a:prstGeom prst="rect">
            <a:avLst/>
          </a:prstGeom>
          <a:noFill/>
        </p:spPr>
        <p:txBody>
          <a:bodyPr wrap="square" rtlCol="0">
            <a:spAutoFit/>
          </a:bodyPr>
          <a:lstStyle/>
          <a:p>
            <a:pPr marL="285750" indent="-285750">
              <a:lnSpc>
                <a:spcPct val="150000"/>
              </a:lnSpc>
              <a:buClr>
                <a:srgbClr val="235EB8"/>
              </a:buClr>
              <a:buSzPct val="85000"/>
              <a:buFont typeface="Wingdings" panose="05000000000000000000" pitchFamily="2" charset="2"/>
              <a:buChar char="n"/>
            </a:pPr>
            <a:r>
              <a:rPr lang="en-US" altLang="zh-CN" sz="3200" b="1" dirty="0">
                <a:latin typeface="微软雅黑" panose="020B0503020204020204" pitchFamily="34" charset="-122"/>
                <a:ea typeface="微软雅黑" panose="020B0503020204020204" pitchFamily="34" charset="-122"/>
              </a:rPr>
              <a:t> </a:t>
            </a:r>
            <a:r>
              <a:rPr lang="en-US" altLang="zh-CN" sz="3200" b="1" dirty="0">
                <a:latin typeface="微软雅黑" panose="020B0503020204020204" pitchFamily="34" charset="-122"/>
                <a:ea typeface="微软雅黑" panose="020B0503020204020204" pitchFamily="34" charset="-122"/>
                <a:hlinkClick r:id="rId3" action="ppaction://hlinksldjump"/>
              </a:rPr>
              <a:t>6.6.1  </a:t>
            </a:r>
            <a:r>
              <a:rPr lang="zh-CN" altLang="en-US" sz="3200" b="1" dirty="0">
                <a:latin typeface="微软雅黑" panose="020B0503020204020204" pitchFamily="34" charset="-122"/>
                <a:ea typeface="微软雅黑" panose="020B0503020204020204" pitchFamily="34" charset="-122"/>
                <a:hlinkClick r:id="rId3" action="ppaction://hlinksldjump"/>
              </a:rPr>
              <a:t>分频器的设计</a:t>
            </a:r>
            <a:endParaRPr lang="en-US" altLang="zh-CN" sz="3200" b="1" dirty="0">
              <a:latin typeface="微软雅黑" panose="020B0503020204020204" pitchFamily="34" charset="-122"/>
              <a:ea typeface="微软雅黑" panose="020B0503020204020204" pitchFamily="34" charset="-122"/>
            </a:endParaRPr>
          </a:p>
          <a:p>
            <a:pPr marL="285750" indent="-285750">
              <a:lnSpc>
                <a:spcPct val="150000"/>
              </a:lnSpc>
              <a:buClr>
                <a:srgbClr val="235EB8"/>
              </a:buClr>
              <a:buSzPct val="85000"/>
              <a:buFont typeface="Wingdings" panose="05000000000000000000" pitchFamily="2" charset="2"/>
              <a:buChar char="n"/>
            </a:pPr>
            <a:r>
              <a:rPr lang="en-US" altLang="zh-CN" sz="3200" b="1" dirty="0">
                <a:latin typeface="微软雅黑" panose="020B0503020204020204" pitchFamily="34" charset="-122"/>
                <a:ea typeface="微软雅黑" panose="020B0503020204020204" pitchFamily="34" charset="-122"/>
              </a:rPr>
              <a:t> </a:t>
            </a:r>
            <a:r>
              <a:rPr lang="en-US" altLang="zh-CN" sz="3200" b="1" dirty="0">
                <a:latin typeface="微软雅黑" panose="020B0503020204020204" pitchFamily="34" charset="-122"/>
                <a:ea typeface="微软雅黑" panose="020B0503020204020204" pitchFamily="34" charset="-122"/>
                <a:hlinkClick r:id="" action="ppaction://noaction"/>
              </a:rPr>
              <a:t>6.6.2  </a:t>
            </a:r>
            <a:r>
              <a:rPr lang="zh-CN" altLang="en-US" sz="3200" b="1" dirty="0">
                <a:latin typeface="微软雅黑" panose="020B0503020204020204" pitchFamily="34" charset="-122"/>
                <a:ea typeface="微软雅黑" panose="020B0503020204020204" pitchFamily="34" charset="-122"/>
                <a:hlinkClick r:id="" action="ppaction://noaction"/>
              </a:rPr>
              <a:t>顺序脉冲发生器</a:t>
            </a:r>
            <a:endParaRPr lang="en-US" altLang="zh-CN" sz="3200" b="1" dirty="0">
              <a:latin typeface="微软雅黑" panose="020B0503020204020204" pitchFamily="34" charset="-122"/>
              <a:ea typeface="微软雅黑" panose="020B0503020204020204" pitchFamily="34" charset="-122"/>
            </a:endParaRPr>
          </a:p>
          <a:p>
            <a:pPr marL="285750" indent="-285750">
              <a:lnSpc>
                <a:spcPct val="150000"/>
              </a:lnSpc>
              <a:buClr>
                <a:srgbClr val="235EB8"/>
              </a:buClr>
              <a:buSzPct val="85000"/>
              <a:buFont typeface="Wingdings" panose="05000000000000000000" pitchFamily="2" charset="2"/>
              <a:buChar char="n"/>
            </a:pPr>
            <a:r>
              <a:rPr lang="en-US" altLang="zh-CN" sz="3200" b="1" dirty="0">
                <a:latin typeface="微软雅黑" panose="020B0503020204020204" pitchFamily="34" charset="-122"/>
                <a:ea typeface="微软雅黑" panose="020B0503020204020204" pitchFamily="34" charset="-122"/>
              </a:rPr>
              <a:t> </a:t>
            </a:r>
            <a:r>
              <a:rPr lang="en-US" altLang="zh-CN" sz="3200" b="1" dirty="0">
                <a:latin typeface="微软雅黑" panose="020B0503020204020204" pitchFamily="34" charset="-122"/>
                <a:ea typeface="微软雅黑" panose="020B0503020204020204" pitchFamily="34" charset="-122"/>
                <a:hlinkClick r:id="" action="ppaction://noaction"/>
              </a:rPr>
              <a:t>6.6.3  </a:t>
            </a:r>
            <a:r>
              <a:rPr lang="zh-CN" altLang="en-US" sz="3200" b="1" dirty="0">
                <a:latin typeface="微软雅黑" panose="020B0503020204020204" pitchFamily="34" charset="-122"/>
                <a:ea typeface="微软雅黑" panose="020B0503020204020204" pitchFamily="34" charset="-122"/>
                <a:hlinkClick r:id="" action="ppaction://noaction"/>
              </a:rPr>
              <a:t>序列信号发生器</a:t>
            </a:r>
            <a:endParaRPr lang="en-US" altLang="zh-CN" sz="3200" b="1" dirty="0">
              <a:latin typeface="微软雅黑" panose="020B0503020204020204" pitchFamily="34" charset="-122"/>
              <a:ea typeface="微软雅黑" panose="020B0503020204020204" pitchFamily="34" charset="-122"/>
            </a:endParaRPr>
          </a:p>
        </p:txBody>
      </p:sp>
      <p:sp>
        <p:nvSpPr>
          <p:cNvPr id="4" name="页脚占位符 3"/>
          <p:cNvSpPr>
            <a:spLocks noGrp="1"/>
          </p:cNvSpPr>
          <p:nvPr>
            <p:ph type="ftr" sz="quarter" idx="11"/>
          </p:nvPr>
        </p:nvSpPr>
        <p:spPr>
          <a:xfrm>
            <a:off x="9628094" y="0"/>
            <a:ext cx="2563906" cy="510988"/>
          </a:xfrm>
        </p:spPr>
        <p:txBody>
          <a:bodyPr/>
          <a:lstStyle/>
          <a:p>
            <a:r>
              <a:rPr lang="zh-CN" altLang="en-US"/>
              <a:t>第</a:t>
            </a:r>
            <a:r>
              <a:rPr lang="en-US" altLang="zh-CN"/>
              <a:t>6</a:t>
            </a:r>
            <a:r>
              <a:rPr lang="zh-CN" altLang="en-US"/>
              <a:t>章 同步时序逻辑电路</a:t>
            </a:r>
            <a:endParaRPr lang="zh-CN" altLang="en-US" dirty="0"/>
          </a:p>
        </p:txBody>
      </p:sp>
      <p:sp>
        <p:nvSpPr>
          <p:cNvPr id="9" name="平行四边形 8"/>
          <p:cNvSpPr/>
          <p:nvPr/>
        </p:nvSpPr>
        <p:spPr>
          <a:xfrm>
            <a:off x="304512" y="129448"/>
            <a:ext cx="1295687" cy="612000"/>
          </a:xfrm>
          <a:prstGeom prst="parallelogram">
            <a:avLst/>
          </a:prstGeom>
          <a:effectLst>
            <a:glow rad="63500">
              <a:schemeClr val="accent1">
                <a:satMod val="175000"/>
                <a:alpha val="40000"/>
              </a:schemeClr>
            </a:glow>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latin typeface="微软雅黑" panose="020B0503020204020204" pitchFamily="34" charset="-122"/>
                <a:ea typeface="微软雅黑" panose="020B0503020204020204" pitchFamily="34" charset="-122"/>
                <a:cs typeface="Times New Roman" panose="02020603050405020304" pitchFamily="18" charset="0"/>
              </a:rPr>
              <a:t>6.6</a:t>
            </a:r>
            <a:endParaRPr lang="zh-CN" altLang="en-US" sz="36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0" name="标题 2"/>
          <p:cNvSpPr>
            <a:spLocks noGrp="1"/>
          </p:cNvSpPr>
          <p:nvPr>
            <p:ph type="title"/>
          </p:nvPr>
        </p:nvSpPr>
        <p:spPr>
          <a:xfrm>
            <a:off x="1717040" y="97943"/>
            <a:ext cx="7985760" cy="732155"/>
          </a:xfrm>
        </p:spPr>
        <p:txBody>
          <a:bodyPr>
            <a:normAutofit/>
          </a:bodyPr>
          <a:lstStyle/>
          <a:p>
            <a:r>
              <a:rPr lang="zh-CN" altLang="en-US" dirty="0">
                <a:effectLst>
                  <a:outerShdw blurRad="38100" dist="38100" dir="2700000" algn="tl">
                    <a:srgbClr val="000000">
                      <a:alpha val="43137"/>
                    </a:srgbClr>
                  </a:outerShdw>
                </a:effectLst>
              </a:rPr>
              <a:t>综合应用与设计</a:t>
            </a:r>
          </a:p>
        </p:txBody>
      </p:sp>
      <p:pic>
        <p:nvPicPr>
          <p:cNvPr id="7" name="图片 6">
            <a:hlinkClick r:id="rId4" action="ppaction://hlinksldjump"/>
          </p:cNvPr>
          <p:cNvPicPr>
            <a:picLocks noChangeAspect="1"/>
          </p:cNvPicPr>
          <p:nvPr/>
        </p:nvPicPr>
        <p:blipFill>
          <a:blip r:embed="rId5" cstate="print">
            <a:lum bright="70000" contrast="-70000"/>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tretch>
            <a:fillRect/>
          </a:stretch>
        </p:blipFill>
        <p:spPr>
          <a:xfrm>
            <a:off x="5815392" y="6031674"/>
            <a:ext cx="452586" cy="452586"/>
          </a:xfrm>
          <a:prstGeom prst="rect">
            <a:avLst/>
          </a:prstGeom>
          <a:solidFill>
            <a:srgbClr val="3859CD"/>
          </a:solidFill>
          <a:effectLst>
            <a:glow rad="63500">
              <a:schemeClr val="accent1">
                <a:satMod val="175000"/>
                <a:alpha val="40000"/>
              </a:schemeClr>
            </a:glow>
            <a:softEdge rad="31750"/>
          </a:effectLst>
        </p:spPr>
      </p:pic>
    </p:spTree>
    <p:extLst>
      <p:ext uri="{BB962C8B-B14F-4D97-AF65-F5344CB8AC3E}">
        <p14:creationId xmlns:p14="http://schemas.microsoft.com/office/powerpoint/2010/main" val="2152823543"/>
      </p:ext>
    </p:extLst>
  </p:cSld>
  <p:clrMapOvr>
    <a:masterClrMapping/>
  </p:clrMapOvr>
  <mc:AlternateContent xmlns:mc="http://schemas.openxmlformats.org/markup-compatibility/2006" xmlns:p14="http://schemas.microsoft.com/office/powerpoint/2010/main">
    <mc:Choice Requires="p14">
      <p:transition spd="slow" p14:dur="1250">
        <p:randomBar dir="vert"/>
      </p:transition>
    </mc:Choice>
    <mc:Fallback xmlns="">
      <p:transition spd="slow">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B6D9C768-8413-45FA-BDC7-53DA68035736}" type="slidenum">
              <a:rPr lang="zh-CN" altLang="en-US" smtClean="0"/>
              <a:t>67</a:t>
            </a:fld>
            <a:endParaRPr lang="zh-CN" altLang="en-US"/>
          </a:p>
        </p:txBody>
      </p:sp>
      <p:sp>
        <p:nvSpPr>
          <p:cNvPr id="6" name="文本框 5"/>
          <p:cNvSpPr txBox="1"/>
          <p:nvPr/>
        </p:nvSpPr>
        <p:spPr>
          <a:xfrm>
            <a:off x="430831" y="1020461"/>
            <a:ext cx="6412421" cy="3416320"/>
          </a:xfrm>
          <a:prstGeom prst="rect">
            <a:avLst/>
          </a:prstGeom>
          <a:noFill/>
        </p:spPr>
        <p:txBody>
          <a:bodyPr wrap="square" rtlCol="0">
            <a:spAutoFit/>
          </a:bodyPr>
          <a:lstStyle/>
          <a:p>
            <a:pPr marL="342900" indent="-342900" defTabSz="468000">
              <a:lnSpc>
                <a:spcPct val="150000"/>
              </a:lnSpc>
              <a:buClr>
                <a:srgbClr val="3859CD"/>
              </a:buClr>
              <a:buFont typeface="Wingdings" panose="05000000000000000000" pitchFamily="2" charset="2"/>
              <a:buChar char="n"/>
            </a:pPr>
            <a:r>
              <a:rPr lang="zh-CN" altLang="en-US" sz="2400" b="1" dirty="0">
                <a:solidFill>
                  <a:srgbClr val="FF0000"/>
                </a:solidFill>
                <a:latin typeface="微软雅黑" panose="020B0503020204020204" pitchFamily="34" charset="-122"/>
                <a:ea typeface="微软雅黑" panose="020B0503020204020204" pitchFamily="34" charset="-122"/>
              </a:rPr>
              <a:t>模</a:t>
            </a:r>
            <a:r>
              <a:rPr lang="en-US" altLang="zh-CN" sz="2400" b="1" dirty="0">
                <a:solidFill>
                  <a:srgbClr val="FF0000"/>
                </a:solidFill>
                <a:latin typeface="微软雅黑" panose="020B0503020204020204" pitchFamily="34" charset="-122"/>
                <a:ea typeface="微软雅黑" panose="020B0503020204020204" pitchFamily="34" charset="-122"/>
              </a:rPr>
              <a:t>M</a:t>
            </a:r>
            <a:r>
              <a:rPr lang="zh-CN" altLang="en-US" sz="2400" b="1" dirty="0">
                <a:solidFill>
                  <a:srgbClr val="FF0000"/>
                </a:solidFill>
                <a:latin typeface="微软雅黑" panose="020B0503020204020204" pitchFamily="34" charset="-122"/>
                <a:ea typeface="微软雅黑" panose="020B0503020204020204" pitchFamily="34" charset="-122"/>
              </a:rPr>
              <a:t>计数器</a:t>
            </a:r>
            <a:r>
              <a:rPr lang="en-US" altLang="zh-CN" sz="2400" b="1" dirty="0">
                <a:latin typeface="微软雅黑" panose="020B0503020204020204" pitchFamily="34" charset="-122"/>
                <a:ea typeface="微软雅黑" panose="020B0503020204020204" pitchFamily="34" charset="-122"/>
              </a:rPr>
              <a:t>=</a:t>
            </a:r>
            <a:r>
              <a:rPr lang="en-US" altLang="zh-CN" sz="2400" b="1" dirty="0">
                <a:solidFill>
                  <a:srgbClr val="0000CC"/>
                </a:solidFill>
                <a:latin typeface="微软雅黑" panose="020B0503020204020204" pitchFamily="34" charset="-122"/>
                <a:ea typeface="微软雅黑" panose="020B0503020204020204" pitchFamily="34" charset="-122"/>
              </a:rPr>
              <a:t>M</a:t>
            </a:r>
            <a:r>
              <a:rPr lang="zh-CN" altLang="en-US" sz="2400" b="1" dirty="0">
                <a:solidFill>
                  <a:srgbClr val="0000CC"/>
                </a:solidFill>
                <a:latin typeface="微软雅黑" panose="020B0503020204020204" pitchFamily="34" charset="-122"/>
                <a:ea typeface="微软雅黑" panose="020B0503020204020204" pitchFamily="34" charset="-122"/>
              </a:rPr>
              <a:t>分频器</a:t>
            </a:r>
            <a:endParaRPr lang="en-US" altLang="zh-CN" sz="2400" b="1" dirty="0">
              <a:solidFill>
                <a:srgbClr val="0000CC"/>
              </a:solidFill>
              <a:latin typeface="微软雅黑" panose="020B0503020204020204" pitchFamily="34" charset="-122"/>
              <a:ea typeface="微软雅黑" panose="020B0503020204020204" pitchFamily="34" charset="-122"/>
            </a:endParaRPr>
          </a:p>
          <a:p>
            <a:pPr marL="800100" lvl="1" indent="-342900" defTabSz="468000">
              <a:lnSpc>
                <a:spcPct val="150000"/>
              </a:lnSpc>
              <a:buClr>
                <a:srgbClr val="3859CD"/>
              </a:buClr>
              <a:buFont typeface="Wingdings" panose="05000000000000000000" pitchFamily="2" charset="2"/>
              <a:buChar char="n"/>
            </a:pPr>
            <a:r>
              <a:rPr lang="zh-CN" altLang="en-US" sz="2400" b="1" dirty="0">
                <a:solidFill>
                  <a:srgbClr val="FF6600"/>
                </a:solidFill>
                <a:latin typeface="微软雅黑" panose="020B0503020204020204" pitchFamily="34" charset="-122"/>
                <a:ea typeface="微软雅黑" panose="020B0503020204020204" pitchFamily="34" charset="-122"/>
              </a:rPr>
              <a:t>分频系数（分频比）</a:t>
            </a:r>
            <a:r>
              <a:rPr lang="en-US" altLang="zh-CN" sz="2400" b="1" dirty="0">
                <a:latin typeface="微软雅黑" panose="020B0503020204020204" pitchFamily="34" charset="-122"/>
                <a:ea typeface="微软雅黑" panose="020B0503020204020204" pitchFamily="34" charset="-122"/>
              </a:rPr>
              <a:t>=</a:t>
            </a:r>
            <a:r>
              <a:rPr lang="en-US" altLang="zh-CN" sz="2400" b="1" dirty="0">
                <a:solidFill>
                  <a:srgbClr val="0000CC"/>
                </a:solidFill>
                <a:latin typeface="微软雅黑" panose="020B0503020204020204" pitchFamily="34" charset="-122"/>
                <a:ea typeface="微软雅黑" panose="020B0503020204020204" pitchFamily="34" charset="-122"/>
              </a:rPr>
              <a:t>M</a:t>
            </a:r>
          </a:p>
          <a:p>
            <a:pPr marL="800100" lvl="1" indent="-342900" defTabSz="468000">
              <a:lnSpc>
                <a:spcPct val="150000"/>
              </a:lnSpc>
              <a:buClr>
                <a:srgbClr val="3859CD"/>
              </a:buClr>
              <a:buFont typeface="Wingdings" panose="05000000000000000000" pitchFamily="2" charset="2"/>
              <a:buChar char="n"/>
            </a:pPr>
            <a:r>
              <a:rPr lang="en-US" altLang="zh-CN" sz="2400" b="1" dirty="0">
                <a:solidFill>
                  <a:srgbClr val="FF6600"/>
                </a:solidFill>
                <a:latin typeface="微软雅黑" panose="020B0503020204020204" pitchFamily="34" charset="-122"/>
                <a:ea typeface="微软雅黑" panose="020B0503020204020204" pitchFamily="34" charset="-122"/>
              </a:rPr>
              <a:t>CP</a:t>
            </a:r>
            <a:r>
              <a:rPr lang="zh-CN" altLang="en-US" sz="2400" b="1" dirty="0">
                <a:solidFill>
                  <a:srgbClr val="FF6600"/>
                </a:solidFill>
                <a:latin typeface="微软雅黑" panose="020B0503020204020204" pitchFamily="34" charset="-122"/>
                <a:ea typeface="微软雅黑" panose="020B0503020204020204" pitchFamily="34" charset="-122"/>
              </a:rPr>
              <a:t>是一个周期信号，频率是</a:t>
            </a:r>
            <a:r>
              <a:rPr lang="en-US" altLang="zh-CN" sz="2400" b="1" dirty="0">
                <a:solidFill>
                  <a:srgbClr val="FF6600"/>
                </a:solidFill>
                <a:latin typeface="微软雅黑" panose="020B0503020204020204" pitchFamily="34" charset="-122"/>
                <a:ea typeface="微软雅黑" panose="020B0503020204020204" pitchFamily="34" charset="-122"/>
              </a:rPr>
              <a:t>f</a:t>
            </a:r>
            <a:r>
              <a:rPr lang="zh-CN" altLang="en-US" sz="2400" b="1" dirty="0">
                <a:latin typeface="微软雅黑" panose="020B0503020204020204" pitchFamily="34" charset="-122"/>
                <a:ea typeface="微软雅黑" panose="020B0503020204020204" pitchFamily="34" charset="-122"/>
              </a:rPr>
              <a:t>，则计数器的</a:t>
            </a:r>
            <a:r>
              <a:rPr lang="zh-CN" altLang="en-US" sz="2400" b="1" dirty="0">
                <a:solidFill>
                  <a:srgbClr val="0000CC"/>
                </a:solidFill>
                <a:latin typeface="微软雅黑" panose="020B0503020204020204" pitchFamily="34" charset="-122"/>
                <a:ea typeface="微软雅黑" panose="020B0503020204020204" pitchFamily="34" charset="-122"/>
              </a:rPr>
              <a:t>进位输出端的信号频率</a:t>
            </a:r>
            <a:r>
              <a:rPr lang="en-US" altLang="zh-CN" sz="2400" b="1" dirty="0">
                <a:solidFill>
                  <a:srgbClr val="0000CC"/>
                </a:solidFill>
                <a:latin typeface="微软雅黑" panose="020B0503020204020204" pitchFamily="34" charset="-122"/>
                <a:ea typeface="微软雅黑" panose="020B0503020204020204" pitchFamily="34" charset="-122"/>
              </a:rPr>
              <a:t>=</a:t>
            </a:r>
            <a:r>
              <a:rPr lang="en-US" altLang="zh-CN" sz="2400" b="1" dirty="0">
                <a:solidFill>
                  <a:srgbClr val="FF6600"/>
                </a:solidFill>
                <a:latin typeface="微软雅黑" panose="020B0503020204020204" pitchFamily="34" charset="-122"/>
                <a:ea typeface="微软雅黑" panose="020B0503020204020204" pitchFamily="34" charset="-122"/>
              </a:rPr>
              <a:t>f/M</a:t>
            </a:r>
          </a:p>
          <a:p>
            <a:pPr marL="342900" indent="-342900" defTabSz="468000">
              <a:lnSpc>
                <a:spcPct val="150000"/>
              </a:lnSpc>
              <a:buClr>
                <a:srgbClr val="3859CD"/>
              </a:buClr>
              <a:buFont typeface="Wingdings" panose="05000000000000000000" pitchFamily="2" charset="2"/>
              <a:buChar char="n"/>
            </a:pPr>
            <a:r>
              <a:rPr lang="zh-CN" altLang="en-US" sz="2400" b="1" dirty="0">
                <a:solidFill>
                  <a:srgbClr val="00B050"/>
                </a:solidFill>
                <a:latin typeface="微软雅黑" panose="020B0503020204020204" pitchFamily="34" charset="-122"/>
                <a:ea typeface="微软雅黑" panose="020B0503020204020204" pitchFamily="34" charset="-122"/>
              </a:rPr>
              <a:t>对于分频器，只关心分频比</a:t>
            </a:r>
            <a:r>
              <a:rPr lang="zh-CN" altLang="en-US" sz="2400" b="1" dirty="0">
                <a:latin typeface="微软雅黑" panose="020B0503020204020204" pitchFamily="34" charset="-122"/>
                <a:ea typeface="微软雅黑" panose="020B0503020204020204" pitchFamily="34" charset="-122"/>
              </a:rPr>
              <a:t>（即计数器的模），而不关心计数器的状态编码。</a:t>
            </a:r>
          </a:p>
        </p:txBody>
      </p:sp>
      <p:sp>
        <p:nvSpPr>
          <p:cNvPr id="10" name="平行四边形 9"/>
          <p:cNvSpPr/>
          <p:nvPr/>
        </p:nvSpPr>
        <p:spPr>
          <a:xfrm>
            <a:off x="304512" y="129448"/>
            <a:ext cx="1739441" cy="612000"/>
          </a:xfrm>
          <a:prstGeom prst="parallelogram">
            <a:avLst/>
          </a:prstGeom>
          <a:effectLst>
            <a:glow rad="63500">
              <a:schemeClr val="accent1">
                <a:satMod val="175000"/>
                <a:alpha val="40000"/>
              </a:schemeClr>
            </a:glow>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latin typeface="微软雅黑" panose="020B0503020204020204" pitchFamily="34" charset="-122"/>
                <a:ea typeface="微软雅黑" panose="020B0503020204020204" pitchFamily="34" charset="-122"/>
                <a:cs typeface="Times New Roman" panose="02020603050405020304" pitchFamily="18" charset="0"/>
              </a:rPr>
              <a:t>6.6.1</a:t>
            </a:r>
            <a:endParaRPr lang="zh-CN" altLang="en-US" sz="36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3" name="标题 2"/>
          <p:cNvSpPr>
            <a:spLocks noGrp="1"/>
          </p:cNvSpPr>
          <p:nvPr>
            <p:ph type="title"/>
          </p:nvPr>
        </p:nvSpPr>
        <p:spPr>
          <a:xfrm>
            <a:off x="2187686" y="97943"/>
            <a:ext cx="6291295" cy="732155"/>
          </a:xfrm>
        </p:spPr>
        <p:txBody>
          <a:bodyPr>
            <a:normAutofit/>
          </a:bodyPr>
          <a:lstStyle/>
          <a:p>
            <a:r>
              <a:rPr lang="zh-CN" altLang="en-US" dirty="0">
                <a:effectLst>
                  <a:outerShdw blurRad="38100" dist="38100" dir="2700000" algn="tl">
                    <a:srgbClr val="000000">
                      <a:alpha val="43137"/>
                    </a:srgbClr>
                  </a:outerShdw>
                </a:effectLst>
              </a:rPr>
              <a:t>分频器的设计</a:t>
            </a:r>
          </a:p>
        </p:txBody>
      </p:sp>
      <p:sp>
        <p:nvSpPr>
          <p:cNvPr id="9" name="页脚占位符 3"/>
          <p:cNvSpPr>
            <a:spLocks noGrp="1"/>
          </p:cNvSpPr>
          <p:nvPr>
            <p:ph type="ftr" sz="quarter" idx="11"/>
          </p:nvPr>
        </p:nvSpPr>
        <p:spPr>
          <a:xfrm>
            <a:off x="9642764" y="0"/>
            <a:ext cx="2549236" cy="510988"/>
          </a:xfrm>
        </p:spPr>
        <p:txBody>
          <a:bodyPr/>
          <a:lstStyle/>
          <a:p>
            <a:r>
              <a:rPr lang="zh-CN" altLang="en-US"/>
              <a:t>第</a:t>
            </a:r>
            <a:r>
              <a:rPr lang="en-US" altLang="zh-CN"/>
              <a:t>6</a:t>
            </a:r>
            <a:r>
              <a:rPr lang="zh-CN" altLang="en-US"/>
              <a:t>章 同步时序逻辑电路</a:t>
            </a:r>
            <a:endParaRPr lang="zh-CN" altLang="en-US" dirty="0"/>
          </a:p>
        </p:txBody>
      </p:sp>
      <p:graphicFrame>
        <p:nvGraphicFramePr>
          <p:cNvPr id="2" name="对象 1"/>
          <p:cNvGraphicFramePr>
            <a:graphicFrameLocks noChangeAspect="1"/>
          </p:cNvGraphicFramePr>
          <p:nvPr>
            <p:extLst>
              <p:ext uri="{D42A27DB-BD31-4B8C-83A1-F6EECF244321}">
                <p14:modId xmlns:p14="http://schemas.microsoft.com/office/powerpoint/2010/main" val="1423953880"/>
              </p:ext>
            </p:extLst>
          </p:nvPr>
        </p:nvGraphicFramePr>
        <p:xfrm>
          <a:off x="7231319" y="1065715"/>
          <a:ext cx="4684713" cy="3325812"/>
        </p:xfrm>
        <a:graphic>
          <a:graphicData uri="http://schemas.openxmlformats.org/presentationml/2006/ole">
            <mc:AlternateContent xmlns:mc="http://schemas.openxmlformats.org/markup-compatibility/2006">
              <mc:Choice xmlns:v="urn:schemas-microsoft-com:vml" Requires="v">
                <p:oleObj spid="_x0000_s573473" name="Visio" r:id="rId4" imgW="2465990" imgH="1755000" progId="Visio.Drawing.11">
                  <p:embed/>
                </p:oleObj>
              </mc:Choice>
              <mc:Fallback>
                <p:oleObj name="Visio" r:id="rId4" imgW="2465990" imgH="1755000" progId="Visio.Drawing.11">
                  <p:embed/>
                  <p:pic>
                    <p:nvPicPr>
                      <p:cNvPr id="0" name="对象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31319" y="1065715"/>
                        <a:ext cx="4684713" cy="3325812"/>
                      </a:xfrm>
                      <a:prstGeom prst="rect">
                        <a:avLst/>
                      </a:prstGeom>
                      <a:solidFill>
                        <a:schemeClr val="accent5">
                          <a:lumMod val="20000"/>
                          <a:lumOff val="80000"/>
                        </a:schemeClr>
                      </a:solidFill>
                      <a:ln>
                        <a:noFill/>
                      </a:ln>
                      <a:extLst/>
                    </p:spPr>
                  </p:pic>
                </p:oleObj>
              </mc:Fallback>
            </mc:AlternateContent>
          </a:graphicData>
        </a:graphic>
      </p:graphicFrame>
      <p:sp>
        <p:nvSpPr>
          <p:cNvPr id="8" name="文本框 5"/>
          <p:cNvSpPr txBox="1"/>
          <p:nvPr/>
        </p:nvSpPr>
        <p:spPr>
          <a:xfrm>
            <a:off x="7277101" y="4436781"/>
            <a:ext cx="4895235" cy="2308324"/>
          </a:xfrm>
          <a:prstGeom prst="rect">
            <a:avLst/>
          </a:prstGeom>
          <a:noFill/>
        </p:spPr>
        <p:txBody>
          <a:bodyPr wrap="square" rtlCol="0">
            <a:spAutoFit/>
          </a:bodyPr>
          <a:lstStyle/>
          <a:p>
            <a:pPr marL="342900" indent="-342900" defTabSz="468000">
              <a:lnSpc>
                <a:spcPct val="120000"/>
              </a:lnSpc>
              <a:buClr>
                <a:srgbClr val="3859CD"/>
              </a:buClr>
              <a:buFont typeface="Wingdings" panose="05000000000000000000" pitchFamily="2" charset="2"/>
              <a:buChar char="n"/>
            </a:pPr>
            <a:r>
              <a:rPr lang="en-US" altLang="zh-CN" sz="2400" b="1" dirty="0">
                <a:solidFill>
                  <a:srgbClr val="FF0000"/>
                </a:solidFill>
                <a:latin typeface="微软雅黑" panose="020B0503020204020204" pitchFamily="34" charset="-122"/>
                <a:ea typeface="微软雅黑" panose="020B0503020204020204" pitchFamily="34" charset="-122"/>
              </a:rPr>
              <a:t>12</a:t>
            </a:r>
            <a:r>
              <a:rPr lang="zh-CN" altLang="en-US" sz="2400" b="1" dirty="0">
                <a:solidFill>
                  <a:srgbClr val="FF0000"/>
                </a:solidFill>
                <a:latin typeface="微软雅黑" panose="020B0503020204020204" pitchFamily="34" charset="-122"/>
                <a:ea typeface="微软雅黑" panose="020B0503020204020204" pitchFamily="34" charset="-122"/>
              </a:rPr>
              <a:t>分频电路</a:t>
            </a: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Q</a:t>
            </a:r>
            <a:r>
              <a:rPr lang="en-US" altLang="zh-CN" sz="2400" b="1" baseline="-25000" dirty="0">
                <a:latin typeface="微软雅黑" panose="020B0503020204020204" pitchFamily="34" charset="-122"/>
                <a:ea typeface="微软雅黑" panose="020B0503020204020204" pitchFamily="34" charset="-122"/>
              </a:rPr>
              <a:t>3</a:t>
            </a:r>
            <a:r>
              <a:rPr lang="zh-CN" altLang="en-US" sz="2400" b="1" dirty="0">
                <a:latin typeface="微软雅黑" panose="020B0503020204020204" pitchFamily="34" charset="-122"/>
                <a:ea typeface="微软雅黑" panose="020B0503020204020204" pitchFamily="34" charset="-122"/>
              </a:rPr>
              <a:t>输出周期信号</a:t>
            </a:r>
            <a:endParaRPr lang="en-US" altLang="zh-CN" sz="2400" b="1" dirty="0">
              <a:latin typeface="微软雅黑" panose="020B0503020204020204" pitchFamily="34" charset="-122"/>
              <a:ea typeface="微软雅黑" panose="020B0503020204020204" pitchFamily="34" charset="-122"/>
            </a:endParaRPr>
          </a:p>
          <a:p>
            <a:pPr marL="342900" lvl="1" indent="-342900" defTabSz="468000">
              <a:lnSpc>
                <a:spcPct val="120000"/>
              </a:lnSpc>
              <a:buClr>
                <a:srgbClr val="3859CD"/>
              </a:buClr>
              <a:buFont typeface="Wingdings" panose="05000000000000000000" pitchFamily="2" charset="2"/>
              <a:buChar char="n"/>
            </a:pPr>
            <a:r>
              <a:rPr lang="en-US" altLang="zh-CN" sz="2400" b="1" dirty="0">
                <a:solidFill>
                  <a:srgbClr val="0000CC"/>
                </a:solidFill>
                <a:latin typeface="微软雅黑" panose="020B0503020204020204" pitchFamily="34" charset="-122"/>
                <a:ea typeface="微软雅黑" panose="020B0503020204020204" pitchFamily="34" charset="-122"/>
              </a:rPr>
              <a:t>f=</a:t>
            </a:r>
            <a:r>
              <a:rPr lang="en-US" altLang="zh-CN" sz="2400" b="1" dirty="0" err="1">
                <a:solidFill>
                  <a:srgbClr val="0000CC"/>
                </a:solidFill>
                <a:latin typeface="微软雅黑" panose="020B0503020204020204" pitchFamily="34" charset="-122"/>
                <a:ea typeface="微软雅黑" panose="020B0503020204020204" pitchFamily="34" charset="-122"/>
              </a:rPr>
              <a:t>f</a:t>
            </a:r>
            <a:r>
              <a:rPr lang="en-US" altLang="zh-CN" sz="2400" b="1" baseline="-25000" dirty="0" err="1">
                <a:solidFill>
                  <a:srgbClr val="0000CC"/>
                </a:solidFill>
                <a:latin typeface="微软雅黑" panose="020B0503020204020204" pitchFamily="34" charset="-122"/>
                <a:ea typeface="微软雅黑" panose="020B0503020204020204" pitchFamily="34" charset="-122"/>
              </a:rPr>
              <a:t>cp</a:t>
            </a:r>
            <a:r>
              <a:rPr lang="en-US" altLang="zh-CN" sz="2400" b="1" dirty="0">
                <a:solidFill>
                  <a:srgbClr val="0000CC"/>
                </a:solidFill>
                <a:latin typeface="微软雅黑" panose="020B0503020204020204" pitchFamily="34" charset="-122"/>
                <a:ea typeface="微软雅黑" panose="020B0503020204020204" pitchFamily="34" charset="-122"/>
              </a:rPr>
              <a:t>/12</a:t>
            </a:r>
          </a:p>
          <a:p>
            <a:pPr marL="342900" lvl="1" indent="-342900" defTabSz="468000">
              <a:lnSpc>
                <a:spcPct val="120000"/>
              </a:lnSpc>
              <a:buClr>
                <a:srgbClr val="3859CD"/>
              </a:buClr>
              <a:buFont typeface="Wingdings" panose="05000000000000000000" pitchFamily="2" charset="2"/>
              <a:buChar char="n"/>
            </a:pPr>
            <a:r>
              <a:rPr lang="zh-CN" altLang="en-US" sz="2400" b="1" dirty="0">
                <a:solidFill>
                  <a:srgbClr val="00B050"/>
                </a:solidFill>
                <a:latin typeface="微软雅黑" panose="020B0503020204020204" pitchFamily="34" charset="-122"/>
                <a:ea typeface="微软雅黑" panose="020B0503020204020204" pitchFamily="34" charset="-122"/>
              </a:rPr>
              <a:t>占空比是</a:t>
            </a:r>
            <a:r>
              <a:rPr lang="en-US" altLang="zh-CN" sz="2400" b="1" dirty="0">
                <a:solidFill>
                  <a:srgbClr val="00B050"/>
                </a:solidFill>
                <a:latin typeface="微软雅黑" panose="020B0503020204020204" pitchFamily="34" charset="-122"/>
                <a:ea typeface="微软雅黑" panose="020B0503020204020204" pitchFamily="34" charset="-122"/>
              </a:rPr>
              <a:t>4/12=1:3</a:t>
            </a:r>
          </a:p>
          <a:p>
            <a:pPr marL="800100" lvl="1" indent="-342900" defTabSz="468000">
              <a:lnSpc>
                <a:spcPct val="120000"/>
              </a:lnSpc>
              <a:buClr>
                <a:srgbClr val="3859CD"/>
              </a:buClr>
              <a:buFont typeface="Wingdings" panose="05000000000000000000" pitchFamily="2" charset="2"/>
              <a:buChar char="n"/>
            </a:pPr>
            <a:r>
              <a:rPr lang="zh-CN" altLang="en-US" sz="2400" b="1" dirty="0">
                <a:latin typeface="微软雅黑" panose="020B0503020204020204" pitchFamily="34" charset="-122"/>
                <a:ea typeface="微软雅黑" panose="020B0503020204020204" pitchFamily="34" charset="-122"/>
              </a:rPr>
              <a:t>前</a:t>
            </a:r>
            <a:r>
              <a:rPr lang="en-US" altLang="zh-CN" sz="2400" b="1" dirty="0">
                <a:latin typeface="微软雅黑" panose="020B0503020204020204" pitchFamily="34" charset="-122"/>
                <a:ea typeface="微软雅黑" panose="020B0503020204020204" pitchFamily="34" charset="-122"/>
              </a:rPr>
              <a:t>8</a:t>
            </a:r>
            <a:r>
              <a:rPr lang="zh-CN" altLang="en-US" sz="2400" b="1" dirty="0">
                <a:latin typeface="微软雅黑" panose="020B0503020204020204" pitchFamily="34" charset="-122"/>
                <a:ea typeface="微软雅黑" panose="020B0503020204020204" pitchFamily="34" charset="-122"/>
              </a:rPr>
              <a:t>个</a:t>
            </a:r>
            <a:r>
              <a:rPr lang="en-US" altLang="zh-CN" sz="2400" b="1" dirty="0">
                <a:latin typeface="微软雅黑" panose="020B0503020204020204" pitchFamily="34" charset="-122"/>
                <a:ea typeface="微软雅黑" panose="020B0503020204020204" pitchFamily="34" charset="-122"/>
              </a:rPr>
              <a:t>CP</a:t>
            </a:r>
            <a:r>
              <a:rPr lang="zh-CN" altLang="en-US" sz="2400" b="1" dirty="0">
                <a:latin typeface="微软雅黑" panose="020B0503020204020204" pitchFamily="34" charset="-122"/>
                <a:ea typeface="微软雅黑" panose="020B0503020204020204" pitchFamily="34" charset="-122"/>
              </a:rPr>
              <a:t>脉冲</a:t>
            </a:r>
            <a:r>
              <a:rPr lang="en-US" altLang="zh-CN" sz="2400" b="1" dirty="0">
                <a:latin typeface="微软雅黑" panose="020B0503020204020204" pitchFamily="34" charset="-122"/>
                <a:ea typeface="微软雅黑" panose="020B0503020204020204" pitchFamily="34" charset="-122"/>
              </a:rPr>
              <a:t>Q</a:t>
            </a:r>
            <a:r>
              <a:rPr lang="en-US" altLang="zh-CN" sz="2400" b="1" baseline="-25000" dirty="0">
                <a:latin typeface="微软雅黑" panose="020B0503020204020204" pitchFamily="34" charset="-122"/>
                <a:ea typeface="微软雅黑" panose="020B0503020204020204" pitchFamily="34" charset="-122"/>
              </a:rPr>
              <a:t>3</a:t>
            </a:r>
            <a:r>
              <a:rPr lang="en-US" altLang="zh-CN" sz="2400" b="1" dirty="0">
                <a:latin typeface="微软雅黑" panose="020B0503020204020204" pitchFamily="34" charset="-122"/>
                <a:ea typeface="微软雅黑" panose="020B0503020204020204" pitchFamily="34" charset="-122"/>
              </a:rPr>
              <a:t>=0</a:t>
            </a:r>
          </a:p>
          <a:p>
            <a:pPr marL="800100" lvl="1" indent="-342900" defTabSz="468000">
              <a:lnSpc>
                <a:spcPct val="120000"/>
              </a:lnSpc>
              <a:buClr>
                <a:srgbClr val="3859CD"/>
              </a:buClr>
              <a:buFont typeface="Wingdings" panose="05000000000000000000" pitchFamily="2" charset="2"/>
              <a:buChar char="n"/>
            </a:pPr>
            <a:r>
              <a:rPr lang="zh-CN" altLang="en-US" sz="2400" b="1" dirty="0">
                <a:latin typeface="微软雅黑" panose="020B0503020204020204" pitchFamily="34" charset="-122"/>
                <a:ea typeface="微软雅黑" panose="020B0503020204020204" pitchFamily="34" charset="-122"/>
              </a:rPr>
              <a:t>后</a:t>
            </a:r>
            <a:r>
              <a:rPr lang="en-US" altLang="zh-CN" sz="2400" b="1" dirty="0">
                <a:latin typeface="微软雅黑" panose="020B0503020204020204" pitchFamily="34" charset="-122"/>
                <a:ea typeface="微软雅黑" panose="020B0503020204020204" pitchFamily="34" charset="-122"/>
              </a:rPr>
              <a:t>4</a:t>
            </a:r>
            <a:r>
              <a:rPr lang="zh-CN" altLang="en-US" sz="2400" b="1" dirty="0">
                <a:latin typeface="微软雅黑" panose="020B0503020204020204" pitchFamily="34" charset="-122"/>
                <a:ea typeface="微软雅黑" panose="020B0503020204020204" pitchFamily="34" charset="-122"/>
              </a:rPr>
              <a:t>个脉冲</a:t>
            </a:r>
            <a:r>
              <a:rPr lang="en-US" altLang="zh-CN" sz="2400" b="1" dirty="0">
                <a:latin typeface="微软雅黑" panose="020B0503020204020204" pitchFamily="34" charset="-122"/>
                <a:ea typeface="微软雅黑" panose="020B0503020204020204" pitchFamily="34" charset="-122"/>
              </a:rPr>
              <a:t>Q</a:t>
            </a:r>
            <a:r>
              <a:rPr lang="en-US" altLang="zh-CN" sz="2400" b="1" baseline="-25000" dirty="0">
                <a:latin typeface="微软雅黑" panose="020B0503020204020204" pitchFamily="34" charset="-122"/>
                <a:ea typeface="微软雅黑" panose="020B0503020204020204" pitchFamily="34" charset="-122"/>
              </a:rPr>
              <a:t>3</a:t>
            </a:r>
            <a:r>
              <a:rPr lang="en-US" altLang="zh-CN" sz="2400" b="1" dirty="0">
                <a:latin typeface="微软雅黑" panose="020B0503020204020204" pitchFamily="34" charset="-122"/>
                <a:ea typeface="微软雅黑" panose="020B0503020204020204" pitchFamily="34" charset="-122"/>
              </a:rPr>
              <a:t>=1</a:t>
            </a:r>
          </a:p>
        </p:txBody>
      </p:sp>
      <p:sp>
        <p:nvSpPr>
          <p:cNvPr id="11" name="文本框 5"/>
          <p:cNvSpPr txBox="1"/>
          <p:nvPr/>
        </p:nvSpPr>
        <p:spPr>
          <a:xfrm>
            <a:off x="304513" y="4617756"/>
            <a:ext cx="6972588" cy="1754326"/>
          </a:xfrm>
          <a:prstGeom prst="rect">
            <a:avLst/>
          </a:prstGeom>
          <a:noFill/>
        </p:spPr>
        <p:txBody>
          <a:bodyPr wrap="square" rtlCol="0">
            <a:spAutoFit/>
          </a:bodyPr>
          <a:lstStyle/>
          <a:p>
            <a:pPr marL="342900" indent="-342900" defTabSz="468000">
              <a:lnSpc>
                <a:spcPct val="150000"/>
              </a:lnSpc>
              <a:buClr>
                <a:srgbClr val="3859CD"/>
              </a:buClr>
              <a:buFont typeface="Wingdings" panose="05000000000000000000" pitchFamily="2" charset="2"/>
              <a:buChar char="n"/>
            </a:pPr>
            <a:r>
              <a:rPr lang="zh-CN" altLang="en-US" sz="2400" b="1" dirty="0">
                <a:solidFill>
                  <a:srgbClr val="FF0000"/>
                </a:solidFill>
                <a:latin typeface="微软雅黑" panose="020B0503020204020204" pitchFamily="34" charset="-122"/>
                <a:ea typeface="微软雅黑" panose="020B0503020204020204" pitchFamily="34" charset="-122"/>
              </a:rPr>
              <a:t>占空比（</a:t>
            </a:r>
            <a:r>
              <a:rPr lang="en-US" altLang="zh-CN" sz="2400" b="1" dirty="0">
                <a:solidFill>
                  <a:srgbClr val="FF0000"/>
                </a:solidFill>
                <a:latin typeface="微软雅黑" panose="020B0503020204020204" pitchFamily="34" charset="-122"/>
                <a:ea typeface="微软雅黑" panose="020B0503020204020204" pitchFamily="34" charset="-122"/>
              </a:rPr>
              <a:t>Duty Ratio</a:t>
            </a:r>
            <a:r>
              <a:rPr lang="zh-CN" altLang="en-US" sz="2400" b="1" dirty="0">
                <a:solidFill>
                  <a:srgbClr val="FF0000"/>
                </a:solidFill>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：在</a:t>
            </a:r>
            <a:r>
              <a:rPr lang="en-US" altLang="zh-CN" sz="2400" b="1" dirty="0">
                <a:latin typeface="微软雅黑" panose="020B0503020204020204" pitchFamily="34" charset="-122"/>
                <a:ea typeface="微软雅黑" panose="020B0503020204020204" pitchFamily="34" charset="-122"/>
              </a:rPr>
              <a:t>1</a:t>
            </a:r>
            <a:r>
              <a:rPr lang="zh-CN" altLang="en-US" sz="2400" b="1" dirty="0">
                <a:latin typeface="微软雅黑" panose="020B0503020204020204" pitchFamily="34" charset="-122"/>
                <a:ea typeface="微软雅黑" panose="020B0503020204020204" pitchFamily="34" charset="-122"/>
              </a:rPr>
              <a:t>个脉冲周期内，通电时间</a:t>
            </a:r>
            <a:r>
              <a:rPr lang="zh-CN" altLang="en-US" sz="2400" b="1" dirty="0">
                <a:solidFill>
                  <a:srgbClr val="0000CC"/>
                </a:solidFill>
                <a:latin typeface="微软雅黑" panose="020B0503020204020204" pitchFamily="34" charset="-122"/>
                <a:ea typeface="微软雅黑" panose="020B0503020204020204" pitchFamily="34" charset="-122"/>
              </a:rPr>
              <a:t>（高电平）相对于总周期时间所占的比例</a:t>
            </a:r>
            <a:endParaRPr lang="en-US" altLang="zh-CN" sz="2400" b="1" dirty="0">
              <a:latin typeface="微软雅黑" panose="020B0503020204020204" pitchFamily="34" charset="-122"/>
              <a:ea typeface="微软雅黑" panose="020B0503020204020204" pitchFamily="34" charset="-122"/>
            </a:endParaRPr>
          </a:p>
          <a:p>
            <a:pPr marL="342900" indent="-342900" defTabSz="468000">
              <a:lnSpc>
                <a:spcPct val="150000"/>
              </a:lnSpc>
              <a:buClr>
                <a:srgbClr val="3859CD"/>
              </a:buClr>
              <a:buFont typeface="Wingdings" panose="05000000000000000000" pitchFamily="2" charset="2"/>
              <a:buChar char="n"/>
            </a:pPr>
            <a:r>
              <a:rPr lang="zh-CN" altLang="en-US" sz="2400" b="1" dirty="0">
                <a:solidFill>
                  <a:srgbClr val="FF0000"/>
                </a:solidFill>
                <a:latin typeface="微软雅黑" panose="020B0503020204020204" pitchFamily="34" charset="-122"/>
                <a:ea typeface="微软雅黑" panose="020B0503020204020204" pitchFamily="34" charset="-122"/>
              </a:rPr>
              <a:t>方波的占空比</a:t>
            </a:r>
            <a:r>
              <a:rPr lang="en-US" altLang="zh-CN" sz="2400" b="1" dirty="0">
                <a:solidFill>
                  <a:srgbClr val="FF0000"/>
                </a:solidFill>
                <a:latin typeface="微软雅黑" panose="020B0503020204020204" pitchFamily="34" charset="-122"/>
                <a:ea typeface="微软雅黑" panose="020B0503020204020204" pitchFamily="34" charset="-122"/>
              </a:rPr>
              <a:t>=50%</a:t>
            </a:r>
          </a:p>
        </p:txBody>
      </p:sp>
    </p:spTree>
    <p:extLst>
      <p:ext uri="{BB962C8B-B14F-4D97-AF65-F5344CB8AC3E}">
        <p14:creationId xmlns:p14="http://schemas.microsoft.com/office/powerpoint/2010/main" val="2027868582"/>
      </p:ext>
    </p:extLst>
  </p:cSld>
  <p:clrMapOvr>
    <a:masterClrMapping/>
  </p:clrMapOvr>
  <mc:AlternateContent xmlns:mc="http://schemas.openxmlformats.org/markup-compatibility/2006" xmlns:p14="http://schemas.microsoft.com/office/powerpoint/2010/main">
    <mc:Choice Requires="p14">
      <p:transition spd="slow" p14:dur="1250">
        <p:randomBar dir="vert"/>
      </p:transition>
    </mc:Choice>
    <mc:Fallback xmlns="">
      <p:transition spd="slow">
        <p:randomBar dir="vert"/>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B6D9C768-8413-45FA-BDC7-53DA68035736}" type="slidenum">
              <a:rPr lang="zh-CN" altLang="en-US" smtClean="0"/>
              <a:t>68</a:t>
            </a:fld>
            <a:endParaRPr lang="zh-CN" altLang="en-US"/>
          </a:p>
        </p:txBody>
      </p:sp>
      <p:sp>
        <p:nvSpPr>
          <p:cNvPr id="10" name="平行四边形 9"/>
          <p:cNvSpPr/>
          <p:nvPr/>
        </p:nvSpPr>
        <p:spPr>
          <a:xfrm>
            <a:off x="304512" y="129448"/>
            <a:ext cx="1739441" cy="612000"/>
          </a:xfrm>
          <a:prstGeom prst="parallelogram">
            <a:avLst/>
          </a:prstGeom>
          <a:effectLst>
            <a:glow rad="63500">
              <a:schemeClr val="accent1">
                <a:satMod val="175000"/>
                <a:alpha val="40000"/>
              </a:schemeClr>
            </a:glow>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latin typeface="微软雅黑" panose="020B0503020204020204" pitchFamily="34" charset="-122"/>
                <a:ea typeface="微软雅黑" panose="020B0503020204020204" pitchFamily="34" charset="-122"/>
                <a:cs typeface="Times New Roman" panose="02020603050405020304" pitchFamily="18" charset="0"/>
              </a:rPr>
              <a:t>6.6.1</a:t>
            </a:r>
            <a:endParaRPr lang="zh-CN" altLang="en-US" sz="36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3" name="标题 2"/>
          <p:cNvSpPr>
            <a:spLocks noGrp="1"/>
          </p:cNvSpPr>
          <p:nvPr>
            <p:ph type="title"/>
          </p:nvPr>
        </p:nvSpPr>
        <p:spPr>
          <a:xfrm>
            <a:off x="2187686" y="97943"/>
            <a:ext cx="6291295" cy="732155"/>
          </a:xfrm>
        </p:spPr>
        <p:txBody>
          <a:bodyPr>
            <a:normAutofit/>
          </a:bodyPr>
          <a:lstStyle/>
          <a:p>
            <a:r>
              <a:rPr lang="zh-CN" altLang="en-US" dirty="0">
                <a:effectLst>
                  <a:outerShdw blurRad="38100" dist="38100" dir="2700000" algn="tl">
                    <a:srgbClr val="000000">
                      <a:alpha val="43137"/>
                    </a:srgbClr>
                  </a:outerShdw>
                </a:effectLst>
              </a:rPr>
              <a:t>分频器的设计</a:t>
            </a:r>
          </a:p>
        </p:txBody>
      </p:sp>
      <p:sp>
        <p:nvSpPr>
          <p:cNvPr id="9" name="页脚占位符 3"/>
          <p:cNvSpPr>
            <a:spLocks noGrp="1"/>
          </p:cNvSpPr>
          <p:nvPr>
            <p:ph type="ftr" sz="quarter" idx="11"/>
          </p:nvPr>
        </p:nvSpPr>
        <p:spPr>
          <a:xfrm>
            <a:off x="9642764" y="0"/>
            <a:ext cx="2549236" cy="510988"/>
          </a:xfrm>
        </p:spPr>
        <p:txBody>
          <a:bodyPr/>
          <a:lstStyle/>
          <a:p>
            <a:r>
              <a:rPr lang="zh-CN" altLang="en-US"/>
              <a:t>第</a:t>
            </a:r>
            <a:r>
              <a:rPr lang="en-US" altLang="zh-CN"/>
              <a:t>6</a:t>
            </a:r>
            <a:r>
              <a:rPr lang="zh-CN" altLang="en-US"/>
              <a:t>章 同步时序逻辑电路</a:t>
            </a:r>
            <a:endParaRPr lang="zh-CN" altLang="en-US" dirty="0"/>
          </a:p>
        </p:txBody>
      </p:sp>
      <p:sp>
        <p:nvSpPr>
          <p:cNvPr id="6" name="文本框 5"/>
          <p:cNvSpPr txBox="1"/>
          <p:nvPr/>
        </p:nvSpPr>
        <p:spPr>
          <a:xfrm>
            <a:off x="332509" y="1020462"/>
            <a:ext cx="11345141" cy="646331"/>
          </a:xfrm>
          <a:prstGeom prst="rect">
            <a:avLst/>
          </a:prstGeom>
          <a:noFill/>
        </p:spPr>
        <p:txBody>
          <a:bodyPr wrap="square" rtlCol="0">
            <a:spAutoFit/>
          </a:bodyPr>
          <a:lstStyle/>
          <a:p>
            <a:pPr marL="342900" indent="-342900" defTabSz="468000">
              <a:lnSpc>
                <a:spcPct val="150000"/>
              </a:lnSpc>
              <a:buClr>
                <a:srgbClr val="3859CD"/>
              </a:buClr>
              <a:buFont typeface="Wingdings" panose="05000000000000000000" pitchFamily="2" charset="2"/>
              <a:buChar char="n"/>
            </a:pPr>
            <a:r>
              <a:rPr lang="zh-CN" altLang="en-US" sz="2400" b="1" dirty="0">
                <a:solidFill>
                  <a:srgbClr val="FF0000"/>
                </a:solidFill>
                <a:latin typeface="微软雅黑" panose="020B0503020204020204" pitchFamily="34" charset="-122"/>
                <a:ea typeface="微软雅黑" panose="020B0503020204020204" pitchFamily="34" charset="-122"/>
              </a:rPr>
              <a:t>特点：</a:t>
            </a:r>
            <a:r>
              <a:rPr lang="zh-CN" altLang="en-US" sz="2400" b="1" u="sng" dirty="0">
                <a:solidFill>
                  <a:srgbClr val="0000CC"/>
                </a:solidFill>
                <a:latin typeface="微软雅黑" panose="020B0503020204020204" pitchFamily="34" charset="-122"/>
                <a:ea typeface="微软雅黑" panose="020B0503020204020204" pitchFamily="34" charset="-122"/>
              </a:rPr>
              <a:t>分频系数固定</a:t>
            </a:r>
            <a:r>
              <a:rPr lang="zh-CN" altLang="en-US" sz="2400" b="1" dirty="0">
                <a:latin typeface="微软雅黑" panose="020B0503020204020204" pitchFamily="34" charset="-122"/>
                <a:ea typeface="微软雅黑" panose="020B0503020204020204" pitchFamily="34" charset="-122"/>
              </a:rPr>
              <a:t>，由与非门连接电路决定，</a:t>
            </a:r>
            <a:r>
              <a:rPr lang="zh-CN" altLang="en-US" sz="2400" b="1" dirty="0">
                <a:solidFill>
                  <a:srgbClr val="0000CC"/>
                </a:solidFill>
                <a:latin typeface="微软雅黑" panose="020B0503020204020204" pitchFamily="34" charset="-122"/>
                <a:ea typeface="微软雅黑" panose="020B0503020204020204" pitchFamily="34" charset="-122"/>
              </a:rPr>
              <a:t>不可更改，不够灵活</a:t>
            </a:r>
            <a:r>
              <a:rPr lang="zh-CN" altLang="en-US" sz="2400" b="1" dirty="0">
                <a:latin typeface="微软雅黑" panose="020B0503020204020204" pitchFamily="34" charset="-122"/>
                <a:ea typeface="微软雅黑" panose="020B0503020204020204" pitchFamily="34" charset="-122"/>
              </a:rPr>
              <a:t>。</a:t>
            </a:r>
          </a:p>
        </p:txBody>
      </p:sp>
      <p:graphicFrame>
        <p:nvGraphicFramePr>
          <p:cNvPr id="2" name="对象 1"/>
          <p:cNvGraphicFramePr>
            <a:graphicFrameLocks noChangeAspect="1"/>
          </p:cNvGraphicFramePr>
          <p:nvPr>
            <p:extLst>
              <p:ext uri="{D42A27DB-BD31-4B8C-83A1-F6EECF244321}">
                <p14:modId xmlns:p14="http://schemas.microsoft.com/office/powerpoint/2010/main" val="1368255657"/>
              </p:ext>
            </p:extLst>
          </p:nvPr>
        </p:nvGraphicFramePr>
        <p:xfrm>
          <a:off x="6689947" y="2122677"/>
          <a:ext cx="4987703" cy="3518641"/>
        </p:xfrm>
        <a:graphic>
          <a:graphicData uri="http://schemas.openxmlformats.org/presentationml/2006/ole">
            <mc:AlternateContent xmlns:mc="http://schemas.openxmlformats.org/markup-compatibility/2006">
              <mc:Choice xmlns:v="urn:schemas-microsoft-com:vml" Requires="v">
                <p:oleObj spid="_x0000_s574498" name="Visio" r:id="rId4" imgW="2482198" imgH="1755000" progId="Visio.Drawing.11">
                  <p:embed/>
                </p:oleObj>
              </mc:Choice>
              <mc:Fallback>
                <p:oleObj name="Visio" r:id="rId4" imgW="2482198" imgH="1755000" progId="Visio.Drawing.11">
                  <p:embed/>
                  <p:pic>
                    <p:nvPicPr>
                      <p:cNvPr id="0" name="对象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89947" y="2122677"/>
                        <a:ext cx="4987703" cy="3518641"/>
                      </a:xfrm>
                      <a:prstGeom prst="rect">
                        <a:avLst/>
                      </a:prstGeom>
                      <a:solidFill>
                        <a:schemeClr val="accent5">
                          <a:lumMod val="20000"/>
                          <a:lumOff val="80000"/>
                        </a:schemeClr>
                      </a:solidFill>
                      <a:ln>
                        <a:noFill/>
                      </a:ln>
                    </p:spPr>
                  </p:pic>
                </p:oleObj>
              </mc:Fallback>
            </mc:AlternateContent>
          </a:graphicData>
        </a:graphic>
      </p:graphicFrame>
      <mc:AlternateContent xmlns:mc="http://schemas.openxmlformats.org/markup-compatibility/2006" xmlns:a14="http://schemas.microsoft.com/office/drawing/2010/main">
        <mc:Choice Requires="a14">
          <p:sp>
            <p:nvSpPr>
              <p:cNvPr id="5" name="矩形 4"/>
              <p:cNvSpPr/>
              <p:nvPr/>
            </p:nvSpPr>
            <p:spPr>
              <a:xfrm>
                <a:off x="412667" y="1896839"/>
                <a:ext cx="6204922" cy="3970318"/>
              </a:xfrm>
              <a:prstGeom prst="rect">
                <a:avLst/>
              </a:prstGeom>
            </p:spPr>
            <p:txBody>
              <a:bodyPr wrap="square">
                <a:spAutoFit/>
              </a:bodyPr>
              <a:lstStyle/>
              <a:p>
                <a:pPr marL="342900" lvl="0" indent="-342900" defTabSz="468000">
                  <a:lnSpc>
                    <a:spcPct val="150000"/>
                  </a:lnSpc>
                  <a:buClr>
                    <a:srgbClr val="3859CD"/>
                  </a:buClr>
                  <a:buFont typeface="Wingdings" panose="05000000000000000000" pitchFamily="2" charset="2"/>
                  <a:buChar char="n"/>
                </a:pPr>
                <a:r>
                  <a:rPr lang="zh-CN" altLang="en-US" sz="2400" b="1" u="sng" dirty="0">
                    <a:solidFill>
                      <a:srgbClr val="FF0000"/>
                    </a:solidFill>
                    <a:latin typeface="微软雅黑" panose="020B0503020204020204" pitchFamily="34" charset="-122"/>
                    <a:ea typeface="微软雅黑" panose="020B0503020204020204" pitchFamily="34" charset="-122"/>
                  </a:rPr>
                  <a:t>可编程分频器：</a:t>
                </a:r>
                <a:r>
                  <a:rPr lang="zh-CN" altLang="en-US" sz="2400" b="1" dirty="0">
                    <a:solidFill>
                      <a:srgbClr val="0000CC"/>
                    </a:solidFill>
                    <a:latin typeface="微软雅黑" panose="020B0503020204020204" pitchFamily="34" charset="-122"/>
                    <a:ea typeface="微软雅黑" panose="020B0503020204020204" pitchFamily="34" charset="-122"/>
                  </a:rPr>
                  <a:t>同步置数方法</a:t>
                </a:r>
                <a:endParaRPr lang="en-US" altLang="zh-CN" sz="2400" b="1" dirty="0">
                  <a:solidFill>
                    <a:srgbClr val="0000CC"/>
                  </a:solidFill>
                  <a:latin typeface="微软雅黑" panose="020B0503020204020204" pitchFamily="34" charset="-122"/>
                  <a:ea typeface="微软雅黑" panose="020B0503020204020204" pitchFamily="34" charset="-122"/>
                </a:endParaRPr>
              </a:p>
              <a:p>
                <a:pPr marL="800100" lvl="1" indent="-342900" defTabSz="468000">
                  <a:lnSpc>
                    <a:spcPct val="150000"/>
                  </a:lnSpc>
                  <a:buClr>
                    <a:srgbClr val="3859CD"/>
                  </a:buClr>
                  <a:buFont typeface="Wingdings" panose="05000000000000000000" pitchFamily="2" charset="2"/>
                  <a:buChar char="n"/>
                </a:pPr>
                <a:r>
                  <a:rPr lang="zh-CN" altLang="en-US" sz="2400" b="1" dirty="0">
                    <a:solidFill>
                      <a:srgbClr val="FF6600"/>
                    </a:solidFill>
                    <a:latin typeface="微软雅黑" panose="020B0503020204020204" pitchFamily="34" charset="-122"/>
                    <a:ea typeface="微软雅黑" panose="020B0503020204020204" pitchFamily="34" charset="-122"/>
                  </a:rPr>
                  <a:t>并行数据输入端接</a:t>
                </a:r>
                <a:r>
                  <a:rPr lang="en-US" altLang="zh-CN" sz="2400" b="1" dirty="0">
                    <a:solidFill>
                      <a:srgbClr val="FF6600"/>
                    </a:solidFill>
                    <a:latin typeface="微软雅黑" panose="020B0503020204020204" pitchFamily="34" charset="-122"/>
                    <a:ea typeface="微软雅黑" panose="020B0503020204020204" pitchFamily="34" charset="-122"/>
                  </a:rPr>
                  <a:t>0100</a:t>
                </a:r>
              </a:p>
              <a:p>
                <a:pPr marL="800100" lvl="1" indent="-342900" defTabSz="468000">
                  <a:lnSpc>
                    <a:spcPct val="150000"/>
                  </a:lnSpc>
                  <a:buClr>
                    <a:srgbClr val="3859CD"/>
                  </a:buClr>
                  <a:buFont typeface="Wingdings" panose="05000000000000000000" pitchFamily="2" charset="2"/>
                  <a:buChar char="n"/>
                </a:pPr>
                <a:r>
                  <a:rPr lang="zh-CN" altLang="en-US" sz="2400" b="1" dirty="0">
                    <a:solidFill>
                      <a:srgbClr val="FF6600"/>
                    </a:solidFill>
                    <a:latin typeface="微软雅黑" panose="020B0503020204020204" pitchFamily="34" charset="-122"/>
                    <a:ea typeface="微软雅黑" panose="020B0503020204020204" pitchFamily="34" charset="-122"/>
                  </a:rPr>
                  <a:t>进位输出信号</a:t>
                </a:r>
                <a:r>
                  <a:rPr lang="en-US" altLang="zh-CN" sz="2400" b="1" dirty="0">
                    <a:solidFill>
                      <a:srgbClr val="FF6600"/>
                    </a:solidFill>
                    <a:latin typeface="微软雅黑" panose="020B0503020204020204" pitchFamily="34" charset="-122"/>
                    <a:ea typeface="微软雅黑" panose="020B0503020204020204" pitchFamily="34" charset="-122"/>
                  </a:rPr>
                  <a:t>CO</a:t>
                </a:r>
                <a:r>
                  <a:rPr lang="zh-CN" altLang="en-US" sz="2400" b="1" dirty="0">
                    <a:solidFill>
                      <a:prstClr val="black"/>
                    </a:solidFill>
                    <a:latin typeface="微软雅黑" panose="020B0503020204020204" pitchFamily="34" charset="-122"/>
                    <a:ea typeface="微软雅黑" panose="020B0503020204020204" pitchFamily="34" charset="-122"/>
                  </a:rPr>
                  <a:t>：</a:t>
                </a:r>
                <a:endParaRPr lang="en-US" altLang="zh-CN" sz="2400" b="1" dirty="0">
                  <a:solidFill>
                    <a:prstClr val="black"/>
                  </a:solidFill>
                  <a:latin typeface="微软雅黑" panose="020B0503020204020204" pitchFamily="34" charset="-122"/>
                  <a:ea typeface="微软雅黑" panose="020B0503020204020204" pitchFamily="34" charset="-122"/>
                </a:endParaRPr>
              </a:p>
              <a:p>
                <a:pPr marL="1257300" lvl="2" indent="-342900" defTabSz="468000">
                  <a:lnSpc>
                    <a:spcPct val="150000"/>
                  </a:lnSpc>
                  <a:buClr>
                    <a:srgbClr val="3859CD"/>
                  </a:buClr>
                  <a:buFont typeface="Wingdings" panose="05000000000000000000" pitchFamily="2" charset="2"/>
                  <a:buChar char="n"/>
                </a:pPr>
                <a:r>
                  <a:rPr lang="zh-CN" altLang="en-US" sz="2400" b="1" dirty="0">
                    <a:solidFill>
                      <a:prstClr val="black"/>
                    </a:solidFill>
                    <a:latin typeface="微软雅黑" panose="020B0503020204020204" pitchFamily="34" charset="-122"/>
                    <a:ea typeface="微软雅黑" panose="020B0503020204020204" pitchFamily="34" charset="-122"/>
                  </a:rPr>
                  <a:t>作为</a:t>
                </a:r>
                <a:r>
                  <a:rPr lang="zh-CN" altLang="en-US" sz="2400" b="1" dirty="0">
                    <a:solidFill>
                      <a:srgbClr val="0000CC"/>
                    </a:solidFill>
                    <a:latin typeface="微软雅黑" panose="020B0503020204020204" pitchFamily="34" charset="-122"/>
                    <a:ea typeface="微软雅黑" panose="020B0503020204020204" pitchFamily="34" charset="-122"/>
                  </a:rPr>
                  <a:t>同步置数</a:t>
                </a:r>
                <a14:m>
                  <m:oMath xmlns:m="http://schemas.openxmlformats.org/officeDocument/2006/math">
                    <m:acc>
                      <m:accPr>
                        <m:chr m:val="̅"/>
                        <m:ctrlPr>
                          <a:rPr lang="zh-CN" altLang="zh-CN" sz="2400" b="1" i="1">
                            <a:solidFill>
                              <a:srgbClr val="0000CC"/>
                            </a:solidFill>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sz="2400" b="1" i="1">
                            <a:solidFill>
                              <a:srgbClr val="0000CC"/>
                            </a:solidFill>
                            <a:latin typeface="Cambria Math" panose="02040503050406030204" pitchFamily="18" charset="0"/>
                            <a:ea typeface="宋体" panose="02010600030101010101" pitchFamily="2" charset="-122"/>
                            <a:cs typeface="Times New Roman" panose="02020603050405020304" pitchFamily="18" charset="0"/>
                          </a:rPr>
                          <m:t>𝐋𝐃</m:t>
                        </m:r>
                      </m:e>
                    </m:acc>
                  </m:oMath>
                </a14:m>
                <a:r>
                  <a:rPr lang="zh-CN" altLang="en-US" sz="2400" b="1" dirty="0">
                    <a:solidFill>
                      <a:prstClr val="black"/>
                    </a:solidFill>
                    <a:latin typeface="微软雅黑" panose="020B0503020204020204" pitchFamily="34" charset="-122"/>
                    <a:ea typeface="微软雅黑" panose="020B0503020204020204" pitchFamily="34" charset="-122"/>
                  </a:rPr>
                  <a:t>，计数状态循环为</a:t>
                </a:r>
                <a:r>
                  <a:rPr lang="en-US" altLang="zh-CN" sz="2400" b="1" dirty="0">
                    <a:solidFill>
                      <a:prstClr val="black"/>
                    </a:solidFill>
                    <a:latin typeface="微软雅黑" panose="020B0503020204020204" pitchFamily="34" charset="-122"/>
                    <a:ea typeface="微软雅黑" panose="020B0503020204020204" pitchFamily="34" charset="-122"/>
                  </a:rPr>
                  <a:t>0100~1111</a:t>
                </a:r>
              </a:p>
              <a:p>
                <a:pPr marL="1257300" lvl="2" indent="-342900" defTabSz="468000">
                  <a:lnSpc>
                    <a:spcPct val="150000"/>
                  </a:lnSpc>
                  <a:buClr>
                    <a:srgbClr val="3859CD"/>
                  </a:buClr>
                  <a:buFont typeface="Wingdings" panose="05000000000000000000" pitchFamily="2" charset="2"/>
                  <a:buChar char="n"/>
                </a:pPr>
                <a:r>
                  <a:rPr lang="zh-CN" altLang="en-US" sz="2400" b="1" dirty="0">
                    <a:solidFill>
                      <a:prstClr val="black"/>
                    </a:solidFill>
                    <a:latin typeface="微软雅黑" panose="020B0503020204020204" pitchFamily="34" charset="-122"/>
                    <a:ea typeface="微软雅黑" panose="020B0503020204020204" pitchFamily="34" charset="-122"/>
                  </a:rPr>
                  <a:t>也作为</a:t>
                </a:r>
                <a:r>
                  <a:rPr lang="en-US" altLang="zh-CN" sz="2400" b="1" dirty="0">
                    <a:solidFill>
                      <a:srgbClr val="0000CC"/>
                    </a:solidFill>
                    <a:latin typeface="微软雅黑" panose="020B0503020204020204" pitchFamily="34" charset="-122"/>
                    <a:ea typeface="微软雅黑" panose="020B0503020204020204" pitchFamily="34" charset="-122"/>
                  </a:rPr>
                  <a:t>12</a:t>
                </a:r>
                <a:r>
                  <a:rPr lang="zh-CN" altLang="en-US" sz="2400" b="1" dirty="0">
                    <a:solidFill>
                      <a:srgbClr val="0000CC"/>
                    </a:solidFill>
                    <a:latin typeface="微软雅黑" panose="020B0503020204020204" pitchFamily="34" charset="-122"/>
                    <a:ea typeface="微软雅黑" panose="020B0503020204020204" pitchFamily="34" charset="-122"/>
                  </a:rPr>
                  <a:t>分频信号输出</a:t>
                </a:r>
                <a:endParaRPr lang="en-US" altLang="zh-CN" sz="2400" b="1" dirty="0">
                  <a:solidFill>
                    <a:srgbClr val="0000CC"/>
                  </a:solidFill>
                  <a:latin typeface="微软雅黑" panose="020B0503020204020204" pitchFamily="34" charset="-122"/>
                  <a:ea typeface="微软雅黑" panose="020B0503020204020204" pitchFamily="34" charset="-122"/>
                </a:endParaRPr>
              </a:p>
              <a:p>
                <a:pPr marL="800100" lvl="1" indent="-342900" defTabSz="468000">
                  <a:lnSpc>
                    <a:spcPct val="150000"/>
                  </a:lnSpc>
                  <a:buClr>
                    <a:srgbClr val="3859CD"/>
                  </a:buClr>
                  <a:buFont typeface="Wingdings" panose="05000000000000000000" pitchFamily="2" charset="2"/>
                  <a:buChar char="n"/>
                </a:pPr>
                <a:r>
                  <a:rPr lang="zh-CN" altLang="en-US" sz="2400" b="1" dirty="0">
                    <a:solidFill>
                      <a:prstClr val="black"/>
                    </a:solidFill>
                    <a:latin typeface="微软雅黑" panose="020B0503020204020204" pitchFamily="34" charset="-122"/>
                    <a:ea typeface="微软雅黑" panose="020B0503020204020204" pitchFamily="34" charset="-122"/>
                  </a:rPr>
                  <a:t>分频器输出的周期信号</a:t>
                </a:r>
                <a:r>
                  <a:rPr lang="zh-CN" altLang="en-US" sz="2400" b="1" dirty="0">
                    <a:solidFill>
                      <a:srgbClr val="FF6600"/>
                    </a:solidFill>
                    <a:latin typeface="微软雅黑" panose="020B0503020204020204" pitchFamily="34" charset="-122"/>
                    <a:ea typeface="微软雅黑" panose="020B0503020204020204" pitchFamily="34" charset="-122"/>
                  </a:rPr>
                  <a:t>占空比为</a:t>
                </a:r>
                <a:r>
                  <a:rPr lang="en-US" altLang="zh-CN" sz="2400" b="1" dirty="0">
                    <a:solidFill>
                      <a:srgbClr val="FF6600"/>
                    </a:solidFill>
                    <a:latin typeface="微软雅黑" panose="020B0503020204020204" pitchFamily="34" charset="-122"/>
                    <a:ea typeface="微软雅黑" panose="020B0503020204020204" pitchFamily="34" charset="-122"/>
                  </a:rPr>
                  <a:t>1:12</a:t>
                </a:r>
              </a:p>
            </p:txBody>
          </p:sp>
        </mc:Choice>
        <mc:Fallback xmlns="">
          <p:sp>
            <p:nvSpPr>
              <p:cNvPr id="5" name="矩形 4"/>
              <p:cNvSpPr>
                <a:spLocks noRot="1" noChangeAspect="1" noMove="1" noResize="1" noEditPoints="1" noAdjustHandles="1" noChangeArrowheads="1" noChangeShapeType="1" noTextEdit="1"/>
              </p:cNvSpPr>
              <p:nvPr/>
            </p:nvSpPr>
            <p:spPr>
              <a:xfrm>
                <a:off x="412667" y="1896839"/>
                <a:ext cx="6204922" cy="3970318"/>
              </a:xfrm>
              <a:prstGeom prst="rect">
                <a:avLst/>
              </a:prstGeom>
              <a:blipFill rotWithShape="1">
                <a:blip r:embed="rId6"/>
                <a:stretch>
                  <a:fillRect l="-1375" b="-107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951495452"/>
      </p:ext>
    </p:extLst>
  </p:cSld>
  <p:clrMapOvr>
    <a:masterClrMapping/>
  </p:clrMapOvr>
  <mc:AlternateContent xmlns:mc="http://schemas.openxmlformats.org/markup-compatibility/2006" xmlns:p14="http://schemas.microsoft.com/office/powerpoint/2010/main">
    <mc:Choice Requires="p14">
      <p:transition spd="slow" p14:dur="1250">
        <p:randomBar dir="vert"/>
      </p:transition>
    </mc:Choice>
    <mc:Fallback xmlns="">
      <p:transition spd="slow">
        <p:randomBar dir="vert"/>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B6D9C768-8413-45FA-BDC7-53DA68035736}" type="slidenum">
              <a:rPr lang="zh-CN" altLang="en-US" smtClean="0"/>
              <a:t>69</a:t>
            </a:fld>
            <a:endParaRPr lang="zh-CN" altLang="en-US"/>
          </a:p>
        </p:txBody>
      </p:sp>
      <p:sp>
        <p:nvSpPr>
          <p:cNvPr id="10" name="平行四边形 9"/>
          <p:cNvSpPr/>
          <p:nvPr/>
        </p:nvSpPr>
        <p:spPr>
          <a:xfrm>
            <a:off x="304512" y="129448"/>
            <a:ext cx="1739441" cy="612000"/>
          </a:xfrm>
          <a:prstGeom prst="parallelogram">
            <a:avLst/>
          </a:prstGeom>
          <a:effectLst>
            <a:glow rad="63500">
              <a:schemeClr val="accent1">
                <a:satMod val="175000"/>
                <a:alpha val="40000"/>
              </a:schemeClr>
            </a:glow>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latin typeface="微软雅黑" panose="020B0503020204020204" pitchFamily="34" charset="-122"/>
                <a:ea typeface="微软雅黑" panose="020B0503020204020204" pitchFamily="34" charset="-122"/>
                <a:cs typeface="Times New Roman" panose="02020603050405020304" pitchFamily="18" charset="0"/>
              </a:rPr>
              <a:t>6.6.1</a:t>
            </a:r>
            <a:endParaRPr lang="zh-CN" altLang="en-US" sz="36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3" name="标题 2"/>
          <p:cNvSpPr>
            <a:spLocks noGrp="1"/>
          </p:cNvSpPr>
          <p:nvPr>
            <p:ph type="title"/>
          </p:nvPr>
        </p:nvSpPr>
        <p:spPr>
          <a:xfrm>
            <a:off x="2187686" y="97943"/>
            <a:ext cx="6291295" cy="732155"/>
          </a:xfrm>
        </p:spPr>
        <p:txBody>
          <a:bodyPr>
            <a:normAutofit/>
          </a:bodyPr>
          <a:lstStyle/>
          <a:p>
            <a:r>
              <a:rPr lang="zh-CN" altLang="en-US" dirty="0">
                <a:effectLst>
                  <a:outerShdw blurRad="38100" dist="38100" dir="2700000" algn="tl">
                    <a:srgbClr val="000000">
                      <a:alpha val="43137"/>
                    </a:srgbClr>
                  </a:outerShdw>
                </a:effectLst>
              </a:rPr>
              <a:t>分频器的设计</a:t>
            </a:r>
          </a:p>
        </p:txBody>
      </p:sp>
      <p:sp>
        <p:nvSpPr>
          <p:cNvPr id="9" name="页脚占位符 3"/>
          <p:cNvSpPr>
            <a:spLocks noGrp="1"/>
          </p:cNvSpPr>
          <p:nvPr>
            <p:ph type="ftr" sz="quarter" idx="11"/>
          </p:nvPr>
        </p:nvSpPr>
        <p:spPr>
          <a:xfrm>
            <a:off x="9642764" y="0"/>
            <a:ext cx="2549236" cy="510988"/>
          </a:xfrm>
        </p:spPr>
        <p:txBody>
          <a:bodyPr/>
          <a:lstStyle/>
          <a:p>
            <a:r>
              <a:rPr lang="zh-CN" altLang="en-US"/>
              <a:t>第</a:t>
            </a:r>
            <a:r>
              <a:rPr lang="en-US" altLang="zh-CN"/>
              <a:t>6</a:t>
            </a:r>
            <a:r>
              <a:rPr lang="zh-CN" altLang="en-US"/>
              <a:t>章 同步时序逻辑电路</a:t>
            </a:r>
            <a:endParaRPr lang="zh-CN" altLang="en-US" dirty="0"/>
          </a:p>
        </p:txBody>
      </p:sp>
      <p:graphicFrame>
        <p:nvGraphicFramePr>
          <p:cNvPr id="2" name="对象 1"/>
          <p:cNvGraphicFramePr>
            <a:graphicFrameLocks noChangeAspect="1"/>
          </p:cNvGraphicFramePr>
          <p:nvPr>
            <p:extLst>
              <p:ext uri="{D42A27DB-BD31-4B8C-83A1-F6EECF244321}">
                <p14:modId xmlns:p14="http://schemas.microsoft.com/office/powerpoint/2010/main" val="286060952"/>
              </p:ext>
            </p:extLst>
          </p:nvPr>
        </p:nvGraphicFramePr>
        <p:xfrm>
          <a:off x="6867748" y="3243972"/>
          <a:ext cx="4637841" cy="3271127"/>
        </p:xfrm>
        <a:graphic>
          <a:graphicData uri="http://schemas.openxmlformats.org/presentationml/2006/ole">
            <mc:AlternateContent xmlns:mc="http://schemas.openxmlformats.org/markup-compatibility/2006">
              <mc:Choice xmlns:v="urn:schemas-microsoft-com:vml" Requires="v">
                <p:oleObj spid="_x0000_s545842" name="Visio" r:id="rId4" imgW="2482198" imgH="1755000" progId="Visio.Drawing.11">
                  <p:embed/>
                </p:oleObj>
              </mc:Choice>
              <mc:Fallback>
                <p:oleObj name="Visio" r:id="rId4" imgW="2482198" imgH="1755000" progId="Visio.Drawing.11">
                  <p:embed/>
                  <p:pic>
                    <p:nvPicPr>
                      <p:cNvPr id="0" name="对象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67748" y="3243972"/>
                        <a:ext cx="4637841" cy="3271127"/>
                      </a:xfrm>
                      <a:prstGeom prst="rect">
                        <a:avLst/>
                      </a:prstGeom>
                      <a:solidFill>
                        <a:schemeClr val="accent5">
                          <a:lumMod val="20000"/>
                          <a:lumOff val="80000"/>
                        </a:schemeClr>
                      </a:solidFill>
                      <a:ln>
                        <a:noFill/>
                      </a:ln>
                      <a:extLst/>
                    </p:spPr>
                  </p:pic>
                </p:oleObj>
              </mc:Fallback>
            </mc:AlternateContent>
          </a:graphicData>
        </a:graphic>
      </p:graphicFrame>
      <p:sp>
        <p:nvSpPr>
          <p:cNvPr id="11" name="矩形 10"/>
          <p:cNvSpPr/>
          <p:nvPr/>
        </p:nvSpPr>
        <p:spPr>
          <a:xfrm>
            <a:off x="552450" y="1030899"/>
            <a:ext cx="11167602" cy="2308324"/>
          </a:xfrm>
          <a:prstGeom prst="rect">
            <a:avLst/>
          </a:prstGeom>
        </p:spPr>
        <p:txBody>
          <a:bodyPr wrap="square">
            <a:spAutoFit/>
          </a:bodyPr>
          <a:lstStyle/>
          <a:p>
            <a:pPr marL="342900" indent="-342900" defTabSz="468000">
              <a:lnSpc>
                <a:spcPct val="150000"/>
              </a:lnSpc>
              <a:buClr>
                <a:srgbClr val="3859CD"/>
              </a:buClr>
              <a:buFont typeface="Wingdings" panose="05000000000000000000" pitchFamily="2" charset="2"/>
              <a:buChar char="n"/>
            </a:pPr>
            <a:r>
              <a:rPr lang="zh-CN" altLang="en-US" sz="2400" b="1" dirty="0">
                <a:solidFill>
                  <a:prstClr val="black"/>
                </a:solidFill>
                <a:latin typeface="微软雅黑" panose="020B0503020204020204" pitchFamily="34" charset="-122"/>
                <a:ea typeface="微软雅黑" panose="020B0503020204020204" pitchFamily="34" charset="-122"/>
              </a:rPr>
              <a:t>在不更改硬件连接的情况下，</a:t>
            </a:r>
            <a:r>
              <a:rPr lang="zh-CN" altLang="en-US" sz="2400" b="1" dirty="0">
                <a:solidFill>
                  <a:srgbClr val="FF6600"/>
                </a:solidFill>
                <a:latin typeface="微软雅黑" panose="020B0503020204020204" pitchFamily="34" charset="-122"/>
                <a:ea typeface="微软雅黑" panose="020B0503020204020204" pitchFamily="34" charset="-122"/>
              </a:rPr>
              <a:t>通过改变预置数来改变计数器的模（分频比）</a:t>
            </a:r>
            <a:endParaRPr lang="en-US" altLang="zh-CN" sz="2400" b="1" dirty="0">
              <a:solidFill>
                <a:srgbClr val="FF6600"/>
              </a:solidFill>
              <a:latin typeface="微软雅黑" panose="020B0503020204020204" pitchFamily="34" charset="-122"/>
              <a:ea typeface="微软雅黑" panose="020B0503020204020204" pitchFamily="34" charset="-122"/>
            </a:endParaRPr>
          </a:p>
          <a:p>
            <a:pPr marL="800100" lvl="1" indent="-342900" defTabSz="468000">
              <a:lnSpc>
                <a:spcPct val="150000"/>
              </a:lnSpc>
              <a:buClr>
                <a:srgbClr val="3859CD"/>
              </a:buClr>
              <a:buFont typeface="Wingdings" panose="05000000000000000000" pitchFamily="2" charset="2"/>
              <a:buChar char="n"/>
            </a:pPr>
            <a:r>
              <a:rPr lang="zh-CN" altLang="en-US" sz="2400" b="1" dirty="0">
                <a:solidFill>
                  <a:prstClr val="black"/>
                </a:solidFill>
                <a:latin typeface="微软雅黑" panose="020B0503020204020204" pitchFamily="34" charset="-122"/>
                <a:ea typeface="微软雅黑" panose="020B0503020204020204" pitchFamily="34" charset="-122"/>
              </a:rPr>
              <a:t>当预置数是</a:t>
            </a:r>
            <a:r>
              <a:rPr lang="en-US" altLang="zh-CN" sz="2400" b="1" dirty="0">
                <a:solidFill>
                  <a:prstClr val="black"/>
                </a:solidFill>
                <a:latin typeface="微软雅黑" panose="020B0503020204020204" pitchFamily="34" charset="-122"/>
                <a:ea typeface="微软雅黑" panose="020B0503020204020204" pitchFamily="34" charset="-122"/>
              </a:rPr>
              <a:t>0000</a:t>
            </a:r>
            <a:r>
              <a:rPr lang="zh-CN" altLang="en-US" sz="2400" b="1" dirty="0">
                <a:solidFill>
                  <a:prstClr val="black"/>
                </a:solidFill>
                <a:latin typeface="微软雅黑" panose="020B0503020204020204" pitchFamily="34" charset="-122"/>
                <a:ea typeface="微软雅黑" panose="020B0503020204020204" pitchFamily="34" charset="-122"/>
              </a:rPr>
              <a:t>时，模为</a:t>
            </a:r>
            <a:r>
              <a:rPr lang="en-US" altLang="zh-CN" sz="2400" b="1" dirty="0">
                <a:solidFill>
                  <a:prstClr val="black"/>
                </a:solidFill>
                <a:latin typeface="微软雅黑" panose="020B0503020204020204" pitchFamily="34" charset="-122"/>
                <a:ea typeface="微软雅黑" panose="020B0503020204020204" pitchFamily="34" charset="-122"/>
              </a:rPr>
              <a:t>16</a:t>
            </a:r>
            <a:r>
              <a:rPr lang="zh-CN" altLang="en-US" sz="2400" b="1" dirty="0">
                <a:solidFill>
                  <a:prstClr val="black"/>
                </a:solidFill>
                <a:latin typeface="微软雅黑" panose="020B0503020204020204" pitchFamily="34" charset="-122"/>
                <a:ea typeface="微软雅黑" panose="020B0503020204020204" pitchFamily="34" charset="-122"/>
              </a:rPr>
              <a:t>，构成</a:t>
            </a:r>
            <a:r>
              <a:rPr lang="en-US" altLang="zh-CN" sz="2400" b="1" dirty="0">
                <a:solidFill>
                  <a:prstClr val="black"/>
                </a:solidFill>
                <a:latin typeface="微软雅黑" panose="020B0503020204020204" pitchFamily="34" charset="-122"/>
                <a:ea typeface="微软雅黑" panose="020B0503020204020204" pitchFamily="34" charset="-122"/>
              </a:rPr>
              <a:t>16</a:t>
            </a:r>
            <a:r>
              <a:rPr lang="zh-CN" altLang="en-US" sz="2400" b="1" dirty="0">
                <a:solidFill>
                  <a:prstClr val="black"/>
                </a:solidFill>
                <a:latin typeface="微软雅黑" panose="020B0503020204020204" pitchFamily="34" charset="-122"/>
                <a:ea typeface="微软雅黑" panose="020B0503020204020204" pitchFamily="34" charset="-122"/>
              </a:rPr>
              <a:t>分频器；</a:t>
            </a:r>
            <a:endParaRPr lang="en-US" altLang="zh-CN" sz="2400" b="1" dirty="0">
              <a:solidFill>
                <a:prstClr val="black"/>
              </a:solidFill>
              <a:latin typeface="微软雅黑" panose="020B0503020204020204" pitchFamily="34" charset="-122"/>
              <a:ea typeface="微软雅黑" panose="020B0503020204020204" pitchFamily="34" charset="-122"/>
            </a:endParaRPr>
          </a:p>
          <a:p>
            <a:pPr marL="800100" lvl="1" indent="-342900" defTabSz="468000">
              <a:lnSpc>
                <a:spcPct val="150000"/>
              </a:lnSpc>
              <a:buClr>
                <a:srgbClr val="3859CD"/>
              </a:buClr>
              <a:buFont typeface="Wingdings" panose="05000000000000000000" pitchFamily="2" charset="2"/>
              <a:buChar char="n"/>
            </a:pPr>
            <a:r>
              <a:rPr lang="zh-CN" altLang="en-US" sz="2400" b="1" dirty="0">
                <a:solidFill>
                  <a:prstClr val="black"/>
                </a:solidFill>
                <a:latin typeface="微软雅黑" panose="020B0503020204020204" pitchFamily="34" charset="-122"/>
                <a:ea typeface="微软雅黑" panose="020B0503020204020204" pitchFamily="34" charset="-122"/>
              </a:rPr>
              <a:t>当预置数为</a:t>
            </a:r>
            <a:r>
              <a:rPr lang="en-US" altLang="zh-CN" sz="2400" b="1" dirty="0">
                <a:solidFill>
                  <a:prstClr val="black"/>
                </a:solidFill>
                <a:latin typeface="微软雅黑" panose="020B0503020204020204" pitchFamily="34" charset="-122"/>
                <a:ea typeface="微软雅黑" panose="020B0503020204020204" pitchFamily="34" charset="-122"/>
              </a:rPr>
              <a:t>0110</a:t>
            </a:r>
            <a:r>
              <a:rPr lang="zh-CN" altLang="en-US" sz="2400" b="1" dirty="0">
                <a:solidFill>
                  <a:prstClr val="black"/>
                </a:solidFill>
                <a:latin typeface="微软雅黑" panose="020B0503020204020204" pitchFamily="34" charset="-122"/>
                <a:ea typeface="微软雅黑" panose="020B0503020204020204" pitchFamily="34" charset="-122"/>
              </a:rPr>
              <a:t>时，模为</a:t>
            </a:r>
            <a:r>
              <a:rPr lang="en-US" altLang="zh-CN" sz="2400" b="1" dirty="0">
                <a:solidFill>
                  <a:prstClr val="black"/>
                </a:solidFill>
                <a:latin typeface="微软雅黑" panose="020B0503020204020204" pitchFamily="34" charset="-122"/>
                <a:ea typeface="微软雅黑" panose="020B0503020204020204" pitchFamily="34" charset="-122"/>
              </a:rPr>
              <a:t>10</a:t>
            </a:r>
            <a:r>
              <a:rPr lang="zh-CN" altLang="en-US" sz="2400" b="1" dirty="0">
                <a:solidFill>
                  <a:prstClr val="black"/>
                </a:solidFill>
                <a:latin typeface="微软雅黑" panose="020B0503020204020204" pitchFamily="34" charset="-122"/>
                <a:ea typeface="微软雅黑" panose="020B0503020204020204" pitchFamily="34" charset="-122"/>
              </a:rPr>
              <a:t>，构成</a:t>
            </a:r>
            <a:r>
              <a:rPr lang="en-US" altLang="zh-CN" sz="2400" b="1" dirty="0">
                <a:solidFill>
                  <a:prstClr val="black"/>
                </a:solidFill>
                <a:latin typeface="微软雅黑" panose="020B0503020204020204" pitchFamily="34" charset="-122"/>
                <a:ea typeface="微软雅黑" panose="020B0503020204020204" pitchFamily="34" charset="-122"/>
              </a:rPr>
              <a:t>10</a:t>
            </a:r>
            <a:r>
              <a:rPr lang="zh-CN" altLang="en-US" sz="2400" b="1" dirty="0">
                <a:solidFill>
                  <a:prstClr val="black"/>
                </a:solidFill>
                <a:latin typeface="微软雅黑" panose="020B0503020204020204" pitchFamily="34" charset="-122"/>
                <a:ea typeface="微软雅黑" panose="020B0503020204020204" pitchFamily="34" charset="-122"/>
              </a:rPr>
              <a:t>分频器。</a:t>
            </a:r>
            <a:endParaRPr lang="en-US" altLang="zh-CN" sz="2400" b="1" dirty="0">
              <a:solidFill>
                <a:prstClr val="black"/>
              </a:solidFill>
              <a:latin typeface="微软雅黑" panose="020B0503020204020204" pitchFamily="34" charset="-122"/>
              <a:ea typeface="微软雅黑" panose="020B0503020204020204" pitchFamily="34" charset="-122"/>
            </a:endParaRPr>
          </a:p>
          <a:p>
            <a:pPr marL="342900" indent="-342900" defTabSz="468000">
              <a:lnSpc>
                <a:spcPct val="150000"/>
              </a:lnSpc>
              <a:buClr>
                <a:srgbClr val="3859CD"/>
              </a:buClr>
              <a:buFont typeface="Wingdings" panose="05000000000000000000" pitchFamily="2" charset="2"/>
              <a:buChar char="n"/>
            </a:pPr>
            <a:r>
              <a:rPr lang="zh-CN" altLang="en-US" sz="2400" b="1" dirty="0">
                <a:solidFill>
                  <a:srgbClr val="FF6600"/>
                </a:solidFill>
                <a:latin typeface="微软雅黑" panose="020B0503020204020204" pitchFamily="34" charset="-122"/>
                <a:ea typeface="微软雅黑" panose="020B0503020204020204" pitchFamily="34" charset="-122"/>
              </a:rPr>
              <a:t>分频比</a:t>
            </a:r>
            <a:r>
              <a:rPr lang="en-US" altLang="zh-CN" sz="2400" b="1" dirty="0">
                <a:solidFill>
                  <a:srgbClr val="FF6600"/>
                </a:solidFill>
                <a:latin typeface="微软雅黑" panose="020B0503020204020204" pitchFamily="34" charset="-122"/>
                <a:ea typeface="微软雅黑" panose="020B0503020204020204" pitchFamily="34" charset="-122"/>
              </a:rPr>
              <a:t>N</a:t>
            </a:r>
            <a:r>
              <a:rPr lang="zh-CN" altLang="en-US" sz="2400" b="1" dirty="0">
                <a:solidFill>
                  <a:srgbClr val="FF6600"/>
                </a:solidFill>
                <a:latin typeface="微软雅黑" panose="020B0503020204020204" pitchFamily="34" charset="-122"/>
                <a:ea typeface="微软雅黑" panose="020B0503020204020204" pitchFamily="34" charset="-122"/>
              </a:rPr>
              <a:t>与预置数</a:t>
            </a:r>
            <a:r>
              <a:rPr lang="en-US" altLang="zh-CN" sz="2400" b="1" dirty="0">
                <a:solidFill>
                  <a:srgbClr val="FF6600"/>
                </a:solidFill>
                <a:latin typeface="微软雅黑" panose="020B0503020204020204" pitchFamily="34" charset="-122"/>
                <a:ea typeface="微软雅黑" panose="020B0503020204020204" pitchFamily="34" charset="-122"/>
              </a:rPr>
              <a:t>K</a:t>
            </a:r>
            <a:r>
              <a:rPr lang="zh-CN" altLang="en-US" sz="2400" b="1" dirty="0">
                <a:solidFill>
                  <a:srgbClr val="FF6600"/>
                </a:solidFill>
                <a:latin typeface="微软雅黑" panose="020B0503020204020204" pitchFamily="34" charset="-122"/>
                <a:ea typeface="微软雅黑" panose="020B0503020204020204" pitchFamily="34" charset="-122"/>
              </a:rPr>
              <a:t>之间的关系</a:t>
            </a:r>
            <a:r>
              <a:rPr lang="zh-CN" altLang="en-US" sz="2400" b="1" dirty="0">
                <a:solidFill>
                  <a:prstClr val="black"/>
                </a:solidFill>
                <a:latin typeface="微软雅黑" panose="020B0503020204020204" pitchFamily="34" charset="-122"/>
                <a:ea typeface="微软雅黑" panose="020B0503020204020204" pitchFamily="34" charset="-122"/>
              </a:rPr>
              <a:t>：</a:t>
            </a:r>
            <a:r>
              <a:rPr lang="en-US" altLang="zh-CN" sz="2400" b="1" dirty="0">
                <a:solidFill>
                  <a:srgbClr val="0000CC"/>
                </a:solidFill>
                <a:latin typeface="微软雅黑" panose="020B0503020204020204" pitchFamily="34" charset="-122"/>
                <a:ea typeface="微软雅黑" panose="020B0503020204020204" pitchFamily="34" charset="-122"/>
              </a:rPr>
              <a:t>N=16-K</a:t>
            </a:r>
            <a:r>
              <a:rPr lang="zh-CN" altLang="en-US" sz="2400" b="1" dirty="0">
                <a:solidFill>
                  <a:prstClr val="black"/>
                </a:solidFill>
                <a:latin typeface="微软雅黑" panose="020B0503020204020204" pitchFamily="34" charset="-122"/>
                <a:ea typeface="微软雅黑" panose="020B0503020204020204" pitchFamily="34" charset="-122"/>
              </a:rPr>
              <a:t>。</a:t>
            </a:r>
            <a:endParaRPr lang="en-US" altLang="zh-CN" sz="2400" b="1"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951495452"/>
      </p:ext>
    </p:extLst>
  </p:cSld>
  <p:clrMapOvr>
    <a:masterClrMapping/>
  </p:clrMapOvr>
  <mc:AlternateContent xmlns:mc="http://schemas.openxmlformats.org/markup-compatibility/2006" xmlns:p14="http://schemas.microsoft.com/office/powerpoint/2010/main">
    <mc:Choice Requires="p14">
      <p:transition spd="slow" p14:dur="1250">
        <p:randomBar dir="vert"/>
      </p:transition>
    </mc:Choice>
    <mc:Fallback xmlns="">
      <p:transition spd="slow">
        <p:randomBar dir="vert"/>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B6D9C768-8413-45FA-BDC7-53DA68035736}" type="slidenum">
              <a:rPr lang="zh-CN" altLang="en-US" smtClean="0"/>
              <a:t>7</a:t>
            </a:fld>
            <a:endParaRPr lang="zh-CN" altLang="en-US"/>
          </a:p>
        </p:txBody>
      </p:sp>
      <p:sp>
        <p:nvSpPr>
          <p:cNvPr id="6" name="文本框 5"/>
          <p:cNvSpPr txBox="1"/>
          <p:nvPr/>
        </p:nvSpPr>
        <p:spPr>
          <a:xfrm>
            <a:off x="495300" y="1080960"/>
            <a:ext cx="11191876" cy="5170646"/>
          </a:xfrm>
          <a:prstGeom prst="rect">
            <a:avLst/>
          </a:prstGeom>
          <a:noFill/>
        </p:spPr>
        <p:txBody>
          <a:bodyPr wrap="square" rtlCol="0">
            <a:spAutoFit/>
          </a:bodyPr>
          <a:lstStyle/>
          <a:p>
            <a:pPr marL="342900" indent="-342900" defTabSz="468000">
              <a:lnSpc>
                <a:spcPct val="150000"/>
              </a:lnSpc>
              <a:buClr>
                <a:srgbClr val="3859CD"/>
              </a:buClr>
              <a:buFont typeface="Wingdings" panose="05000000000000000000" pitchFamily="2" charset="2"/>
              <a:buChar char="n"/>
            </a:pPr>
            <a:r>
              <a:rPr lang="zh-CN" altLang="en-US" sz="2800" b="1" dirty="0">
                <a:solidFill>
                  <a:srgbClr val="0000CC"/>
                </a:solidFill>
                <a:latin typeface="微软雅黑" panose="020B0503020204020204" pitchFamily="34" charset="-122"/>
                <a:ea typeface="微软雅黑" panose="020B0503020204020204" pitchFamily="34" charset="-122"/>
              </a:rPr>
              <a:t>三态总线</a:t>
            </a:r>
          </a:p>
          <a:p>
            <a:pPr marL="800100" lvl="1" indent="-342900" defTabSz="468000">
              <a:lnSpc>
                <a:spcPct val="150000"/>
              </a:lnSpc>
              <a:buClr>
                <a:srgbClr val="3859CD"/>
              </a:buClr>
              <a:buFont typeface="Wingdings" panose="05000000000000000000" pitchFamily="2" charset="2"/>
              <a:buChar char="n"/>
            </a:pPr>
            <a:r>
              <a:rPr lang="zh-CN" altLang="en-US" sz="2400" b="1" dirty="0">
                <a:latin typeface="微软雅黑" panose="020B0503020204020204" pitchFamily="34" charset="-122"/>
                <a:ea typeface="微软雅黑" panose="020B0503020204020204" pitchFamily="34" charset="-122"/>
              </a:rPr>
              <a:t>具有三态输出的器件通常用于总线传输上。</a:t>
            </a:r>
            <a:endParaRPr lang="en-US" altLang="zh-CN" sz="2400" b="1" dirty="0">
              <a:latin typeface="微软雅黑" panose="020B0503020204020204" pitchFamily="34" charset="-122"/>
              <a:ea typeface="微软雅黑" panose="020B0503020204020204" pitchFamily="34" charset="-122"/>
            </a:endParaRPr>
          </a:p>
          <a:p>
            <a:pPr marL="800100" lvl="1" indent="-342900" defTabSz="468000">
              <a:lnSpc>
                <a:spcPct val="150000"/>
              </a:lnSpc>
              <a:buClr>
                <a:srgbClr val="3859CD"/>
              </a:buClr>
              <a:buFont typeface="Wingdings" panose="05000000000000000000" pitchFamily="2" charset="2"/>
              <a:buChar char="n"/>
            </a:pPr>
            <a:r>
              <a:rPr lang="zh-CN" altLang="en-US" sz="2400" b="1" dirty="0">
                <a:latin typeface="微软雅黑" panose="020B0503020204020204" pitchFamily="34" charset="-122"/>
                <a:ea typeface="微软雅黑" panose="020B0503020204020204" pitchFamily="34" charset="-122"/>
              </a:rPr>
              <a:t>将多个器件的三态输出连在一起，就构成了三态总线。</a:t>
            </a:r>
            <a:endParaRPr lang="en-US" altLang="zh-CN" sz="2400" b="1" dirty="0">
              <a:latin typeface="微软雅黑" panose="020B0503020204020204" pitchFamily="34" charset="-122"/>
              <a:ea typeface="微软雅黑" panose="020B0503020204020204" pitchFamily="34" charset="-122"/>
            </a:endParaRPr>
          </a:p>
          <a:p>
            <a:pPr marL="800100" lvl="1" indent="-342900" defTabSz="468000">
              <a:lnSpc>
                <a:spcPct val="150000"/>
              </a:lnSpc>
              <a:buClr>
                <a:srgbClr val="3859CD"/>
              </a:buClr>
              <a:buFont typeface="Wingdings" panose="05000000000000000000" pitchFamily="2" charset="2"/>
              <a:buChar char="n"/>
            </a:pPr>
            <a:r>
              <a:rPr lang="zh-CN" altLang="en-US" sz="2400" b="1" dirty="0">
                <a:latin typeface="微软雅黑" panose="020B0503020204020204" pitchFamily="34" charset="-122"/>
                <a:ea typeface="微软雅黑" panose="020B0503020204020204" pitchFamily="34" charset="-122"/>
              </a:rPr>
              <a:t>而输出使能信号的控制逻辑必须要保证，</a:t>
            </a:r>
            <a:r>
              <a:rPr lang="zh-CN" altLang="en-US" sz="2400" b="1" dirty="0">
                <a:solidFill>
                  <a:srgbClr val="FF0000"/>
                </a:solidFill>
                <a:latin typeface="微软雅黑" panose="020B0503020204020204" pitchFamily="34" charset="-122"/>
                <a:ea typeface="微软雅黑" panose="020B0503020204020204" pitchFamily="34" charset="-122"/>
              </a:rPr>
              <a:t>任一时刻只有一个器件的输出使能有效</a:t>
            </a:r>
            <a:r>
              <a:rPr lang="zh-CN" altLang="en-US" sz="2400" b="1" dirty="0">
                <a:latin typeface="微软雅黑" panose="020B0503020204020204" pitchFamily="34" charset="-122"/>
                <a:ea typeface="微软雅黑" panose="020B0503020204020204" pitchFamily="34" charset="-122"/>
              </a:rPr>
              <a:t>（即该器件处于工作态），而其他器件的输出使能无效（即其他器件处于高阻态</a:t>
            </a:r>
            <a:r>
              <a:rPr lang="en-US" altLang="zh-CN" sz="2400" b="1" dirty="0">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禁止态）。</a:t>
            </a:r>
            <a:endParaRPr lang="en-US" altLang="zh-CN" sz="2400" b="1" dirty="0">
              <a:latin typeface="微软雅黑" panose="020B0503020204020204" pitchFamily="34" charset="-122"/>
              <a:ea typeface="微软雅黑" panose="020B0503020204020204" pitchFamily="34" charset="-122"/>
            </a:endParaRPr>
          </a:p>
          <a:p>
            <a:pPr marL="800100" lvl="1" indent="-342900" defTabSz="468000">
              <a:lnSpc>
                <a:spcPct val="150000"/>
              </a:lnSpc>
              <a:buClr>
                <a:srgbClr val="3859CD"/>
              </a:buClr>
              <a:buFont typeface="Wingdings" panose="05000000000000000000" pitchFamily="2" charset="2"/>
              <a:buChar char="n"/>
            </a:pPr>
            <a:r>
              <a:rPr lang="zh-CN" altLang="en-US" sz="2400" b="1" dirty="0">
                <a:solidFill>
                  <a:srgbClr val="FF0000"/>
                </a:solidFill>
                <a:latin typeface="微软雅黑" panose="020B0503020204020204" pitchFamily="34" charset="-122"/>
                <a:ea typeface="微软雅黑" panose="020B0503020204020204" pitchFamily="34" charset="-122"/>
              </a:rPr>
              <a:t>只有被使能的唯一器件</a:t>
            </a:r>
            <a:r>
              <a:rPr lang="zh-CN" altLang="en-US" sz="2400" b="1" dirty="0">
                <a:latin typeface="微软雅黑" panose="020B0503020204020204" pitchFamily="34" charset="-122"/>
                <a:ea typeface="微软雅黑" panose="020B0503020204020204" pitchFamily="34" charset="-122"/>
              </a:rPr>
              <a:t>，才能在总线上传输逻辑</a:t>
            </a:r>
            <a:r>
              <a:rPr lang="en-US" altLang="zh-CN" sz="2400" b="1" dirty="0">
                <a:latin typeface="微软雅黑" panose="020B0503020204020204" pitchFamily="34" charset="-122"/>
                <a:ea typeface="微软雅黑" panose="020B0503020204020204" pitchFamily="34" charset="-122"/>
              </a:rPr>
              <a:t>0</a:t>
            </a:r>
            <a:r>
              <a:rPr lang="zh-CN" altLang="en-US" sz="2400" b="1" dirty="0">
                <a:latin typeface="微软雅黑" panose="020B0503020204020204" pitchFamily="34" charset="-122"/>
                <a:ea typeface="微软雅黑" panose="020B0503020204020204" pitchFamily="34" charset="-122"/>
              </a:rPr>
              <a:t>（低电平）或者逻辑</a:t>
            </a:r>
            <a:r>
              <a:rPr lang="en-US" altLang="zh-CN" sz="2400" b="1" dirty="0">
                <a:latin typeface="微软雅黑" panose="020B0503020204020204" pitchFamily="34" charset="-122"/>
                <a:ea typeface="微软雅黑" panose="020B0503020204020204" pitchFamily="34" charset="-122"/>
              </a:rPr>
              <a:t>1</a:t>
            </a:r>
            <a:r>
              <a:rPr lang="zh-CN" altLang="en-US" sz="2400" b="1" dirty="0">
                <a:latin typeface="微软雅黑" panose="020B0503020204020204" pitchFamily="34" charset="-122"/>
                <a:ea typeface="微软雅黑" panose="020B0503020204020204" pitchFamily="34" charset="-122"/>
              </a:rPr>
              <a:t>（高电平）。</a:t>
            </a:r>
            <a:endParaRPr lang="en-US" altLang="zh-CN" sz="2400" b="1" dirty="0">
              <a:latin typeface="微软雅黑" panose="020B0503020204020204" pitchFamily="34" charset="-122"/>
              <a:ea typeface="微软雅黑" panose="020B0503020204020204" pitchFamily="34" charset="-122"/>
            </a:endParaRPr>
          </a:p>
          <a:p>
            <a:pPr marL="800100" lvl="1" indent="-342900" defTabSz="468000">
              <a:lnSpc>
                <a:spcPct val="150000"/>
              </a:lnSpc>
              <a:buClr>
                <a:srgbClr val="3859CD"/>
              </a:buClr>
              <a:buFont typeface="Wingdings" panose="05000000000000000000" pitchFamily="2" charset="2"/>
              <a:buChar char="n"/>
            </a:pPr>
            <a:r>
              <a:rPr lang="zh-CN" altLang="en-US" sz="2400" b="1" dirty="0">
                <a:solidFill>
                  <a:srgbClr val="FF0000"/>
                </a:solidFill>
                <a:latin typeface="微软雅黑" panose="020B0503020204020204" pitchFamily="34" charset="-122"/>
                <a:ea typeface="微软雅黑" panose="020B0503020204020204" pitchFamily="34" charset="-122"/>
              </a:rPr>
              <a:t>总线：</a:t>
            </a:r>
            <a:r>
              <a:rPr lang="zh-CN" altLang="en-US" sz="2400" b="1" dirty="0">
                <a:solidFill>
                  <a:srgbClr val="00B050"/>
                </a:solidFill>
                <a:latin typeface="微软雅黑" panose="020B0503020204020204" pitchFamily="34" charset="-122"/>
                <a:ea typeface="微软雅黑" panose="020B0503020204020204" pitchFamily="34" charset="-122"/>
              </a:rPr>
              <a:t>具有分时共享特性</a:t>
            </a:r>
          </a:p>
        </p:txBody>
      </p:sp>
      <p:sp>
        <p:nvSpPr>
          <p:cNvPr id="15" name="标题 3"/>
          <p:cNvSpPr>
            <a:spLocks noGrp="1"/>
          </p:cNvSpPr>
          <p:nvPr>
            <p:ph type="title"/>
          </p:nvPr>
        </p:nvSpPr>
        <p:spPr>
          <a:xfrm>
            <a:off x="2171700" y="97943"/>
            <a:ext cx="7764780" cy="732155"/>
          </a:xfrm>
        </p:spPr>
        <p:txBody>
          <a:bodyPr/>
          <a:lstStyle/>
          <a:p>
            <a:r>
              <a:rPr lang="zh-CN" altLang="en-US" dirty="0">
                <a:effectLst>
                  <a:outerShdw blurRad="38100" dist="38100" dir="2700000" algn="tl">
                    <a:srgbClr val="000000">
                      <a:alpha val="43137"/>
                    </a:srgbClr>
                  </a:outerShdw>
                </a:effectLst>
              </a:rPr>
              <a:t>锁存器</a:t>
            </a:r>
          </a:p>
        </p:txBody>
      </p:sp>
      <p:sp>
        <p:nvSpPr>
          <p:cNvPr id="16" name="页脚占位符 3"/>
          <p:cNvSpPr>
            <a:spLocks noGrp="1"/>
          </p:cNvSpPr>
          <p:nvPr>
            <p:ph type="ftr" sz="quarter" idx="11"/>
          </p:nvPr>
        </p:nvSpPr>
        <p:spPr>
          <a:xfrm>
            <a:off x="9642764" y="0"/>
            <a:ext cx="2549236" cy="510988"/>
          </a:xfrm>
        </p:spPr>
        <p:txBody>
          <a:bodyPr/>
          <a:lstStyle/>
          <a:p>
            <a:r>
              <a:rPr lang="zh-CN" altLang="en-US"/>
              <a:t>第</a:t>
            </a:r>
            <a:r>
              <a:rPr lang="en-US" altLang="zh-CN"/>
              <a:t>6</a:t>
            </a:r>
            <a:r>
              <a:rPr lang="zh-CN" altLang="en-US"/>
              <a:t>章 同步时序逻辑电路</a:t>
            </a:r>
            <a:endParaRPr lang="zh-CN" altLang="en-US" dirty="0"/>
          </a:p>
        </p:txBody>
      </p:sp>
      <p:sp>
        <p:nvSpPr>
          <p:cNvPr id="17" name="平行四边形 16"/>
          <p:cNvSpPr/>
          <p:nvPr/>
        </p:nvSpPr>
        <p:spPr>
          <a:xfrm>
            <a:off x="304512" y="129448"/>
            <a:ext cx="1739441" cy="612000"/>
          </a:xfrm>
          <a:prstGeom prst="parallelogram">
            <a:avLst/>
          </a:prstGeom>
          <a:effectLst>
            <a:glow rad="63500">
              <a:schemeClr val="accent1">
                <a:satMod val="175000"/>
                <a:alpha val="40000"/>
              </a:schemeClr>
            </a:glow>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latin typeface="微软雅黑" panose="020B0503020204020204" pitchFamily="34" charset="-122"/>
                <a:ea typeface="微软雅黑" panose="020B0503020204020204" pitchFamily="34" charset="-122"/>
                <a:cs typeface="Times New Roman" panose="02020603050405020304" pitchFamily="18" charset="0"/>
              </a:rPr>
              <a:t>6.4.1</a:t>
            </a:r>
            <a:endParaRPr lang="zh-CN" altLang="en-US" sz="3600" b="1" dirty="0">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3651508904"/>
      </p:ext>
    </p:extLst>
  </p:cSld>
  <p:clrMapOvr>
    <a:masterClrMapping/>
  </p:clrMapOvr>
  <mc:AlternateContent xmlns:mc="http://schemas.openxmlformats.org/markup-compatibility/2006" xmlns:p14="http://schemas.microsoft.com/office/powerpoint/2010/main">
    <mc:Choice Requires="p14">
      <p:transition spd="slow" p14:dur="1250">
        <p:randomBar dir="vert"/>
      </p:transition>
    </mc:Choice>
    <mc:Fallback xmlns="">
      <p:transition spd="slow">
        <p:randomBar dir="vert"/>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B6D9C768-8413-45FA-BDC7-53DA68035736}" type="slidenum">
              <a:rPr lang="zh-CN" altLang="en-US" smtClean="0"/>
              <a:t>70</a:t>
            </a:fld>
            <a:endParaRPr lang="zh-CN" altLang="en-US"/>
          </a:p>
        </p:txBody>
      </p:sp>
      <p:sp>
        <p:nvSpPr>
          <p:cNvPr id="10" name="平行四边形 9"/>
          <p:cNvSpPr/>
          <p:nvPr/>
        </p:nvSpPr>
        <p:spPr>
          <a:xfrm>
            <a:off x="304512" y="129448"/>
            <a:ext cx="1739441" cy="612000"/>
          </a:xfrm>
          <a:prstGeom prst="parallelogram">
            <a:avLst/>
          </a:prstGeom>
          <a:effectLst>
            <a:glow rad="63500">
              <a:schemeClr val="accent1">
                <a:satMod val="175000"/>
                <a:alpha val="40000"/>
              </a:schemeClr>
            </a:glow>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latin typeface="微软雅黑" panose="020B0503020204020204" pitchFamily="34" charset="-122"/>
                <a:ea typeface="微软雅黑" panose="020B0503020204020204" pitchFamily="34" charset="-122"/>
                <a:cs typeface="Times New Roman" panose="02020603050405020304" pitchFamily="18" charset="0"/>
              </a:rPr>
              <a:t>6.6.1</a:t>
            </a:r>
            <a:endParaRPr lang="zh-CN" altLang="en-US" sz="36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3" name="标题 2"/>
          <p:cNvSpPr>
            <a:spLocks noGrp="1"/>
          </p:cNvSpPr>
          <p:nvPr>
            <p:ph type="title"/>
          </p:nvPr>
        </p:nvSpPr>
        <p:spPr>
          <a:xfrm>
            <a:off x="2187686" y="97943"/>
            <a:ext cx="6291295" cy="732155"/>
          </a:xfrm>
        </p:spPr>
        <p:txBody>
          <a:bodyPr>
            <a:normAutofit/>
          </a:bodyPr>
          <a:lstStyle/>
          <a:p>
            <a:r>
              <a:rPr lang="zh-CN" altLang="en-US" dirty="0">
                <a:effectLst>
                  <a:outerShdw blurRad="38100" dist="38100" dir="2700000" algn="tl">
                    <a:srgbClr val="000000">
                      <a:alpha val="43137"/>
                    </a:srgbClr>
                  </a:outerShdw>
                </a:effectLst>
              </a:rPr>
              <a:t>分频器的设计</a:t>
            </a:r>
          </a:p>
        </p:txBody>
      </p:sp>
      <p:sp>
        <p:nvSpPr>
          <p:cNvPr id="9" name="页脚占位符 3"/>
          <p:cNvSpPr>
            <a:spLocks noGrp="1"/>
          </p:cNvSpPr>
          <p:nvPr>
            <p:ph type="ftr" sz="quarter" idx="11"/>
          </p:nvPr>
        </p:nvSpPr>
        <p:spPr>
          <a:xfrm>
            <a:off x="9642764" y="0"/>
            <a:ext cx="2549236" cy="510988"/>
          </a:xfrm>
        </p:spPr>
        <p:txBody>
          <a:bodyPr/>
          <a:lstStyle/>
          <a:p>
            <a:r>
              <a:rPr lang="zh-CN" altLang="en-US"/>
              <a:t>第</a:t>
            </a:r>
            <a:r>
              <a:rPr lang="en-US" altLang="zh-CN"/>
              <a:t>6</a:t>
            </a:r>
            <a:r>
              <a:rPr lang="zh-CN" altLang="en-US"/>
              <a:t>章 同步时序逻辑电路</a:t>
            </a:r>
            <a:endParaRPr lang="zh-CN" altLang="en-US" dirty="0"/>
          </a:p>
        </p:txBody>
      </p:sp>
      <p:sp>
        <p:nvSpPr>
          <p:cNvPr id="6" name="文本框 5"/>
          <p:cNvSpPr txBox="1"/>
          <p:nvPr/>
        </p:nvSpPr>
        <p:spPr>
          <a:xfrm>
            <a:off x="403124" y="1020462"/>
            <a:ext cx="9448800" cy="5632311"/>
          </a:xfrm>
          <a:prstGeom prst="rect">
            <a:avLst/>
          </a:prstGeom>
          <a:noFill/>
        </p:spPr>
        <p:txBody>
          <a:bodyPr wrap="square" rtlCol="0">
            <a:spAutoFit/>
          </a:bodyPr>
          <a:lstStyle/>
          <a:p>
            <a:pPr marL="342900" indent="-342900" defTabSz="468000">
              <a:lnSpc>
                <a:spcPct val="150000"/>
              </a:lnSpc>
              <a:buClr>
                <a:srgbClr val="3859CD"/>
              </a:buClr>
              <a:buFont typeface="Wingdings" panose="05000000000000000000" pitchFamily="2" charset="2"/>
              <a:buChar char="n"/>
            </a:pPr>
            <a:r>
              <a:rPr lang="en-US" altLang="zh-CN" sz="2400" b="1" dirty="0">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例</a:t>
            </a:r>
            <a:r>
              <a:rPr lang="en-US" altLang="zh-CN" sz="2400" b="1" dirty="0">
                <a:latin typeface="微软雅黑" panose="020B0503020204020204" pitchFamily="34" charset="-122"/>
                <a:ea typeface="微软雅黑" panose="020B0503020204020204" pitchFamily="34" charset="-122"/>
              </a:rPr>
              <a:t>6.37】</a:t>
            </a:r>
            <a:r>
              <a:rPr lang="zh-CN" altLang="en-US" sz="2400" b="1" dirty="0">
                <a:latin typeface="微软雅黑" panose="020B0503020204020204" pitchFamily="34" charset="-122"/>
                <a:ea typeface="微软雅黑" panose="020B0503020204020204" pitchFamily="34" charset="-122"/>
              </a:rPr>
              <a:t>请设计一个</a:t>
            </a:r>
            <a:r>
              <a:rPr lang="en-US" altLang="zh-CN" sz="2400" b="1" dirty="0">
                <a:solidFill>
                  <a:srgbClr val="FF0000"/>
                </a:solidFill>
                <a:latin typeface="微软雅黑" panose="020B0503020204020204" pitchFamily="34" charset="-122"/>
                <a:ea typeface="微软雅黑" panose="020B0503020204020204" pitchFamily="34" charset="-122"/>
              </a:rPr>
              <a:t>10</a:t>
            </a:r>
            <a:r>
              <a:rPr lang="zh-CN" altLang="en-US" sz="2400" b="1" dirty="0">
                <a:solidFill>
                  <a:srgbClr val="FF0000"/>
                </a:solidFill>
                <a:latin typeface="微软雅黑" panose="020B0503020204020204" pitchFamily="34" charset="-122"/>
                <a:ea typeface="微软雅黑" panose="020B0503020204020204" pitchFamily="34" charset="-122"/>
              </a:rPr>
              <a:t>分频电路</a:t>
            </a:r>
            <a:r>
              <a:rPr lang="zh-CN" altLang="en-US" sz="2400" b="1" dirty="0">
                <a:latin typeface="微软雅黑" panose="020B0503020204020204" pitchFamily="34" charset="-122"/>
                <a:ea typeface="微软雅黑" panose="020B0503020204020204" pitchFamily="34" charset="-122"/>
              </a:rPr>
              <a:t>，要求输出的</a:t>
            </a:r>
            <a:r>
              <a:rPr lang="zh-CN" altLang="en-US" sz="2400" b="1" dirty="0">
                <a:solidFill>
                  <a:srgbClr val="FF0000"/>
                </a:solidFill>
                <a:latin typeface="微软雅黑" panose="020B0503020204020204" pitchFamily="34" charset="-122"/>
                <a:ea typeface="微软雅黑" panose="020B0503020204020204" pitchFamily="34" charset="-122"/>
              </a:rPr>
              <a:t>分频信号是方波</a:t>
            </a:r>
            <a:r>
              <a:rPr lang="zh-CN" altLang="en-US" sz="2400" b="1" dirty="0">
                <a:latin typeface="微软雅黑" panose="020B0503020204020204" pitchFamily="34" charset="-122"/>
                <a:ea typeface="微软雅黑" panose="020B0503020204020204" pitchFamily="34" charset="-122"/>
              </a:rPr>
              <a:t>。</a:t>
            </a:r>
          </a:p>
          <a:p>
            <a:pPr marL="800100" lvl="1" indent="-342900" defTabSz="468000">
              <a:lnSpc>
                <a:spcPct val="150000"/>
              </a:lnSpc>
              <a:buClr>
                <a:srgbClr val="3859CD"/>
              </a:buClr>
              <a:buFont typeface="Wingdings" panose="05000000000000000000" pitchFamily="2" charset="2"/>
              <a:buChar char="n"/>
            </a:pPr>
            <a:r>
              <a:rPr lang="zh-CN" altLang="en-US" sz="2400" b="1" dirty="0">
                <a:latin typeface="微软雅黑" panose="020B0503020204020204" pitchFamily="34" charset="-122"/>
                <a:ea typeface="微软雅黑" panose="020B0503020204020204" pitchFamily="34" charset="-122"/>
              </a:rPr>
              <a:t>集成</a:t>
            </a:r>
            <a:r>
              <a:rPr lang="en-US" altLang="zh-CN" sz="2400" b="1" dirty="0">
                <a:solidFill>
                  <a:srgbClr val="0000CC"/>
                </a:solidFill>
                <a:latin typeface="微软雅黑" panose="020B0503020204020204" pitchFamily="34" charset="-122"/>
                <a:ea typeface="微软雅黑" panose="020B0503020204020204" pitchFamily="34" charset="-122"/>
              </a:rPr>
              <a:t>10</a:t>
            </a:r>
            <a:r>
              <a:rPr lang="zh-CN" altLang="en-US" sz="2400" b="1" dirty="0">
                <a:solidFill>
                  <a:srgbClr val="0000CC"/>
                </a:solidFill>
                <a:latin typeface="微软雅黑" panose="020B0503020204020204" pitchFamily="34" charset="-122"/>
                <a:ea typeface="微软雅黑" panose="020B0503020204020204" pitchFamily="34" charset="-122"/>
              </a:rPr>
              <a:t>进制计数器</a:t>
            </a:r>
            <a:r>
              <a:rPr lang="en-US" altLang="zh-CN" sz="2400" b="1" dirty="0">
                <a:solidFill>
                  <a:srgbClr val="0000CC"/>
                </a:solidFill>
                <a:latin typeface="微软雅黑" panose="020B0503020204020204" pitchFamily="34" charset="-122"/>
                <a:ea typeface="微软雅黑" panose="020B0503020204020204" pitchFamily="34" charset="-122"/>
              </a:rPr>
              <a:t>74LS160</a:t>
            </a:r>
            <a:r>
              <a:rPr lang="zh-CN" altLang="en-US" sz="2400" b="1" dirty="0">
                <a:latin typeface="微软雅黑" panose="020B0503020204020204" pitchFamily="34" charset="-122"/>
                <a:ea typeface="微软雅黑" panose="020B0503020204020204" pitchFamily="34" charset="-122"/>
              </a:rPr>
              <a:t>：</a:t>
            </a:r>
            <a:endParaRPr lang="en-US" altLang="zh-CN" sz="2400" b="1" dirty="0">
              <a:latin typeface="微软雅黑" panose="020B0503020204020204" pitchFamily="34" charset="-122"/>
              <a:ea typeface="微软雅黑" panose="020B0503020204020204" pitchFamily="34" charset="-122"/>
            </a:endParaRPr>
          </a:p>
          <a:p>
            <a:pPr marL="1257300" lvl="2" indent="-342900" defTabSz="468000">
              <a:lnSpc>
                <a:spcPct val="150000"/>
              </a:lnSpc>
              <a:buClr>
                <a:srgbClr val="3859CD"/>
              </a:buClr>
              <a:buFont typeface="Wingdings" panose="05000000000000000000" pitchFamily="2" charset="2"/>
              <a:buChar char="n"/>
            </a:pPr>
            <a:r>
              <a:rPr lang="zh-CN" altLang="en-US" sz="2400" b="1" dirty="0">
                <a:latin typeface="微软雅黑" panose="020B0503020204020204" pitchFamily="34" charset="-122"/>
                <a:ea typeface="微软雅黑" panose="020B0503020204020204" pitchFamily="34" charset="-122"/>
              </a:rPr>
              <a:t>计数顺序是</a:t>
            </a:r>
            <a:r>
              <a:rPr lang="en-US" altLang="zh-CN" sz="2400" b="1" dirty="0">
                <a:latin typeface="微软雅黑" panose="020B0503020204020204" pitchFamily="34" charset="-122"/>
                <a:ea typeface="微软雅黑" panose="020B0503020204020204" pitchFamily="34" charset="-122"/>
              </a:rPr>
              <a:t>0000~1001</a:t>
            </a:r>
          </a:p>
          <a:p>
            <a:pPr marL="1257300" lvl="2" indent="-342900" defTabSz="468000">
              <a:lnSpc>
                <a:spcPct val="150000"/>
              </a:lnSpc>
              <a:buClr>
                <a:srgbClr val="3859CD"/>
              </a:buClr>
              <a:buFont typeface="Wingdings" panose="05000000000000000000" pitchFamily="2" charset="2"/>
              <a:buChar char="n"/>
            </a:pPr>
            <a:r>
              <a:rPr lang="zh-CN" altLang="en-US" sz="2400" b="1" dirty="0">
                <a:latin typeface="微软雅黑" panose="020B0503020204020204" pitchFamily="34" charset="-122"/>
                <a:ea typeface="微软雅黑" panose="020B0503020204020204" pitchFamily="34" charset="-122"/>
              </a:rPr>
              <a:t>使用</a:t>
            </a:r>
            <a:r>
              <a:rPr lang="en-US" altLang="zh-CN" sz="2400" b="1" dirty="0">
                <a:latin typeface="微软雅黑" panose="020B0503020204020204" pitchFamily="34" charset="-122"/>
                <a:ea typeface="微软雅黑" panose="020B0503020204020204" pitchFamily="34" charset="-122"/>
              </a:rPr>
              <a:t>Q</a:t>
            </a:r>
            <a:r>
              <a:rPr lang="en-US" altLang="zh-CN" sz="2400" b="1" baseline="-25000" dirty="0">
                <a:latin typeface="微软雅黑" panose="020B0503020204020204" pitchFamily="34" charset="-122"/>
                <a:ea typeface="微软雅黑" panose="020B0503020204020204" pitchFamily="34" charset="-122"/>
              </a:rPr>
              <a:t>3</a:t>
            </a:r>
            <a:r>
              <a:rPr lang="zh-CN" altLang="en-US" sz="2400" b="1" dirty="0">
                <a:latin typeface="微软雅黑" panose="020B0503020204020204" pitchFamily="34" charset="-122"/>
                <a:ea typeface="微软雅黑" panose="020B0503020204020204" pitchFamily="34" charset="-122"/>
              </a:rPr>
              <a:t>作为分频输出信号，则其占空比为</a:t>
            </a:r>
            <a:r>
              <a:rPr lang="en-US" altLang="zh-CN" sz="2400" b="1" dirty="0">
                <a:latin typeface="微软雅黑" panose="020B0503020204020204" pitchFamily="34" charset="-122"/>
                <a:ea typeface="微软雅黑" panose="020B0503020204020204" pitchFamily="34" charset="-122"/>
              </a:rPr>
              <a:t>1:5</a:t>
            </a:r>
            <a:r>
              <a:rPr lang="zh-CN" altLang="en-US" sz="2400" b="1" dirty="0">
                <a:latin typeface="微软雅黑" panose="020B0503020204020204" pitchFamily="34" charset="-122"/>
                <a:ea typeface="微软雅黑" panose="020B0503020204020204" pitchFamily="34" charset="-122"/>
              </a:rPr>
              <a:t>，不是方波。</a:t>
            </a:r>
            <a:endParaRPr lang="en-US" altLang="zh-CN" sz="2400" b="1" dirty="0">
              <a:latin typeface="微软雅黑" panose="020B0503020204020204" pitchFamily="34" charset="-122"/>
              <a:ea typeface="微软雅黑" panose="020B0503020204020204" pitchFamily="34" charset="-122"/>
            </a:endParaRPr>
          </a:p>
          <a:p>
            <a:pPr marL="800100" lvl="1" indent="-342900" defTabSz="468000">
              <a:lnSpc>
                <a:spcPct val="150000"/>
              </a:lnSpc>
              <a:buClr>
                <a:srgbClr val="3859CD"/>
              </a:buClr>
              <a:buFont typeface="Wingdings" panose="05000000000000000000" pitchFamily="2" charset="2"/>
              <a:buChar char="n"/>
            </a:pPr>
            <a:r>
              <a:rPr lang="zh-CN" altLang="en-US" sz="2400" b="1" dirty="0">
                <a:latin typeface="微软雅黑" panose="020B0503020204020204" pitchFamily="34" charset="-122"/>
                <a:ea typeface="微软雅黑" panose="020B0503020204020204" pitchFamily="34" charset="-122"/>
              </a:rPr>
              <a:t>使用</a:t>
            </a:r>
            <a:r>
              <a:rPr lang="en-US" altLang="zh-CN" sz="2400" b="1" dirty="0">
                <a:solidFill>
                  <a:srgbClr val="0000CC"/>
                </a:solidFill>
                <a:latin typeface="微软雅黑" panose="020B0503020204020204" pitchFamily="34" charset="-122"/>
                <a:ea typeface="微软雅黑" panose="020B0503020204020204" pitchFamily="34" charset="-122"/>
              </a:rPr>
              <a:t>16</a:t>
            </a:r>
            <a:r>
              <a:rPr lang="zh-CN" altLang="en-US" sz="2400" b="1" dirty="0">
                <a:solidFill>
                  <a:srgbClr val="0000CC"/>
                </a:solidFill>
                <a:latin typeface="微软雅黑" panose="020B0503020204020204" pitchFamily="34" charset="-122"/>
                <a:ea typeface="微软雅黑" panose="020B0503020204020204" pitchFamily="34" charset="-122"/>
              </a:rPr>
              <a:t>进制计数器</a:t>
            </a:r>
            <a:r>
              <a:rPr lang="en-US" altLang="zh-CN" sz="2400" b="1" dirty="0">
                <a:solidFill>
                  <a:srgbClr val="0000CC"/>
                </a:solidFill>
                <a:latin typeface="微软雅黑" panose="020B0503020204020204" pitchFamily="34" charset="-122"/>
                <a:ea typeface="微软雅黑" panose="020B0503020204020204" pitchFamily="34" charset="-122"/>
              </a:rPr>
              <a:t>74LS161</a:t>
            </a:r>
            <a:r>
              <a:rPr lang="zh-CN" altLang="en-US" sz="2400" b="1" dirty="0">
                <a:latin typeface="微软雅黑" panose="020B0503020204020204" pitchFamily="34" charset="-122"/>
                <a:ea typeface="微软雅黑" panose="020B0503020204020204" pitchFamily="34" charset="-122"/>
              </a:rPr>
              <a:t>：</a:t>
            </a:r>
            <a:endParaRPr lang="en-US" altLang="zh-CN" sz="2400" b="1" dirty="0">
              <a:latin typeface="微软雅黑" panose="020B0503020204020204" pitchFamily="34" charset="-122"/>
              <a:ea typeface="微软雅黑" panose="020B0503020204020204" pitchFamily="34" charset="-122"/>
            </a:endParaRPr>
          </a:p>
          <a:p>
            <a:pPr marL="1257300" lvl="2" indent="-342900" defTabSz="468000">
              <a:lnSpc>
                <a:spcPct val="150000"/>
              </a:lnSpc>
              <a:buClr>
                <a:srgbClr val="3859CD"/>
              </a:buClr>
              <a:buFont typeface="Wingdings" panose="05000000000000000000" pitchFamily="2" charset="2"/>
              <a:buChar char="n"/>
            </a:pPr>
            <a:r>
              <a:rPr lang="zh-CN" altLang="en-US" sz="2400" b="1" dirty="0">
                <a:latin typeface="微软雅黑" panose="020B0503020204020204" pitchFamily="34" charset="-122"/>
                <a:ea typeface="微软雅黑" panose="020B0503020204020204" pitchFamily="34" charset="-122"/>
              </a:rPr>
              <a:t>用</a:t>
            </a:r>
            <a:r>
              <a:rPr lang="zh-CN" altLang="en-US" sz="2400" b="1" dirty="0">
                <a:solidFill>
                  <a:srgbClr val="FF6600"/>
                </a:solidFill>
                <a:latin typeface="微软雅黑" panose="020B0503020204020204" pitchFamily="34" charset="-122"/>
                <a:ea typeface="微软雅黑" panose="020B0503020204020204" pitchFamily="34" charset="-122"/>
              </a:rPr>
              <a:t>同步预置数法连接</a:t>
            </a:r>
            <a:endParaRPr lang="en-US" altLang="zh-CN" sz="2400" b="1" dirty="0">
              <a:solidFill>
                <a:srgbClr val="FF6600"/>
              </a:solidFill>
              <a:latin typeface="微软雅黑" panose="020B0503020204020204" pitchFamily="34" charset="-122"/>
              <a:ea typeface="微软雅黑" panose="020B0503020204020204" pitchFamily="34" charset="-122"/>
            </a:endParaRPr>
          </a:p>
          <a:p>
            <a:pPr marL="1257300" lvl="2" indent="-342900" defTabSz="468000">
              <a:lnSpc>
                <a:spcPct val="150000"/>
              </a:lnSpc>
              <a:buClr>
                <a:srgbClr val="3859CD"/>
              </a:buClr>
              <a:buFont typeface="Wingdings" panose="05000000000000000000" pitchFamily="2" charset="2"/>
              <a:buChar char="n"/>
            </a:pPr>
            <a:r>
              <a:rPr lang="zh-CN" altLang="en-US" sz="2400" b="1" dirty="0">
                <a:solidFill>
                  <a:srgbClr val="FF6600"/>
                </a:solidFill>
                <a:latin typeface="微软雅黑" panose="020B0503020204020204" pitchFamily="34" charset="-122"/>
                <a:ea typeface="微软雅黑" panose="020B0503020204020204" pitchFamily="34" charset="-122"/>
              </a:rPr>
              <a:t>计数状态为</a:t>
            </a:r>
            <a:r>
              <a:rPr lang="en-US" altLang="zh-CN" sz="2400" b="1" dirty="0">
                <a:solidFill>
                  <a:srgbClr val="FF6600"/>
                </a:solidFill>
                <a:latin typeface="微软雅黑" panose="020B0503020204020204" pitchFamily="34" charset="-122"/>
                <a:ea typeface="微软雅黑" panose="020B0503020204020204" pitchFamily="34" charset="-122"/>
              </a:rPr>
              <a:t>0011~1100</a:t>
            </a:r>
            <a:r>
              <a:rPr lang="zh-CN" altLang="en-US" sz="2400" b="1" dirty="0">
                <a:solidFill>
                  <a:srgbClr val="FF6600"/>
                </a:solidFill>
                <a:latin typeface="微软雅黑" panose="020B0503020204020204" pitchFamily="34" charset="-122"/>
                <a:ea typeface="微软雅黑" panose="020B0503020204020204" pitchFamily="34" charset="-122"/>
              </a:rPr>
              <a:t>共</a:t>
            </a:r>
            <a:r>
              <a:rPr lang="en-US" altLang="zh-CN" sz="2400" b="1" dirty="0">
                <a:solidFill>
                  <a:srgbClr val="FF6600"/>
                </a:solidFill>
                <a:latin typeface="微软雅黑" panose="020B0503020204020204" pitchFamily="34" charset="-122"/>
                <a:ea typeface="微软雅黑" panose="020B0503020204020204" pitchFamily="34" charset="-122"/>
              </a:rPr>
              <a:t>10</a:t>
            </a:r>
            <a:r>
              <a:rPr lang="zh-CN" altLang="en-US" sz="2400" b="1" dirty="0">
                <a:solidFill>
                  <a:srgbClr val="FF6600"/>
                </a:solidFill>
                <a:latin typeface="微软雅黑" panose="020B0503020204020204" pitchFamily="34" charset="-122"/>
                <a:ea typeface="微软雅黑" panose="020B0503020204020204" pitchFamily="34" charset="-122"/>
              </a:rPr>
              <a:t>个</a:t>
            </a:r>
            <a:endParaRPr lang="en-US" altLang="zh-CN" sz="2400" b="1" dirty="0">
              <a:solidFill>
                <a:srgbClr val="FF6600"/>
              </a:solidFill>
              <a:latin typeface="微软雅黑" panose="020B0503020204020204" pitchFamily="34" charset="-122"/>
              <a:ea typeface="微软雅黑" panose="020B0503020204020204" pitchFamily="34" charset="-122"/>
            </a:endParaRPr>
          </a:p>
          <a:p>
            <a:pPr marL="1257300" lvl="2" indent="-342900" defTabSz="468000">
              <a:lnSpc>
                <a:spcPct val="150000"/>
              </a:lnSpc>
              <a:buClr>
                <a:srgbClr val="3859CD"/>
              </a:buClr>
              <a:buFont typeface="Wingdings" panose="05000000000000000000" pitchFamily="2" charset="2"/>
              <a:buChar char="n"/>
            </a:pPr>
            <a:r>
              <a:rPr lang="zh-CN" altLang="en-US" sz="2400" b="1" dirty="0">
                <a:latin typeface="微软雅黑" panose="020B0503020204020204" pitchFamily="34" charset="-122"/>
                <a:ea typeface="微软雅黑" panose="020B0503020204020204" pitchFamily="34" charset="-122"/>
              </a:rPr>
              <a:t>使用</a:t>
            </a:r>
            <a:r>
              <a:rPr lang="en-US" altLang="zh-CN" sz="2400" b="1" dirty="0">
                <a:solidFill>
                  <a:srgbClr val="FF6600"/>
                </a:solidFill>
                <a:latin typeface="微软雅黑" panose="020B0503020204020204" pitchFamily="34" charset="-122"/>
                <a:ea typeface="微软雅黑" panose="020B0503020204020204" pitchFamily="34" charset="-122"/>
              </a:rPr>
              <a:t>Q</a:t>
            </a:r>
            <a:r>
              <a:rPr lang="en-US" altLang="zh-CN" sz="2400" b="1" baseline="-25000" dirty="0">
                <a:solidFill>
                  <a:srgbClr val="FF6600"/>
                </a:solidFill>
                <a:latin typeface="微软雅黑" panose="020B0503020204020204" pitchFamily="34" charset="-122"/>
                <a:ea typeface="微软雅黑" panose="020B0503020204020204" pitchFamily="34" charset="-122"/>
              </a:rPr>
              <a:t>3</a:t>
            </a:r>
            <a:r>
              <a:rPr lang="zh-CN" altLang="en-US" sz="2400" b="1" dirty="0">
                <a:solidFill>
                  <a:srgbClr val="FF6600"/>
                </a:solidFill>
                <a:latin typeface="微软雅黑" panose="020B0503020204020204" pitchFamily="34" charset="-122"/>
                <a:ea typeface="微软雅黑" panose="020B0503020204020204" pitchFamily="34" charset="-122"/>
              </a:rPr>
              <a:t>作为分频输出信号：方波</a:t>
            </a:r>
            <a:endParaRPr lang="en-US" altLang="zh-CN" sz="2400" b="1" dirty="0">
              <a:solidFill>
                <a:srgbClr val="FF6600"/>
              </a:solidFill>
              <a:latin typeface="微软雅黑" panose="020B0503020204020204" pitchFamily="34" charset="-122"/>
              <a:ea typeface="微软雅黑" panose="020B0503020204020204" pitchFamily="34" charset="-122"/>
            </a:endParaRPr>
          </a:p>
          <a:p>
            <a:pPr marL="1714500" lvl="3" indent="-342900" defTabSz="468000">
              <a:lnSpc>
                <a:spcPct val="150000"/>
              </a:lnSpc>
              <a:buClr>
                <a:srgbClr val="3859CD"/>
              </a:buClr>
              <a:buFont typeface="Wingdings" panose="05000000000000000000" pitchFamily="2" charset="2"/>
              <a:buChar char="n"/>
            </a:pPr>
            <a:r>
              <a:rPr lang="zh-CN" altLang="en-US" sz="2400" b="1" dirty="0">
                <a:latin typeface="微软雅黑" panose="020B0503020204020204" pitchFamily="34" charset="-122"/>
                <a:ea typeface="微软雅黑" panose="020B0503020204020204" pitchFamily="34" charset="-122"/>
              </a:rPr>
              <a:t>前</a:t>
            </a:r>
            <a:r>
              <a:rPr lang="en-US" altLang="zh-CN" sz="2400" b="1" dirty="0">
                <a:latin typeface="微软雅黑" panose="020B0503020204020204" pitchFamily="34" charset="-122"/>
                <a:ea typeface="微软雅黑" panose="020B0503020204020204" pitchFamily="34" charset="-122"/>
              </a:rPr>
              <a:t>5</a:t>
            </a:r>
            <a:r>
              <a:rPr lang="zh-CN" altLang="en-US" sz="2400" b="1" dirty="0">
                <a:latin typeface="微软雅黑" panose="020B0503020204020204" pitchFamily="34" charset="-122"/>
                <a:ea typeface="微软雅黑" panose="020B0503020204020204" pitchFamily="34" charset="-122"/>
              </a:rPr>
              <a:t>个状态</a:t>
            </a:r>
            <a:r>
              <a:rPr lang="en-US" altLang="zh-CN" sz="2400" b="1" dirty="0">
                <a:latin typeface="微软雅黑" panose="020B0503020204020204" pitchFamily="34" charset="-122"/>
                <a:ea typeface="微软雅黑" panose="020B0503020204020204" pitchFamily="34" charset="-122"/>
              </a:rPr>
              <a:t>Q</a:t>
            </a:r>
            <a:r>
              <a:rPr lang="en-US" altLang="zh-CN" sz="2400" b="1" baseline="-25000" dirty="0">
                <a:latin typeface="微软雅黑" panose="020B0503020204020204" pitchFamily="34" charset="-122"/>
                <a:ea typeface="微软雅黑" panose="020B0503020204020204" pitchFamily="34" charset="-122"/>
              </a:rPr>
              <a:t>3</a:t>
            </a:r>
            <a:r>
              <a:rPr lang="en-US" altLang="zh-CN" sz="2400" b="1" dirty="0">
                <a:latin typeface="微软雅黑" panose="020B0503020204020204" pitchFamily="34" charset="-122"/>
                <a:ea typeface="微软雅黑" panose="020B0503020204020204" pitchFamily="34" charset="-122"/>
              </a:rPr>
              <a:t>=0</a:t>
            </a:r>
            <a:r>
              <a:rPr lang="zh-CN" altLang="en-US" sz="2400" b="1" dirty="0">
                <a:latin typeface="微软雅黑" panose="020B0503020204020204" pitchFamily="34" charset="-122"/>
                <a:ea typeface="微软雅黑" panose="020B0503020204020204" pitchFamily="34" charset="-122"/>
              </a:rPr>
              <a:t>，后</a:t>
            </a:r>
            <a:r>
              <a:rPr lang="en-US" altLang="zh-CN" sz="2400" b="1" dirty="0">
                <a:latin typeface="微软雅黑" panose="020B0503020204020204" pitchFamily="34" charset="-122"/>
                <a:ea typeface="微软雅黑" panose="020B0503020204020204" pitchFamily="34" charset="-122"/>
              </a:rPr>
              <a:t>5</a:t>
            </a:r>
            <a:r>
              <a:rPr lang="zh-CN" altLang="en-US" sz="2400" b="1" dirty="0">
                <a:latin typeface="微软雅黑" panose="020B0503020204020204" pitchFamily="34" charset="-122"/>
                <a:ea typeface="微软雅黑" panose="020B0503020204020204" pitchFamily="34" charset="-122"/>
              </a:rPr>
              <a:t>个状态</a:t>
            </a:r>
            <a:r>
              <a:rPr lang="en-US" altLang="zh-CN" sz="2400" b="1" dirty="0">
                <a:latin typeface="微软雅黑" panose="020B0503020204020204" pitchFamily="34" charset="-122"/>
                <a:ea typeface="微软雅黑" panose="020B0503020204020204" pitchFamily="34" charset="-122"/>
              </a:rPr>
              <a:t>Q</a:t>
            </a:r>
            <a:r>
              <a:rPr lang="en-US" altLang="zh-CN" sz="2400" b="1" baseline="-25000" dirty="0">
                <a:latin typeface="微软雅黑" panose="020B0503020204020204" pitchFamily="34" charset="-122"/>
                <a:ea typeface="微软雅黑" panose="020B0503020204020204" pitchFamily="34" charset="-122"/>
              </a:rPr>
              <a:t>3</a:t>
            </a:r>
            <a:r>
              <a:rPr lang="en-US" altLang="zh-CN" sz="2400" b="1" dirty="0">
                <a:latin typeface="微软雅黑" panose="020B0503020204020204" pitchFamily="34" charset="-122"/>
                <a:ea typeface="微软雅黑" panose="020B0503020204020204" pitchFamily="34" charset="-122"/>
              </a:rPr>
              <a:t>=1</a:t>
            </a:r>
          </a:p>
          <a:p>
            <a:pPr marL="1257300" lvl="2" indent="-342900" defTabSz="468000">
              <a:lnSpc>
                <a:spcPct val="150000"/>
              </a:lnSpc>
              <a:buClr>
                <a:srgbClr val="3859CD"/>
              </a:buClr>
              <a:buFont typeface="Wingdings" panose="05000000000000000000" pitchFamily="2" charset="2"/>
              <a:buChar char="n"/>
            </a:pPr>
            <a:r>
              <a:rPr lang="zh-CN" altLang="en-US" sz="2400" b="1" dirty="0">
                <a:latin typeface="微软雅黑" panose="020B0503020204020204" pitchFamily="34" charset="-122"/>
                <a:ea typeface="微软雅黑" panose="020B0503020204020204" pitchFamily="34" charset="-122"/>
              </a:rPr>
              <a:t>该计数器也是</a:t>
            </a:r>
            <a:r>
              <a:rPr lang="zh-CN" altLang="en-US" sz="2400" b="1" dirty="0">
                <a:solidFill>
                  <a:srgbClr val="FF6600"/>
                </a:solidFill>
                <a:latin typeface="微软雅黑" panose="020B0503020204020204" pitchFamily="34" charset="-122"/>
                <a:ea typeface="微软雅黑" panose="020B0503020204020204" pitchFamily="34" charset="-122"/>
              </a:rPr>
              <a:t>余三</a:t>
            </a:r>
            <a:r>
              <a:rPr lang="en-US" altLang="zh-CN" sz="2400" b="1" dirty="0">
                <a:solidFill>
                  <a:srgbClr val="FF6600"/>
                </a:solidFill>
                <a:latin typeface="微软雅黑" panose="020B0503020204020204" pitchFamily="34" charset="-122"/>
                <a:ea typeface="微软雅黑" panose="020B0503020204020204" pitchFamily="34" charset="-122"/>
              </a:rPr>
              <a:t>BCD</a:t>
            </a:r>
            <a:r>
              <a:rPr lang="zh-CN" altLang="en-US" sz="2400" b="1" dirty="0">
                <a:solidFill>
                  <a:srgbClr val="FF6600"/>
                </a:solidFill>
                <a:latin typeface="微软雅黑" panose="020B0503020204020204" pitchFamily="34" charset="-122"/>
                <a:ea typeface="微软雅黑" panose="020B0503020204020204" pitchFamily="34" charset="-122"/>
              </a:rPr>
              <a:t>码计数器</a:t>
            </a:r>
            <a:r>
              <a:rPr lang="zh-CN" altLang="en-US" sz="2400" b="1" dirty="0">
                <a:latin typeface="微软雅黑" panose="020B0503020204020204" pitchFamily="34" charset="-122"/>
                <a:ea typeface="微软雅黑" panose="020B0503020204020204" pitchFamily="34" charset="-122"/>
              </a:rPr>
              <a:t>。</a:t>
            </a:r>
          </a:p>
        </p:txBody>
      </p:sp>
      <p:graphicFrame>
        <p:nvGraphicFramePr>
          <p:cNvPr id="2" name="对象 1"/>
          <p:cNvGraphicFramePr>
            <a:graphicFrameLocks noChangeAspect="1"/>
          </p:cNvGraphicFramePr>
          <p:nvPr>
            <p:extLst>
              <p:ext uri="{D42A27DB-BD31-4B8C-83A1-F6EECF244321}">
                <p14:modId xmlns:p14="http://schemas.microsoft.com/office/powerpoint/2010/main" val="3893731563"/>
              </p:ext>
            </p:extLst>
          </p:nvPr>
        </p:nvGraphicFramePr>
        <p:xfrm>
          <a:off x="7364179" y="3539614"/>
          <a:ext cx="4643261" cy="3113160"/>
        </p:xfrm>
        <a:graphic>
          <a:graphicData uri="http://schemas.openxmlformats.org/presentationml/2006/ole">
            <mc:AlternateContent xmlns:mc="http://schemas.openxmlformats.org/markup-compatibility/2006">
              <mc:Choice xmlns:v="urn:schemas-microsoft-com:vml" Requires="v">
                <p:oleObj spid="_x0000_s575521" name="Visio" r:id="rId4" imgW="2610024" imgH="1755000" progId="Visio.Drawing.11">
                  <p:embed/>
                </p:oleObj>
              </mc:Choice>
              <mc:Fallback>
                <p:oleObj name="Visio" r:id="rId4" imgW="2610024" imgH="1755000" progId="Visio.Drawing.11">
                  <p:embed/>
                  <p:pic>
                    <p:nvPicPr>
                      <p:cNvPr id="0" name="对象 6"/>
                      <p:cNvPicPr>
                        <a:picLocks noChangeAspect="1" noChangeArrowheads="1"/>
                      </p:cNvPicPr>
                      <p:nvPr/>
                    </p:nvPicPr>
                    <p:blipFill>
                      <a:blip r:embed="rId5"/>
                      <a:srcRect/>
                      <a:stretch>
                        <a:fillRect/>
                      </a:stretch>
                    </p:blipFill>
                    <p:spPr bwMode="auto">
                      <a:xfrm>
                        <a:off x="7364179" y="3539614"/>
                        <a:ext cx="4643261" cy="3113160"/>
                      </a:xfrm>
                      <a:prstGeom prst="rect">
                        <a:avLst/>
                      </a:prstGeom>
                      <a:solidFill>
                        <a:schemeClr val="accent5">
                          <a:lumMod val="20000"/>
                          <a:lumOff val="80000"/>
                        </a:schemeClr>
                      </a:solidFill>
                      <a:ln>
                        <a:noFill/>
                      </a:ln>
                    </p:spPr>
                  </p:pic>
                </p:oleObj>
              </mc:Fallback>
            </mc:AlternateContent>
          </a:graphicData>
        </a:graphic>
      </p:graphicFrame>
      <p:pic>
        <p:nvPicPr>
          <p:cNvPr id="8" name="图片 7">
            <a:hlinkClick r:id="rId6" action="ppaction://hlinksldjump"/>
          </p:cNvPr>
          <p:cNvPicPr>
            <a:picLocks noChangeAspect="1"/>
          </p:cNvPicPr>
          <p:nvPr/>
        </p:nvPicPr>
        <p:blipFill>
          <a:blip r:embed="rId7" cstate="print">
            <a:lum bright="70000" contrast="-70000"/>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val="0"/>
              </a:ext>
            </a:extLst>
          </a:blip>
          <a:stretch>
            <a:fillRect/>
          </a:stretch>
        </p:blipFill>
        <p:spPr>
          <a:xfrm>
            <a:off x="6615926" y="6162906"/>
            <a:ext cx="452586" cy="452586"/>
          </a:xfrm>
          <a:prstGeom prst="rect">
            <a:avLst/>
          </a:prstGeom>
          <a:solidFill>
            <a:srgbClr val="3859CD"/>
          </a:solidFill>
          <a:effectLst>
            <a:glow rad="63500">
              <a:schemeClr val="accent1">
                <a:satMod val="175000"/>
                <a:alpha val="40000"/>
              </a:schemeClr>
            </a:glow>
            <a:softEdge rad="31750"/>
          </a:effectLst>
        </p:spPr>
      </p:pic>
    </p:spTree>
    <p:extLst>
      <p:ext uri="{BB962C8B-B14F-4D97-AF65-F5344CB8AC3E}">
        <p14:creationId xmlns:p14="http://schemas.microsoft.com/office/powerpoint/2010/main" val="3598272976"/>
      </p:ext>
    </p:extLst>
  </p:cSld>
  <p:clrMapOvr>
    <a:masterClrMapping/>
  </p:clrMapOvr>
  <mc:AlternateContent xmlns:mc="http://schemas.openxmlformats.org/markup-compatibility/2006" xmlns:p14="http://schemas.microsoft.com/office/powerpoint/2010/main">
    <mc:Choice Requires="p14">
      <p:transition spd="slow" p14:dur="1250">
        <p:randomBar dir="vert"/>
      </p:transition>
    </mc:Choice>
    <mc:Fallback xmlns="">
      <p:transition spd="slow">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B6D9C768-8413-45FA-BDC7-53DA68035736}" type="slidenum">
              <a:rPr lang="zh-CN" altLang="en-US" smtClean="0"/>
              <a:t>71</a:t>
            </a:fld>
            <a:endParaRPr lang="zh-CN" altLang="en-US"/>
          </a:p>
        </p:txBody>
      </p:sp>
      <p:sp>
        <p:nvSpPr>
          <p:cNvPr id="4" name="页脚占位符 3"/>
          <p:cNvSpPr>
            <a:spLocks noGrp="1"/>
          </p:cNvSpPr>
          <p:nvPr>
            <p:ph type="ftr" sz="quarter" idx="11"/>
          </p:nvPr>
        </p:nvSpPr>
        <p:spPr/>
        <p:txBody>
          <a:bodyPr/>
          <a:lstStyle/>
          <a:p>
            <a:r>
              <a:rPr lang="zh-CN" altLang="en-US"/>
              <a:t>第</a:t>
            </a:r>
            <a:r>
              <a:rPr lang="en-US" altLang="zh-CN"/>
              <a:t>6</a:t>
            </a:r>
            <a:r>
              <a:rPr lang="zh-CN" altLang="en-US"/>
              <a:t>章 同步时序逻辑电路</a:t>
            </a:r>
            <a:endParaRPr lang="zh-CN" altLang="en-US" dirty="0"/>
          </a:p>
        </p:txBody>
      </p:sp>
      <p:sp>
        <p:nvSpPr>
          <p:cNvPr id="9" name="平行四边形 8"/>
          <p:cNvSpPr/>
          <p:nvPr/>
        </p:nvSpPr>
        <p:spPr>
          <a:xfrm>
            <a:off x="304512" y="129448"/>
            <a:ext cx="1295687" cy="612000"/>
          </a:xfrm>
          <a:prstGeom prst="parallelogram">
            <a:avLst/>
          </a:prstGeom>
          <a:effectLst>
            <a:glow rad="63500">
              <a:schemeClr val="accent1">
                <a:satMod val="175000"/>
                <a:alpha val="40000"/>
              </a:schemeClr>
            </a:glow>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0" name="标题 2"/>
          <p:cNvSpPr>
            <a:spLocks noGrp="1"/>
          </p:cNvSpPr>
          <p:nvPr>
            <p:ph type="title"/>
          </p:nvPr>
        </p:nvSpPr>
        <p:spPr>
          <a:xfrm>
            <a:off x="1717040" y="97943"/>
            <a:ext cx="7985760" cy="732155"/>
          </a:xfrm>
        </p:spPr>
        <p:txBody>
          <a:bodyPr>
            <a:normAutofit/>
          </a:bodyPr>
          <a:lstStyle/>
          <a:p>
            <a:r>
              <a:rPr lang="zh-CN" altLang="en-US" dirty="0">
                <a:effectLst>
                  <a:outerShdw blurRad="38100" dist="38100" dir="2700000" algn="tl">
                    <a:srgbClr val="000000">
                      <a:alpha val="43137"/>
                    </a:srgbClr>
                  </a:outerShdw>
                </a:effectLst>
              </a:rPr>
              <a:t>本章小结</a:t>
            </a:r>
          </a:p>
        </p:txBody>
      </p:sp>
      <p:sp>
        <p:nvSpPr>
          <p:cNvPr id="8" name="文本框 7"/>
          <p:cNvSpPr txBox="1"/>
          <p:nvPr/>
        </p:nvSpPr>
        <p:spPr>
          <a:xfrm>
            <a:off x="648929" y="1039084"/>
            <a:ext cx="10943303" cy="5632311"/>
          </a:xfrm>
          <a:prstGeom prst="rect">
            <a:avLst/>
          </a:prstGeom>
          <a:noFill/>
        </p:spPr>
        <p:txBody>
          <a:bodyPr wrap="square" rtlCol="0">
            <a:spAutoFit/>
          </a:bodyPr>
          <a:lstStyle/>
          <a:p>
            <a:pPr marL="342900" indent="-342900" defTabSz="540000">
              <a:lnSpc>
                <a:spcPct val="150000"/>
              </a:lnSpc>
              <a:buClr>
                <a:srgbClr val="3859CD"/>
              </a:buClr>
              <a:buFont typeface="Wingdings" panose="05000000000000000000" pitchFamily="2" charset="2"/>
              <a:buChar char="n"/>
            </a:pPr>
            <a:r>
              <a:rPr lang="zh-CN" altLang="en-US" sz="2400" b="1" kern="100" dirty="0">
                <a:latin typeface="微软雅黑" panose="020B0503020204020204" pitchFamily="34" charset="-122"/>
                <a:ea typeface="微软雅黑" panose="020B0503020204020204" pitchFamily="34" charset="-122"/>
                <a:cs typeface="Times New Roman" panose="02020603050405020304" pitchFamily="18" charset="0"/>
              </a:rPr>
              <a:t>时序逻辑电路</a:t>
            </a:r>
            <a:r>
              <a:rPr lang="zh-CN" altLang="en-US" sz="2400" b="1" kern="100" dirty="0">
                <a:solidFill>
                  <a:srgbClr val="FF6600"/>
                </a:solidFill>
                <a:latin typeface="微软雅黑" panose="020B0503020204020204" pitchFamily="34" charset="-122"/>
                <a:ea typeface="微软雅黑" panose="020B0503020204020204" pitchFamily="34" charset="-122"/>
                <a:cs typeface="Times New Roman" panose="02020603050405020304" pitchFamily="18" charset="0"/>
              </a:rPr>
              <a:t>在电路结构上的主要特点</a:t>
            </a:r>
            <a:r>
              <a:rPr lang="zh-CN" altLang="en-US" sz="2400" b="1" kern="100" dirty="0">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2400" b="1" kern="100" dirty="0">
              <a:latin typeface="微软雅黑" panose="020B0503020204020204" pitchFamily="34" charset="-122"/>
              <a:ea typeface="微软雅黑" panose="020B0503020204020204" pitchFamily="34" charset="-122"/>
              <a:cs typeface="Times New Roman" panose="02020603050405020304" pitchFamily="18" charset="0"/>
            </a:endParaRPr>
          </a:p>
          <a:p>
            <a:pPr marL="800100" lvl="1" indent="-342900" defTabSz="540000">
              <a:lnSpc>
                <a:spcPct val="150000"/>
              </a:lnSpc>
              <a:buClr>
                <a:srgbClr val="3859CD"/>
              </a:buClr>
              <a:buFont typeface="Wingdings" panose="05000000000000000000" pitchFamily="2" charset="2"/>
              <a:buChar char="n"/>
            </a:pPr>
            <a:r>
              <a:rPr lang="zh-CN" altLang="en-US" sz="2400" b="1" kern="100" dirty="0">
                <a:solidFill>
                  <a:srgbClr val="0000CC"/>
                </a:solidFill>
                <a:latin typeface="微软雅黑" panose="020B0503020204020204" pitchFamily="34" charset="-122"/>
                <a:ea typeface="微软雅黑" panose="020B0503020204020204" pitchFamily="34" charset="-122"/>
                <a:cs typeface="Times New Roman" panose="02020603050405020304" pitchFamily="18" charset="0"/>
              </a:rPr>
              <a:t>一定含有存储元件（主要为触发器），且电路上有反馈结构</a:t>
            </a:r>
            <a:r>
              <a:rPr lang="zh-CN" altLang="en-US" sz="2400" b="1" kern="100" dirty="0">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2400" b="1" kern="100" dirty="0">
              <a:latin typeface="微软雅黑" panose="020B0503020204020204" pitchFamily="34" charset="-122"/>
              <a:ea typeface="微软雅黑" panose="020B0503020204020204" pitchFamily="34" charset="-122"/>
              <a:cs typeface="Times New Roman" panose="02020603050405020304" pitchFamily="18" charset="0"/>
            </a:endParaRPr>
          </a:p>
          <a:p>
            <a:pPr marL="800100" lvl="1" indent="-342900" defTabSz="540000">
              <a:lnSpc>
                <a:spcPct val="150000"/>
              </a:lnSpc>
              <a:buClr>
                <a:srgbClr val="3859CD"/>
              </a:buClr>
              <a:buFont typeface="Wingdings" panose="05000000000000000000" pitchFamily="2" charset="2"/>
              <a:buChar char="n"/>
            </a:pPr>
            <a:r>
              <a:rPr lang="zh-CN" altLang="en-US" sz="2400" b="1" kern="100" dirty="0">
                <a:latin typeface="微软雅黑" panose="020B0503020204020204" pitchFamily="34" charset="-122"/>
                <a:ea typeface="微软雅黑" panose="020B0503020204020204" pitchFamily="34" charset="-122"/>
                <a:cs typeface="Times New Roman" panose="02020603050405020304" pitchFamily="18" charset="0"/>
              </a:rPr>
              <a:t>存储元件使得时序逻辑电路具有记忆功能，能记忆电路的状态；</a:t>
            </a:r>
            <a:endParaRPr lang="en-US" altLang="zh-CN" sz="2400" b="1" kern="100" dirty="0">
              <a:latin typeface="微软雅黑" panose="020B0503020204020204" pitchFamily="34" charset="-122"/>
              <a:ea typeface="微软雅黑" panose="020B0503020204020204" pitchFamily="34" charset="-122"/>
              <a:cs typeface="Times New Roman" panose="02020603050405020304" pitchFamily="18" charset="0"/>
            </a:endParaRPr>
          </a:p>
          <a:p>
            <a:pPr marL="800100" lvl="1" indent="-342900" defTabSz="540000">
              <a:lnSpc>
                <a:spcPct val="150000"/>
              </a:lnSpc>
              <a:buClr>
                <a:srgbClr val="3859CD"/>
              </a:buClr>
              <a:buFont typeface="Wingdings" panose="05000000000000000000" pitchFamily="2" charset="2"/>
              <a:buChar char="n"/>
            </a:pPr>
            <a:r>
              <a:rPr lang="zh-CN" altLang="en-US" sz="2400" b="1" kern="100" dirty="0">
                <a:solidFill>
                  <a:srgbClr val="0000CC"/>
                </a:solidFill>
                <a:latin typeface="微软雅黑" panose="020B0503020204020204" pitchFamily="34" charset="-122"/>
                <a:ea typeface="微软雅黑" panose="020B0503020204020204" pitchFamily="34" charset="-122"/>
                <a:cs typeface="Times New Roman" panose="02020603050405020304" pitchFamily="18" charset="0"/>
              </a:rPr>
              <a:t>时序逻辑电路的状态  就是  内部存储元件的状态组合</a:t>
            </a:r>
            <a:r>
              <a:rPr lang="zh-CN" altLang="en-US" sz="2400" b="1" kern="100" dirty="0">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2400" b="1" kern="100" dirty="0">
              <a:latin typeface="微软雅黑" panose="020B0503020204020204" pitchFamily="34" charset="-122"/>
              <a:ea typeface="微软雅黑" panose="020B0503020204020204" pitchFamily="34" charset="-122"/>
              <a:cs typeface="Times New Roman" panose="02020603050405020304" pitchFamily="18" charset="0"/>
            </a:endParaRPr>
          </a:p>
          <a:p>
            <a:pPr marL="800100" lvl="1" indent="-342900" defTabSz="540000">
              <a:lnSpc>
                <a:spcPct val="150000"/>
              </a:lnSpc>
              <a:buClr>
                <a:srgbClr val="3859CD"/>
              </a:buClr>
              <a:buFont typeface="Wingdings" panose="05000000000000000000" pitchFamily="2" charset="2"/>
              <a:buChar char="n"/>
            </a:pPr>
            <a:r>
              <a:rPr lang="zh-CN" altLang="en-US" sz="2400" b="1" kern="100" dirty="0">
                <a:latin typeface="微软雅黑" panose="020B0503020204020204" pitchFamily="34" charset="-122"/>
                <a:ea typeface="微软雅黑" panose="020B0503020204020204" pitchFamily="34" charset="-122"/>
                <a:cs typeface="Times New Roman" panose="02020603050405020304" pitchFamily="18" charset="0"/>
              </a:rPr>
              <a:t>电路的状态与输入变量共同决定电路的输出，也决定了下一状态。</a:t>
            </a:r>
          </a:p>
          <a:p>
            <a:pPr marL="342900" indent="-342900" defTabSz="540000">
              <a:lnSpc>
                <a:spcPct val="150000"/>
              </a:lnSpc>
              <a:buClr>
                <a:srgbClr val="3859CD"/>
              </a:buClr>
              <a:buFont typeface="Wingdings" panose="05000000000000000000" pitchFamily="2" charset="2"/>
              <a:buChar char="n"/>
            </a:pPr>
            <a:r>
              <a:rPr lang="zh-CN" altLang="en-US" sz="2400" b="1" kern="100" dirty="0">
                <a:latin typeface="微软雅黑" panose="020B0503020204020204" pitchFamily="34" charset="-122"/>
                <a:ea typeface="微软雅黑" panose="020B0503020204020204" pitchFamily="34" charset="-122"/>
                <a:cs typeface="Times New Roman" panose="02020603050405020304" pitchFamily="18" charset="0"/>
              </a:rPr>
              <a:t>时序逻辑电路</a:t>
            </a:r>
            <a:r>
              <a:rPr lang="zh-CN" altLang="en-US" sz="2400" b="1" kern="100" dirty="0">
                <a:solidFill>
                  <a:srgbClr val="FF6600"/>
                </a:solidFill>
                <a:latin typeface="微软雅黑" panose="020B0503020204020204" pitchFamily="34" charset="-122"/>
                <a:ea typeface="微软雅黑" panose="020B0503020204020204" pitchFamily="34" charset="-122"/>
                <a:cs typeface="Times New Roman" panose="02020603050405020304" pitchFamily="18" charset="0"/>
              </a:rPr>
              <a:t>在逻辑功能上的特点</a:t>
            </a:r>
            <a:r>
              <a:rPr lang="zh-CN" altLang="en-US" sz="2400" b="1" kern="100" dirty="0">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2400" b="1" kern="100" dirty="0">
              <a:latin typeface="微软雅黑" panose="020B0503020204020204" pitchFamily="34" charset="-122"/>
              <a:ea typeface="微软雅黑" panose="020B0503020204020204" pitchFamily="34" charset="-122"/>
              <a:cs typeface="Times New Roman" panose="02020603050405020304" pitchFamily="18" charset="0"/>
            </a:endParaRPr>
          </a:p>
          <a:p>
            <a:pPr marL="800100" lvl="1" indent="-342900" defTabSz="540000">
              <a:lnSpc>
                <a:spcPct val="150000"/>
              </a:lnSpc>
              <a:buClr>
                <a:srgbClr val="3859CD"/>
              </a:buClr>
              <a:buFont typeface="Wingdings" panose="05000000000000000000" pitchFamily="2" charset="2"/>
              <a:buChar char="n"/>
            </a:pPr>
            <a:r>
              <a:rPr lang="zh-CN" altLang="en-US" sz="2400" b="1" kern="100" dirty="0">
                <a:latin typeface="微软雅黑" panose="020B0503020204020204" pitchFamily="34" charset="-122"/>
                <a:ea typeface="微软雅黑" panose="020B0503020204020204" pitchFamily="34" charset="-122"/>
                <a:cs typeface="Times New Roman" panose="02020603050405020304" pitchFamily="18" charset="0"/>
              </a:rPr>
              <a:t>任一时刻的电路输出不仅取决于该时刻的电路输入信号（如果有），而且还取决于电路的原有状态，或者说还取决于该电路过去的输入（序列）。即：</a:t>
            </a:r>
            <a:r>
              <a:rPr lang="zh-CN" altLang="en-US" sz="2400" b="1" kern="100" dirty="0">
                <a:solidFill>
                  <a:srgbClr val="0000CC"/>
                </a:solidFill>
                <a:latin typeface="微软雅黑" panose="020B0503020204020204" pitchFamily="34" charset="-122"/>
                <a:ea typeface="微软雅黑" panose="020B0503020204020204" pitchFamily="34" charset="-122"/>
                <a:cs typeface="Times New Roman" panose="02020603050405020304" pitchFamily="18" charset="0"/>
              </a:rPr>
              <a:t>任一时刻下时序逻辑电路的输出和状态都是电路原态和输入变量的逻辑函数。</a:t>
            </a:r>
            <a:endParaRPr lang="en-US" altLang="zh-CN" sz="2400" b="1" kern="100" dirty="0">
              <a:solidFill>
                <a:srgbClr val="0000CC"/>
              </a:solidFill>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221033962"/>
      </p:ext>
    </p:extLst>
  </p:cSld>
  <p:clrMapOvr>
    <a:masterClrMapping/>
  </p:clrMapOvr>
  <mc:AlternateContent xmlns:mc="http://schemas.openxmlformats.org/markup-compatibility/2006" xmlns:p14="http://schemas.microsoft.com/office/powerpoint/2010/main">
    <mc:Choice Requires="p14">
      <p:transition spd="slow" p14:dur="1250">
        <p:randomBar dir="vert"/>
      </p:transition>
    </mc:Choice>
    <mc:Fallback xmlns="">
      <p:transition spd="slow">
        <p:randomBar dir="vert"/>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B6D9C768-8413-45FA-BDC7-53DA68035736}" type="slidenum">
              <a:rPr lang="zh-CN" altLang="en-US" smtClean="0"/>
              <a:t>72</a:t>
            </a:fld>
            <a:endParaRPr lang="zh-CN" altLang="en-US"/>
          </a:p>
        </p:txBody>
      </p:sp>
      <p:sp>
        <p:nvSpPr>
          <p:cNvPr id="4" name="页脚占位符 3"/>
          <p:cNvSpPr>
            <a:spLocks noGrp="1"/>
          </p:cNvSpPr>
          <p:nvPr>
            <p:ph type="ftr" sz="quarter" idx="11"/>
          </p:nvPr>
        </p:nvSpPr>
        <p:spPr/>
        <p:txBody>
          <a:bodyPr/>
          <a:lstStyle/>
          <a:p>
            <a:r>
              <a:rPr lang="zh-CN" altLang="en-US"/>
              <a:t>第</a:t>
            </a:r>
            <a:r>
              <a:rPr lang="en-US" altLang="zh-CN"/>
              <a:t>6</a:t>
            </a:r>
            <a:r>
              <a:rPr lang="zh-CN" altLang="en-US"/>
              <a:t>章 同步时序逻辑电路</a:t>
            </a:r>
            <a:endParaRPr lang="zh-CN" altLang="en-US" dirty="0"/>
          </a:p>
        </p:txBody>
      </p:sp>
      <p:sp>
        <p:nvSpPr>
          <p:cNvPr id="9" name="平行四边形 8"/>
          <p:cNvSpPr/>
          <p:nvPr/>
        </p:nvSpPr>
        <p:spPr>
          <a:xfrm>
            <a:off x="304512" y="129448"/>
            <a:ext cx="1295687" cy="612000"/>
          </a:xfrm>
          <a:prstGeom prst="parallelogram">
            <a:avLst/>
          </a:prstGeom>
          <a:effectLst>
            <a:glow rad="63500">
              <a:schemeClr val="accent1">
                <a:satMod val="175000"/>
                <a:alpha val="40000"/>
              </a:schemeClr>
            </a:glow>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0" name="标题 2"/>
          <p:cNvSpPr>
            <a:spLocks noGrp="1"/>
          </p:cNvSpPr>
          <p:nvPr>
            <p:ph type="title"/>
          </p:nvPr>
        </p:nvSpPr>
        <p:spPr>
          <a:xfrm>
            <a:off x="1717040" y="97943"/>
            <a:ext cx="7985760" cy="732155"/>
          </a:xfrm>
        </p:spPr>
        <p:txBody>
          <a:bodyPr>
            <a:normAutofit/>
          </a:bodyPr>
          <a:lstStyle/>
          <a:p>
            <a:r>
              <a:rPr lang="zh-CN" altLang="en-US" dirty="0">
                <a:effectLst>
                  <a:outerShdw blurRad="38100" dist="38100" dir="2700000" algn="tl">
                    <a:srgbClr val="000000">
                      <a:alpha val="43137"/>
                    </a:srgbClr>
                  </a:outerShdw>
                </a:effectLst>
              </a:rPr>
              <a:t>本章小结</a:t>
            </a:r>
          </a:p>
        </p:txBody>
      </p:sp>
      <p:sp>
        <p:nvSpPr>
          <p:cNvPr id="2" name="矩形 1"/>
          <p:cNvSpPr/>
          <p:nvPr/>
        </p:nvSpPr>
        <p:spPr>
          <a:xfrm>
            <a:off x="521110" y="1082596"/>
            <a:ext cx="11120284" cy="5326971"/>
          </a:xfrm>
          <a:prstGeom prst="rect">
            <a:avLst/>
          </a:prstGeom>
          <a:noFill/>
        </p:spPr>
        <p:txBody>
          <a:bodyPr wrap="square" rtlCol="0">
            <a:spAutoFit/>
          </a:bodyPr>
          <a:lstStyle/>
          <a:p>
            <a:pPr marL="342900" indent="-342900" defTabSz="540000">
              <a:lnSpc>
                <a:spcPct val="130000"/>
              </a:lnSpc>
              <a:buClr>
                <a:srgbClr val="3859CD"/>
              </a:buClr>
              <a:buFont typeface="Wingdings" panose="05000000000000000000" pitchFamily="2" charset="2"/>
              <a:buChar char="n"/>
            </a:pPr>
            <a:r>
              <a:rPr lang="zh-CN" altLang="en-US" sz="2400" b="1" kern="100" dirty="0">
                <a:latin typeface="微软雅黑" panose="020B0503020204020204" pitchFamily="34" charset="-122"/>
                <a:ea typeface="微软雅黑" panose="020B0503020204020204" pitchFamily="34" charset="-122"/>
                <a:cs typeface="Times New Roman" panose="02020603050405020304" pitchFamily="18" charset="0"/>
              </a:rPr>
              <a:t>时序逻辑电路又分为同步时序逻辑电路和异步时序逻辑电路。</a:t>
            </a:r>
            <a:endParaRPr lang="en-US" altLang="zh-CN" sz="2400" b="1" kern="100" dirty="0">
              <a:latin typeface="微软雅黑" panose="020B0503020204020204" pitchFamily="34" charset="-122"/>
              <a:ea typeface="微软雅黑" panose="020B0503020204020204" pitchFamily="34" charset="-122"/>
              <a:cs typeface="Times New Roman" panose="02020603050405020304" pitchFamily="18" charset="0"/>
            </a:endParaRPr>
          </a:p>
          <a:p>
            <a:pPr marL="800100" lvl="1" indent="-342900" defTabSz="540000">
              <a:lnSpc>
                <a:spcPct val="130000"/>
              </a:lnSpc>
              <a:buClr>
                <a:srgbClr val="3859CD"/>
              </a:buClr>
              <a:buFont typeface="Wingdings" panose="05000000000000000000" pitchFamily="2" charset="2"/>
              <a:buChar char="n"/>
            </a:pPr>
            <a:r>
              <a:rPr lang="zh-CN" altLang="en-US" sz="2400" b="1" kern="100" dirty="0">
                <a:solidFill>
                  <a:srgbClr val="0000CC"/>
                </a:solidFill>
                <a:latin typeface="微软雅黑" panose="020B0503020204020204" pitchFamily="34" charset="-122"/>
                <a:ea typeface="微软雅黑" panose="020B0503020204020204" pitchFamily="34" charset="-122"/>
                <a:cs typeface="Times New Roman" panose="02020603050405020304" pitchFamily="18" charset="0"/>
              </a:rPr>
              <a:t>同步时序逻辑电路</a:t>
            </a:r>
            <a:r>
              <a:rPr lang="zh-CN" altLang="en-US" sz="2400" b="1" kern="100" dirty="0">
                <a:latin typeface="微软雅黑" panose="020B0503020204020204" pitchFamily="34" charset="-122"/>
                <a:ea typeface="微软雅黑" panose="020B0503020204020204" pitchFamily="34" charset="-122"/>
                <a:cs typeface="Times New Roman" panose="02020603050405020304" pitchFamily="18" charset="0"/>
              </a:rPr>
              <a:t>的主要特点是：</a:t>
            </a:r>
            <a:r>
              <a:rPr lang="zh-CN" altLang="en-US" sz="2400" b="1" kern="100" dirty="0">
                <a:solidFill>
                  <a:srgbClr val="0000CC"/>
                </a:solidFill>
                <a:latin typeface="微软雅黑" panose="020B0503020204020204" pitchFamily="34" charset="-122"/>
                <a:ea typeface="微软雅黑" panose="020B0503020204020204" pitchFamily="34" charset="-122"/>
                <a:cs typeface="Times New Roman" panose="02020603050405020304" pitchFamily="18" charset="0"/>
              </a:rPr>
              <a:t>所有触发器的状态受同一时钟控制</a:t>
            </a:r>
            <a:r>
              <a:rPr lang="zh-CN" altLang="en-US" sz="2400" b="1" kern="100" dirty="0">
                <a:latin typeface="微软雅黑" panose="020B0503020204020204" pitchFamily="34" charset="-122"/>
                <a:ea typeface="微软雅黑" panose="020B0503020204020204" pitchFamily="34" charset="-122"/>
                <a:cs typeface="Times New Roman" panose="02020603050405020304" pitchFamily="18" charset="0"/>
              </a:rPr>
              <a:t>。</a:t>
            </a:r>
          </a:p>
          <a:p>
            <a:pPr marL="342900" indent="-342900" defTabSz="540000">
              <a:lnSpc>
                <a:spcPct val="130000"/>
              </a:lnSpc>
              <a:buClr>
                <a:srgbClr val="3859CD"/>
              </a:buClr>
              <a:buFont typeface="Wingdings" panose="05000000000000000000" pitchFamily="2" charset="2"/>
              <a:buChar char="n"/>
            </a:pPr>
            <a:r>
              <a:rPr lang="zh-CN" altLang="en-US" sz="2400" b="1"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描述同步时序逻辑电路的方法</a:t>
            </a:r>
            <a:r>
              <a:rPr lang="zh-CN" altLang="en-US" sz="2400" b="1" kern="100" dirty="0">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2400" b="1" kern="100" dirty="0">
              <a:latin typeface="微软雅黑" panose="020B0503020204020204" pitchFamily="34" charset="-122"/>
              <a:ea typeface="微软雅黑" panose="020B0503020204020204" pitchFamily="34" charset="-122"/>
              <a:cs typeface="Times New Roman" panose="02020603050405020304" pitchFamily="18" charset="0"/>
            </a:endParaRPr>
          </a:p>
          <a:p>
            <a:pPr marL="800100" lvl="1" indent="-342900" defTabSz="540000">
              <a:lnSpc>
                <a:spcPct val="130000"/>
              </a:lnSpc>
              <a:buClr>
                <a:srgbClr val="3859CD"/>
              </a:buClr>
              <a:buFont typeface="Wingdings" panose="05000000000000000000" pitchFamily="2" charset="2"/>
              <a:buChar char="n"/>
            </a:pPr>
            <a:r>
              <a:rPr lang="zh-CN" altLang="en-US" sz="2400" b="1" kern="100" dirty="0">
                <a:solidFill>
                  <a:srgbClr val="0000CC"/>
                </a:solidFill>
                <a:latin typeface="微软雅黑" panose="020B0503020204020204" pitchFamily="34" charset="-122"/>
                <a:ea typeface="微软雅黑" panose="020B0503020204020204" pitchFamily="34" charset="-122"/>
                <a:cs typeface="Times New Roman" panose="02020603050405020304" pitchFamily="18" charset="0"/>
              </a:rPr>
              <a:t>方程组：</a:t>
            </a:r>
            <a:r>
              <a:rPr lang="zh-CN" altLang="en-US" sz="2400" b="1" kern="100" dirty="0">
                <a:latin typeface="微软雅黑" panose="020B0503020204020204" pitchFamily="34" charset="-122"/>
                <a:ea typeface="微软雅黑" panose="020B0503020204020204" pitchFamily="34" charset="-122"/>
                <a:cs typeface="Times New Roman" panose="02020603050405020304" pitchFamily="18" charset="0"/>
              </a:rPr>
              <a:t>含激励方程、输出方程和状态方程，它们以逻辑函数的形式分别描述了触发器激励输入、电路输出变量和电路状态变量，与电路输入变量及电路原态之间的逻辑关系。</a:t>
            </a:r>
            <a:endParaRPr lang="en-US" altLang="zh-CN" sz="2400" b="1" kern="100" dirty="0">
              <a:latin typeface="微软雅黑" panose="020B0503020204020204" pitchFamily="34" charset="-122"/>
              <a:ea typeface="微软雅黑" panose="020B0503020204020204" pitchFamily="34" charset="-122"/>
              <a:cs typeface="Times New Roman" panose="02020603050405020304" pitchFamily="18" charset="0"/>
            </a:endParaRPr>
          </a:p>
          <a:p>
            <a:pPr marL="800100" lvl="1" indent="-342900" defTabSz="540000">
              <a:lnSpc>
                <a:spcPct val="130000"/>
              </a:lnSpc>
              <a:buClr>
                <a:srgbClr val="3859CD"/>
              </a:buClr>
              <a:buFont typeface="Wingdings" panose="05000000000000000000" pitchFamily="2" charset="2"/>
              <a:buChar char="n"/>
            </a:pPr>
            <a:r>
              <a:rPr lang="zh-CN" altLang="en-US" sz="2400" b="1" kern="100" dirty="0">
                <a:solidFill>
                  <a:srgbClr val="0000CC"/>
                </a:solidFill>
                <a:latin typeface="微软雅黑" panose="020B0503020204020204" pitchFamily="34" charset="-122"/>
                <a:ea typeface="微软雅黑" panose="020B0503020204020204" pitchFamily="34" charset="-122"/>
                <a:cs typeface="Times New Roman" panose="02020603050405020304" pitchFamily="18" charset="0"/>
              </a:rPr>
              <a:t>电路图：</a:t>
            </a:r>
            <a:r>
              <a:rPr lang="zh-CN" altLang="en-US" sz="2400" b="1" kern="100" dirty="0">
                <a:latin typeface="微软雅黑" panose="020B0503020204020204" pitchFamily="34" charset="-122"/>
                <a:ea typeface="微软雅黑" panose="020B0503020204020204" pitchFamily="34" charset="-122"/>
                <a:cs typeface="Times New Roman" panose="02020603050405020304" pitchFamily="18" charset="0"/>
              </a:rPr>
              <a:t>和方程组直接对应，可以直接相互转换。</a:t>
            </a:r>
            <a:endParaRPr lang="en-US" altLang="zh-CN" sz="2400" b="1" kern="100" dirty="0">
              <a:latin typeface="微软雅黑" panose="020B0503020204020204" pitchFamily="34" charset="-122"/>
              <a:ea typeface="微软雅黑" panose="020B0503020204020204" pitchFamily="34" charset="-122"/>
              <a:cs typeface="Times New Roman" panose="02020603050405020304" pitchFamily="18" charset="0"/>
            </a:endParaRPr>
          </a:p>
          <a:p>
            <a:pPr marL="800100" lvl="1" indent="-342900" defTabSz="540000">
              <a:lnSpc>
                <a:spcPct val="130000"/>
              </a:lnSpc>
              <a:buClr>
                <a:srgbClr val="3859CD"/>
              </a:buClr>
              <a:buFont typeface="Wingdings" panose="05000000000000000000" pitchFamily="2" charset="2"/>
              <a:buChar char="n"/>
            </a:pPr>
            <a:r>
              <a:rPr lang="zh-CN" altLang="en-US" sz="2400" b="1" kern="100" dirty="0">
                <a:solidFill>
                  <a:srgbClr val="0000CC"/>
                </a:solidFill>
                <a:latin typeface="微软雅黑" panose="020B0503020204020204" pitchFamily="34" charset="-122"/>
                <a:ea typeface="微软雅黑" panose="020B0503020204020204" pitchFamily="34" charset="-122"/>
                <a:cs typeface="Times New Roman" panose="02020603050405020304" pitchFamily="18" charset="0"/>
              </a:rPr>
              <a:t>状态转移图</a:t>
            </a:r>
            <a:r>
              <a:rPr lang="zh-CN" altLang="en-US" sz="2400" b="1" kern="100" dirty="0">
                <a:latin typeface="微软雅黑" panose="020B0503020204020204" pitchFamily="34" charset="-122"/>
                <a:ea typeface="微软雅黑" panose="020B0503020204020204" pitchFamily="34" charset="-122"/>
                <a:cs typeface="Times New Roman" panose="02020603050405020304" pitchFamily="18" charset="0"/>
              </a:rPr>
              <a:t>和</a:t>
            </a:r>
            <a:r>
              <a:rPr lang="zh-CN" altLang="en-US" sz="2400" b="1" kern="100" dirty="0">
                <a:solidFill>
                  <a:srgbClr val="0000CC"/>
                </a:solidFill>
                <a:latin typeface="微软雅黑" panose="020B0503020204020204" pitchFamily="34" charset="-122"/>
                <a:ea typeface="微软雅黑" panose="020B0503020204020204" pitchFamily="34" charset="-122"/>
                <a:cs typeface="Times New Roman" panose="02020603050405020304" pitchFamily="18" charset="0"/>
              </a:rPr>
              <a:t>状态转换真值表：</a:t>
            </a:r>
            <a:r>
              <a:rPr lang="zh-CN" altLang="en-US" sz="2400" b="1" kern="100" dirty="0">
                <a:latin typeface="微软雅黑" panose="020B0503020204020204" pitchFamily="34" charset="-122"/>
                <a:ea typeface="微软雅黑" panose="020B0503020204020204" pitchFamily="34" charset="-122"/>
                <a:cs typeface="Times New Roman" panose="02020603050405020304" pitchFamily="18" charset="0"/>
              </a:rPr>
              <a:t>不仅反映了电路的所有状态，而且还给出了时序逻辑电路状态变化的全过程，能比较清楚地勾勒出时序逻辑电路的功能。</a:t>
            </a:r>
            <a:endParaRPr lang="en-US" altLang="zh-CN" sz="2400" b="1" kern="100" dirty="0">
              <a:latin typeface="微软雅黑" panose="020B0503020204020204" pitchFamily="34" charset="-122"/>
              <a:ea typeface="微软雅黑" panose="020B0503020204020204" pitchFamily="34" charset="-122"/>
              <a:cs typeface="Times New Roman" panose="02020603050405020304" pitchFamily="18" charset="0"/>
            </a:endParaRPr>
          </a:p>
          <a:p>
            <a:pPr marL="800100" lvl="1" indent="-342900" defTabSz="540000">
              <a:lnSpc>
                <a:spcPct val="130000"/>
              </a:lnSpc>
              <a:buClr>
                <a:srgbClr val="3859CD"/>
              </a:buClr>
              <a:buFont typeface="Wingdings" panose="05000000000000000000" pitchFamily="2" charset="2"/>
              <a:buChar char="n"/>
            </a:pPr>
            <a:r>
              <a:rPr lang="zh-CN" altLang="en-US" sz="2400" b="1" kern="100" dirty="0">
                <a:solidFill>
                  <a:srgbClr val="0000CC"/>
                </a:solidFill>
                <a:latin typeface="微软雅黑" panose="020B0503020204020204" pitchFamily="34" charset="-122"/>
                <a:ea typeface="微软雅黑" panose="020B0503020204020204" pitchFamily="34" charset="-122"/>
                <a:cs typeface="Times New Roman" panose="02020603050405020304" pitchFamily="18" charset="0"/>
              </a:rPr>
              <a:t>时序波形图：</a:t>
            </a:r>
            <a:r>
              <a:rPr lang="zh-CN" altLang="en-US" sz="2400" b="1" kern="100" dirty="0">
                <a:latin typeface="微软雅黑" panose="020B0503020204020204" pitchFamily="34" charset="-122"/>
                <a:ea typeface="微软雅黑" panose="020B0503020204020204" pitchFamily="34" charset="-122"/>
                <a:cs typeface="Times New Roman" panose="02020603050405020304" pitchFamily="18" charset="0"/>
              </a:rPr>
              <a:t>直观地展示了在时钟序列及输入变量序列的作用下，电路状态与输出的变化波形。</a:t>
            </a:r>
          </a:p>
        </p:txBody>
      </p:sp>
    </p:spTree>
    <p:extLst>
      <p:ext uri="{BB962C8B-B14F-4D97-AF65-F5344CB8AC3E}">
        <p14:creationId xmlns:p14="http://schemas.microsoft.com/office/powerpoint/2010/main" val="1943508631"/>
      </p:ext>
    </p:extLst>
  </p:cSld>
  <p:clrMapOvr>
    <a:masterClrMapping/>
  </p:clrMapOvr>
  <mc:AlternateContent xmlns:mc="http://schemas.openxmlformats.org/markup-compatibility/2006" xmlns:p14="http://schemas.microsoft.com/office/powerpoint/2010/main">
    <mc:Choice Requires="p14">
      <p:transition spd="slow" p14:dur="1250">
        <p:randomBar dir="vert"/>
      </p:transition>
    </mc:Choice>
    <mc:Fallback xmlns="">
      <p:transition spd="slow">
        <p:randomBar dir="vert"/>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B6D9C768-8413-45FA-BDC7-53DA68035736}" type="slidenum">
              <a:rPr lang="zh-CN" altLang="en-US" smtClean="0"/>
              <a:t>73</a:t>
            </a:fld>
            <a:endParaRPr lang="zh-CN" altLang="en-US"/>
          </a:p>
        </p:txBody>
      </p:sp>
      <p:sp>
        <p:nvSpPr>
          <p:cNvPr id="4" name="页脚占位符 3"/>
          <p:cNvSpPr>
            <a:spLocks noGrp="1"/>
          </p:cNvSpPr>
          <p:nvPr>
            <p:ph type="ftr" sz="quarter" idx="11"/>
          </p:nvPr>
        </p:nvSpPr>
        <p:spPr/>
        <p:txBody>
          <a:bodyPr/>
          <a:lstStyle/>
          <a:p>
            <a:r>
              <a:rPr lang="zh-CN" altLang="en-US"/>
              <a:t>第</a:t>
            </a:r>
            <a:r>
              <a:rPr lang="en-US" altLang="zh-CN"/>
              <a:t>6</a:t>
            </a:r>
            <a:r>
              <a:rPr lang="zh-CN" altLang="en-US"/>
              <a:t>章 同步时序逻辑电路</a:t>
            </a:r>
            <a:endParaRPr lang="zh-CN" altLang="en-US" dirty="0"/>
          </a:p>
        </p:txBody>
      </p:sp>
      <p:sp>
        <p:nvSpPr>
          <p:cNvPr id="9" name="平行四边形 8"/>
          <p:cNvSpPr/>
          <p:nvPr/>
        </p:nvSpPr>
        <p:spPr>
          <a:xfrm>
            <a:off x="304512" y="129448"/>
            <a:ext cx="1295687" cy="612000"/>
          </a:xfrm>
          <a:prstGeom prst="parallelogram">
            <a:avLst/>
          </a:prstGeom>
          <a:effectLst>
            <a:glow rad="63500">
              <a:schemeClr val="accent1">
                <a:satMod val="175000"/>
                <a:alpha val="40000"/>
              </a:schemeClr>
            </a:glow>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0" name="标题 2"/>
          <p:cNvSpPr>
            <a:spLocks noGrp="1"/>
          </p:cNvSpPr>
          <p:nvPr>
            <p:ph type="title"/>
          </p:nvPr>
        </p:nvSpPr>
        <p:spPr>
          <a:xfrm>
            <a:off x="1717040" y="97943"/>
            <a:ext cx="7985760" cy="732155"/>
          </a:xfrm>
        </p:spPr>
        <p:txBody>
          <a:bodyPr>
            <a:normAutofit/>
          </a:bodyPr>
          <a:lstStyle/>
          <a:p>
            <a:r>
              <a:rPr lang="zh-CN" altLang="en-US" dirty="0">
                <a:effectLst>
                  <a:outerShdw blurRad="38100" dist="38100" dir="2700000" algn="tl">
                    <a:srgbClr val="000000">
                      <a:alpha val="43137"/>
                    </a:srgbClr>
                  </a:outerShdw>
                </a:effectLst>
              </a:rPr>
              <a:t>本章小结</a:t>
            </a:r>
          </a:p>
        </p:txBody>
      </p:sp>
      <p:sp>
        <p:nvSpPr>
          <p:cNvPr id="8" name="文本框 7"/>
          <p:cNvSpPr txBox="1"/>
          <p:nvPr/>
        </p:nvSpPr>
        <p:spPr>
          <a:xfrm>
            <a:off x="304801" y="1727342"/>
            <a:ext cx="5832764" cy="3416320"/>
          </a:xfrm>
          <a:prstGeom prst="rect">
            <a:avLst/>
          </a:prstGeom>
          <a:noFill/>
        </p:spPr>
        <p:txBody>
          <a:bodyPr wrap="square" rtlCol="0">
            <a:spAutoFit/>
          </a:bodyPr>
          <a:lstStyle/>
          <a:p>
            <a:pPr marL="342900" indent="-342900" defTabSz="540000">
              <a:lnSpc>
                <a:spcPct val="150000"/>
              </a:lnSpc>
              <a:buClr>
                <a:srgbClr val="3859CD"/>
              </a:buClr>
              <a:buFont typeface="Wingdings" panose="05000000000000000000" pitchFamily="2" charset="2"/>
              <a:buChar char="n"/>
            </a:pPr>
            <a:r>
              <a:rPr lang="zh-CN" altLang="en-US" sz="2400" b="1"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同步时序逻辑电路的分析过程：</a:t>
            </a:r>
            <a:endParaRPr lang="en-US" altLang="zh-CN" sz="2400" b="1"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a:p>
            <a:pPr marL="800100" lvl="1" indent="-342900" defTabSz="540000">
              <a:lnSpc>
                <a:spcPct val="150000"/>
              </a:lnSpc>
              <a:buClr>
                <a:srgbClr val="3859CD"/>
              </a:buClr>
              <a:buFont typeface="Wingdings" panose="05000000000000000000" pitchFamily="2" charset="2"/>
              <a:buChar char="n"/>
            </a:pPr>
            <a:r>
              <a:rPr lang="zh-CN" altLang="en-US" sz="2400" b="1" kern="100" dirty="0">
                <a:latin typeface="微软雅黑" panose="020B0503020204020204" pitchFamily="34" charset="-122"/>
                <a:ea typeface="微软雅黑" panose="020B0503020204020204" pitchFamily="34" charset="-122"/>
                <a:cs typeface="Times New Roman" panose="02020603050405020304" pitchFamily="18" charset="0"/>
              </a:rPr>
              <a:t>根据电路图写出方程组；</a:t>
            </a:r>
            <a:endParaRPr lang="en-US" altLang="zh-CN" sz="2400" b="1" kern="100" dirty="0">
              <a:latin typeface="微软雅黑" panose="020B0503020204020204" pitchFamily="34" charset="-122"/>
              <a:ea typeface="微软雅黑" panose="020B0503020204020204" pitchFamily="34" charset="-122"/>
              <a:cs typeface="Times New Roman" panose="02020603050405020304" pitchFamily="18" charset="0"/>
            </a:endParaRPr>
          </a:p>
          <a:p>
            <a:pPr marL="800100" lvl="1" indent="-342900" defTabSz="540000">
              <a:lnSpc>
                <a:spcPct val="150000"/>
              </a:lnSpc>
              <a:buClr>
                <a:srgbClr val="3859CD"/>
              </a:buClr>
              <a:buFont typeface="Wingdings" panose="05000000000000000000" pitchFamily="2" charset="2"/>
              <a:buChar char="n"/>
            </a:pPr>
            <a:r>
              <a:rPr lang="zh-CN" altLang="en-US" sz="2400" b="1" kern="100" dirty="0">
                <a:latin typeface="微软雅黑" panose="020B0503020204020204" pitchFamily="34" charset="-122"/>
                <a:ea typeface="微软雅黑" panose="020B0503020204020204" pitchFamily="34" charset="-122"/>
                <a:cs typeface="Times New Roman" panose="02020603050405020304" pitchFamily="18" charset="0"/>
              </a:rPr>
              <a:t>列出状态转换真值表；</a:t>
            </a:r>
            <a:endParaRPr lang="en-US" altLang="zh-CN" sz="2400" b="1" kern="100" dirty="0">
              <a:latin typeface="微软雅黑" panose="020B0503020204020204" pitchFamily="34" charset="-122"/>
              <a:ea typeface="微软雅黑" panose="020B0503020204020204" pitchFamily="34" charset="-122"/>
              <a:cs typeface="Times New Roman" panose="02020603050405020304" pitchFamily="18" charset="0"/>
            </a:endParaRPr>
          </a:p>
          <a:p>
            <a:pPr marL="800100" lvl="1" indent="-342900" defTabSz="540000">
              <a:lnSpc>
                <a:spcPct val="150000"/>
              </a:lnSpc>
              <a:buClr>
                <a:srgbClr val="3859CD"/>
              </a:buClr>
              <a:buFont typeface="Wingdings" panose="05000000000000000000" pitchFamily="2" charset="2"/>
              <a:buChar char="n"/>
            </a:pPr>
            <a:r>
              <a:rPr lang="zh-CN" altLang="en-US" sz="2400" b="1" kern="100" dirty="0">
                <a:latin typeface="微软雅黑" panose="020B0503020204020204" pitchFamily="34" charset="-122"/>
                <a:ea typeface="微软雅黑" panose="020B0503020204020204" pitchFamily="34" charset="-122"/>
                <a:cs typeface="Times New Roman" panose="02020603050405020304" pitchFamily="18" charset="0"/>
              </a:rPr>
              <a:t>画出状态转移图；</a:t>
            </a:r>
            <a:endParaRPr lang="en-US" altLang="zh-CN" sz="2400" b="1" kern="100" dirty="0">
              <a:latin typeface="微软雅黑" panose="020B0503020204020204" pitchFamily="34" charset="-122"/>
              <a:ea typeface="微软雅黑" panose="020B0503020204020204" pitchFamily="34" charset="-122"/>
              <a:cs typeface="Times New Roman" panose="02020603050405020304" pitchFamily="18" charset="0"/>
            </a:endParaRPr>
          </a:p>
          <a:p>
            <a:pPr marL="800100" lvl="1" indent="-342900" defTabSz="540000">
              <a:lnSpc>
                <a:spcPct val="150000"/>
              </a:lnSpc>
              <a:buClr>
                <a:srgbClr val="3859CD"/>
              </a:buClr>
              <a:buFont typeface="Wingdings" panose="05000000000000000000" pitchFamily="2" charset="2"/>
              <a:buChar char="n"/>
            </a:pPr>
            <a:r>
              <a:rPr lang="zh-CN" altLang="en-US" sz="2400" b="1" kern="100" dirty="0">
                <a:latin typeface="微软雅黑" panose="020B0503020204020204" pitchFamily="34" charset="-122"/>
                <a:ea typeface="微软雅黑" panose="020B0503020204020204" pitchFamily="34" charset="-122"/>
                <a:cs typeface="Times New Roman" panose="02020603050405020304" pitchFamily="18" charset="0"/>
              </a:rPr>
              <a:t>必要时画出时序波形图；</a:t>
            </a:r>
            <a:endParaRPr lang="en-US" altLang="zh-CN" sz="2400" b="1" kern="100" dirty="0">
              <a:latin typeface="微软雅黑" panose="020B0503020204020204" pitchFamily="34" charset="-122"/>
              <a:ea typeface="微软雅黑" panose="020B0503020204020204" pitchFamily="34" charset="-122"/>
              <a:cs typeface="Times New Roman" panose="02020603050405020304" pitchFamily="18" charset="0"/>
            </a:endParaRPr>
          </a:p>
          <a:p>
            <a:pPr marL="800100" lvl="1" indent="-342900" defTabSz="540000">
              <a:lnSpc>
                <a:spcPct val="150000"/>
              </a:lnSpc>
              <a:buClr>
                <a:srgbClr val="3859CD"/>
              </a:buClr>
              <a:buFont typeface="Wingdings" panose="05000000000000000000" pitchFamily="2" charset="2"/>
              <a:buChar char="n"/>
            </a:pPr>
            <a:r>
              <a:rPr lang="zh-CN" altLang="en-US" sz="2400" b="1" kern="100" dirty="0">
                <a:latin typeface="微软雅黑" panose="020B0503020204020204" pitchFamily="34" charset="-122"/>
                <a:ea typeface="微软雅黑" panose="020B0503020204020204" pitchFamily="34" charset="-122"/>
                <a:cs typeface="Times New Roman" panose="02020603050405020304" pitchFamily="18" charset="0"/>
              </a:rPr>
              <a:t>最后给出时序电路逻辑功能的说明。</a:t>
            </a:r>
            <a:endParaRPr lang="en-US" altLang="zh-CN" sz="2400" b="1" kern="1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 name="矩形 1"/>
          <p:cNvSpPr/>
          <p:nvPr/>
        </p:nvSpPr>
        <p:spPr>
          <a:xfrm>
            <a:off x="5843654" y="1039084"/>
            <a:ext cx="6200862" cy="5078313"/>
          </a:xfrm>
          <a:prstGeom prst="rect">
            <a:avLst/>
          </a:prstGeom>
        </p:spPr>
        <p:txBody>
          <a:bodyPr wrap="square">
            <a:spAutoFit/>
          </a:bodyPr>
          <a:lstStyle/>
          <a:p>
            <a:pPr marL="342900" lvl="0" indent="-342900" defTabSz="540000">
              <a:lnSpc>
                <a:spcPct val="150000"/>
              </a:lnSpc>
              <a:buClr>
                <a:srgbClr val="3859CD"/>
              </a:buClr>
              <a:buFont typeface="Wingdings" panose="05000000000000000000" pitchFamily="2" charset="2"/>
              <a:buChar char="n"/>
            </a:pPr>
            <a:r>
              <a:rPr lang="zh-CN" altLang="en-US" sz="2400" b="1"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同步时序逻辑电路的设计过程：</a:t>
            </a:r>
            <a:endParaRPr lang="en-US" altLang="zh-CN" sz="2400" b="1"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a:p>
            <a:pPr marL="800100" lvl="1" indent="-342900" defTabSz="540000">
              <a:lnSpc>
                <a:spcPct val="150000"/>
              </a:lnSpc>
              <a:buClr>
                <a:srgbClr val="3859CD"/>
              </a:buClr>
              <a:buFont typeface="Wingdings" panose="05000000000000000000" pitchFamily="2" charset="2"/>
              <a:buChar char="n"/>
            </a:pPr>
            <a:r>
              <a:rPr lang="zh-CN" altLang="en-US" sz="2400" b="1"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根据命题进行逻辑抽象，建立原始状态图及状态表；</a:t>
            </a:r>
            <a:endParaRPr lang="en-US" altLang="zh-CN" sz="2400" b="1"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a:p>
            <a:pPr marL="800100" lvl="1" indent="-342900" defTabSz="540000">
              <a:lnSpc>
                <a:spcPct val="150000"/>
              </a:lnSpc>
              <a:buClr>
                <a:srgbClr val="3859CD"/>
              </a:buClr>
              <a:buFont typeface="Wingdings" panose="05000000000000000000" pitchFamily="2" charset="2"/>
              <a:buChar char="n"/>
            </a:pPr>
            <a:r>
              <a:rPr lang="zh-CN" altLang="en-US" sz="2400" b="1"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进行状态化简、状态分配与编码；</a:t>
            </a:r>
            <a:endParaRPr lang="en-US" altLang="zh-CN" sz="2400" b="1"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a:p>
            <a:pPr marL="800100" lvl="1" indent="-342900" defTabSz="540000">
              <a:lnSpc>
                <a:spcPct val="150000"/>
              </a:lnSpc>
              <a:buClr>
                <a:srgbClr val="3859CD"/>
              </a:buClr>
              <a:buFont typeface="Wingdings" panose="05000000000000000000" pitchFamily="2" charset="2"/>
              <a:buChar char="n"/>
            </a:pPr>
            <a:r>
              <a:rPr lang="zh-CN" altLang="en-US" sz="2400" b="1"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列出状态转换真值表；</a:t>
            </a:r>
            <a:endParaRPr lang="en-US" altLang="zh-CN" sz="2400" b="1"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a:p>
            <a:pPr marL="800100" lvl="1" indent="-342900" defTabSz="540000">
              <a:lnSpc>
                <a:spcPct val="150000"/>
              </a:lnSpc>
              <a:buClr>
                <a:srgbClr val="3859CD"/>
              </a:buClr>
              <a:buFont typeface="Wingdings" panose="05000000000000000000" pitchFamily="2" charset="2"/>
              <a:buChar char="n"/>
            </a:pPr>
            <a:r>
              <a:rPr lang="zh-CN" altLang="en-US" sz="2400" b="1"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依据选定的触发器类型，写出电路的方程组；</a:t>
            </a:r>
            <a:endParaRPr lang="en-US" altLang="zh-CN" sz="2400" b="1"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a:p>
            <a:pPr marL="800100" lvl="1" indent="-342900" defTabSz="540000">
              <a:lnSpc>
                <a:spcPct val="150000"/>
              </a:lnSpc>
              <a:buClr>
                <a:srgbClr val="3859CD"/>
              </a:buClr>
              <a:buFont typeface="Wingdings" panose="05000000000000000000" pitchFamily="2" charset="2"/>
              <a:buChar char="n"/>
            </a:pPr>
            <a:r>
              <a:rPr lang="zh-CN" altLang="en-US" sz="2400" b="1"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电路自启动检查与修正；</a:t>
            </a:r>
            <a:endParaRPr lang="en-US" altLang="zh-CN" sz="2400" b="1"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a:p>
            <a:pPr marL="800100" lvl="1" indent="-342900" defTabSz="540000">
              <a:lnSpc>
                <a:spcPct val="150000"/>
              </a:lnSpc>
              <a:buClr>
                <a:srgbClr val="3859CD"/>
              </a:buClr>
              <a:buFont typeface="Wingdings" panose="05000000000000000000" pitchFamily="2" charset="2"/>
              <a:buChar char="n"/>
            </a:pPr>
            <a:r>
              <a:rPr lang="zh-CN" altLang="en-US" sz="2400" b="1"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画出电路图。</a:t>
            </a:r>
          </a:p>
        </p:txBody>
      </p:sp>
    </p:spTree>
    <p:extLst>
      <p:ext uri="{BB962C8B-B14F-4D97-AF65-F5344CB8AC3E}">
        <p14:creationId xmlns:p14="http://schemas.microsoft.com/office/powerpoint/2010/main" val="2064732551"/>
      </p:ext>
    </p:extLst>
  </p:cSld>
  <p:clrMapOvr>
    <a:masterClrMapping/>
  </p:clrMapOvr>
  <mc:AlternateContent xmlns:mc="http://schemas.openxmlformats.org/markup-compatibility/2006" xmlns:p14="http://schemas.microsoft.com/office/powerpoint/2010/main">
    <mc:Choice Requires="p14">
      <p:transition spd="slow" p14:dur="1250">
        <p:randomBar dir="vert"/>
      </p:transition>
    </mc:Choice>
    <mc:Fallback xmlns="">
      <p:transition spd="slow">
        <p:randomBar dir="vert"/>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B6D9C768-8413-45FA-BDC7-53DA68035736}" type="slidenum">
              <a:rPr lang="zh-CN" altLang="en-US" smtClean="0"/>
              <a:t>74</a:t>
            </a:fld>
            <a:endParaRPr lang="zh-CN" altLang="en-US"/>
          </a:p>
        </p:txBody>
      </p:sp>
      <p:sp>
        <p:nvSpPr>
          <p:cNvPr id="4" name="页脚占位符 3"/>
          <p:cNvSpPr>
            <a:spLocks noGrp="1"/>
          </p:cNvSpPr>
          <p:nvPr>
            <p:ph type="ftr" sz="quarter" idx="11"/>
          </p:nvPr>
        </p:nvSpPr>
        <p:spPr/>
        <p:txBody>
          <a:bodyPr/>
          <a:lstStyle/>
          <a:p>
            <a:r>
              <a:rPr lang="zh-CN" altLang="en-US"/>
              <a:t>第</a:t>
            </a:r>
            <a:r>
              <a:rPr lang="en-US" altLang="zh-CN"/>
              <a:t>6</a:t>
            </a:r>
            <a:r>
              <a:rPr lang="zh-CN" altLang="en-US"/>
              <a:t>章 同步时序逻辑电路</a:t>
            </a:r>
            <a:endParaRPr lang="zh-CN" altLang="en-US" dirty="0"/>
          </a:p>
        </p:txBody>
      </p:sp>
      <p:sp>
        <p:nvSpPr>
          <p:cNvPr id="9" name="平行四边形 8"/>
          <p:cNvSpPr/>
          <p:nvPr/>
        </p:nvSpPr>
        <p:spPr>
          <a:xfrm>
            <a:off x="304512" y="129448"/>
            <a:ext cx="1295687" cy="612000"/>
          </a:xfrm>
          <a:prstGeom prst="parallelogram">
            <a:avLst/>
          </a:prstGeom>
          <a:effectLst>
            <a:glow rad="63500">
              <a:schemeClr val="accent1">
                <a:satMod val="175000"/>
                <a:alpha val="40000"/>
              </a:schemeClr>
            </a:glow>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0" name="标题 2"/>
          <p:cNvSpPr>
            <a:spLocks noGrp="1"/>
          </p:cNvSpPr>
          <p:nvPr>
            <p:ph type="title"/>
          </p:nvPr>
        </p:nvSpPr>
        <p:spPr>
          <a:xfrm>
            <a:off x="1717040" y="97943"/>
            <a:ext cx="7985760" cy="732155"/>
          </a:xfrm>
        </p:spPr>
        <p:txBody>
          <a:bodyPr>
            <a:normAutofit/>
          </a:bodyPr>
          <a:lstStyle/>
          <a:p>
            <a:r>
              <a:rPr lang="zh-CN" altLang="en-US" dirty="0">
                <a:effectLst>
                  <a:outerShdw blurRad="38100" dist="38100" dir="2700000" algn="tl">
                    <a:srgbClr val="000000">
                      <a:alpha val="43137"/>
                    </a:srgbClr>
                  </a:outerShdw>
                </a:effectLst>
              </a:rPr>
              <a:t>本章小结</a:t>
            </a:r>
          </a:p>
        </p:txBody>
      </p:sp>
      <p:sp>
        <p:nvSpPr>
          <p:cNvPr id="8" name="文本框 7"/>
          <p:cNvSpPr txBox="1"/>
          <p:nvPr/>
        </p:nvSpPr>
        <p:spPr>
          <a:xfrm>
            <a:off x="589935" y="1039084"/>
            <a:ext cx="11080955" cy="4524315"/>
          </a:xfrm>
          <a:prstGeom prst="rect">
            <a:avLst/>
          </a:prstGeom>
          <a:noFill/>
        </p:spPr>
        <p:txBody>
          <a:bodyPr wrap="square" rtlCol="0">
            <a:spAutoFit/>
          </a:bodyPr>
          <a:lstStyle/>
          <a:p>
            <a:pPr marL="342900" indent="-342900" defTabSz="540000">
              <a:lnSpc>
                <a:spcPct val="150000"/>
              </a:lnSpc>
              <a:buClr>
                <a:srgbClr val="3859CD"/>
              </a:buClr>
              <a:buFont typeface="Wingdings" panose="05000000000000000000" pitchFamily="2" charset="2"/>
              <a:buChar char="n"/>
            </a:pPr>
            <a:r>
              <a:rPr lang="zh-CN" altLang="en-US" sz="2400" b="1"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计算机中最常用</a:t>
            </a:r>
            <a:r>
              <a:rPr lang="zh-CN" altLang="en-US" sz="2400" b="1" kern="100" dirty="0">
                <a:latin typeface="微软雅黑" panose="020B0503020204020204" pitchFamily="34" charset="-122"/>
                <a:ea typeface="微软雅黑" panose="020B0503020204020204" pitchFamily="34" charset="-122"/>
                <a:cs typeface="Times New Roman" panose="02020603050405020304" pitchFamily="18" charset="0"/>
              </a:rPr>
              <a:t>的同步时序逻辑电路：</a:t>
            </a:r>
            <a:r>
              <a:rPr lang="zh-CN" altLang="en-US" sz="2400" b="1"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寄存器和计数器</a:t>
            </a:r>
            <a:r>
              <a:rPr lang="zh-CN" altLang="en-US" sz="2400" b="1" kern="100" dirty="0">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2400" b="1" kern="100" dirty="0">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defTabSz="540000">
              <a:lnSpc>
                <a:spcPct val="150000"/>
              </a:lnSpc>
              <a:buClr>
                <a:srgbClr val="3859CD"/>
              </a:buClr>
              <a:buFont typeface="Wingdings" panose="05000000000000000000" pitchFamily="2" charset="2"/>
              <a:buChar char="n"/>
            </a:pPr>
            <a:r>
              <a:rPr lang="zh-CN" altLang="en-US" sz="2400" b="1" kern="100" dirty="0">
                <a:solidFill>
                  <a:srgbClr val="0000CC"/>
                </a:solidFill>
                <a:latin typeface="微软雅黑" panose="020B0503020204020204" pitchFamily="34" charset="-122"/>
                <a:ea typeface="微软雅黑" panose="020B0503020204020204" pitchFamily="34" charset="-122"/>
                <a:cs typeface="Times New Roman" panose="02020603050405020304" pitchFamily="18" charset="0"/>
              </a:rPr>
              <a:t>寄存器：</a:t>
            </a:r>
            <a:endParaRPr lang="en-US" altLang="zh-CN" sz="2400" b="1" kern="100" dirty="0">
              <a:solidFill>
                <a:srgbClr val="0000CC"/>
              </a:solidFill>
              <a:latin typeface="微软雅黑" panose="020B0503020204020204" pitchFamily="34" charset="-122"/>
              <a:ea typeface="微软雅黑" panose="020B0503020204020204" pitchFamily="34" charset="-122"/>
              <a:cs typeface="Times New Roman" panose="02020603050405020304" pitchFamily="18" charset="0"/>
            </a:endParaRPr>
          </a:p>
          <a:p>
            <a:pPr marL="800100" lvl="1" indent="-342900" defTabSz="540000">
              <a:lnSpc>
                <a:spcPct val="150000"/>
              </a:lnSpc>
              <a:buClr>
                <a:srgbClr val="3859CD"/>
              </a:buClr>
              <a:buFont typeface="Wingdings" panose="05000000000000000000" pitchFamily="2" charset="2"/>
              <a:buChar char="n"/>
            </a:pPr>
            <a:r>
              <a:rPr lang="en-US" altLang="zh-CN" sz="2400" b="1" kern="100" dirty="0">
                <a:solidFill>
                  <a:srgbClr val="FF6600"/>
                </a:solidFill>
                <a:latin typeface="微软雅黑" panose="020B0503020204020204" pitchFamily="34" charset="-122"/>
                <a:ea typeface="微软雅黑" panose="020B0503020204020204" pitchFamily="34" charset="-122"/>
                <a:cs typeface="Times New Roman" panose="02020603050405020304" pitchFamily="18" charset="0"/>
              </a:rPr>
              <a:t>n</a:t>
            </a:r>
            <a:r>
              <a:rPr lang="zh-CN" altLang="en-US" sz="2400" b="1" kern="100" dirty="0">
                <a:solidFill>
                  <a:srgbClr val="FF6600"/>
                </a:solidFill>
                <a:latin typeface="微软雅黑" panose="020B0503020204020204" pitchFamily="34" charset="-122"/>
                <a:ea typeface="微软雅黑" panose="020B0503020204020204" pitchFamily="34" charset="-122"/>
                <a:cs typeface="Times New Roman" panose="02020603050405020304" pitchFamily="18" charset="0"/>
              </a:rPr>
              <a:t>位寄存器：</a:t>
            </a:r>
            <a:r>
              <a:rPr lang="zh-CN" altLang="en-US" sz="2400" b="1" kern="100" dirty="0">
                <a:latin typeface="微软雅黑" panose="020B0503020204020204" pitchFamily="34" charset="-122"/>
                <a:ea typeface="微软雅黑" panose="020B0503020204020204" pitchFamily="34" charset="-122"/>
                <a:cs typeface="Times New Roman" panose="02020603050405020304" pitchFamily="18" charset="0"/>
              </a:rPr>
              <a:t>主要功能是保存</a:t>
            </a:r>
            <a:r>
              <a:rPr lang="en-US" altLang="zh-CN" sz="2400" b="1" kern="100" dirty="0">
                <a:latin typeface="微软雅黑" panose="020B0503020204020204" pitchFamily="34" charset="-122"/>
                <a:ea typeface="微软雅黑" panose="020B0503020204020204" pitchFamily="34" charset="-122"/>
                <a:cs typeface="Times New Roman" panose="02020603050405020304" pitchFamily="18" charset="0"/>
              </a:rPr>
              <a:t>n</a:t>
            </a:r>
            <a:r>
              <a:rPr lang="zh-CN" altLang="en-US" sz="2400" b="1" kern="100" dirty="0">
                <a:latin typeface="微软雅黑" panose="020B0503020204020204" pitchFamily="34" charset="-122"/>
                <a:ea typeface="微软雅黑" panose="020B0503020204020204" pitchFamily="34" charset="-122"/>
                <a:cs typeface="Times New Roman" panose="02020603050405020304" pitchFamily="18" charset="0"/>
              </a:rPr>
              <a:t>位二进制信息，由</a:t>
            </a:r>
            <a:r>
              <a:rPr lang="en-US" altLang="zh-CN" sz="2400" b="1" kern="100" dirty="0">
                <a:latin typeface="微软雅黑" panose="020B0503020204020204" pitchFamily="34" charset="-122"/>
                <a:ea typeface="微软雅黑" panose="020B0503020204020204" pitchFamily="34" charset="-122"/>
                <a:cs typeface="Times New Roman" panose="02020603050405020304" pitchFamily="18" charset="0"/>
              </a:rPr>
              <a:t>n</a:t>
            </a:r>
            <a:r>
              <a:rPr lang="zh-CN" altLang="en-US" sz="2400" b="1" kern="100" dirty="0">
                <a:latin typeface="微软雅黑" panose="020B0503020204020204" pitchFamily="34" charset="-122"/>
                <a:ea typeface="微软雅黑" panose="020B0503020204020204" pitchFamily="34" charset="-122"/>
                <a:cs typeface="Times New Roman" panose="02020603050405020304" pitchFamily="18" charset="0"/>
              </a:rPr>
              <a:t>个触发器构成。</a:t>
            </a:r>
            <a:endParaRPr lang="en-US" altLang="zh-CN" sz="2400" b="1" kern="100" dirty="0">
              <a:latin typeface="微软雅黑" panose="020B0503020204020204" pitchFamily="34" charset="-122"/>
              <a:ea typeface="微软雅黑" panose="020B0503020204020204" pitchFamily="34" charset="-122"/>
              <a:cs typeface="Times New Roman" panose="02020603050405020304" pitchFamily="18" charset="0"/>
            </a:endParaRPr>
          </a:p>
          <a:p>
            <a:pPr marL="800100" lvl="1" indent="-342900" defTabSz="540000">
              <a:lnSpc>
                <a:spcPct val="150000"/>
              </a:lnSpc>
              <a:buClr>
                <a:srgbClr val="3859CD"/>
              </a:buClr>
              <a:buFont typeface="Wingdings" panose="05000000000000000000" pitchFamily="2" charset="2"/>
              <a:buChar char="n"/>
            </a:pPr>
            <a:r>
              <a:rPr lang="zh-CN" altLang="en-US" sz="2400" b="1" kern="100" dirty="0">
                <a:solidFill>
                  <a:srgbClr val="FF6600"/>
                </a:solidFill>
                <a:latin typeface="微软雅黑" panose="020B0503020204020204" pitchFamily="34" charset="-122"/>
                <a:ea typeface="微软雅黑" panose="020B0503020204020204" pitchFamily="34" charset="-122"/>
                <a:cs typeface="Times New Roman" panose="02020603050405020304" pitchFamily="18" charset="0"/>
              </a:rPr>
              <a:t>寄存器：</a:t>
            </a:r>
            <a:r>
              <a:rPr lang="zh-CN" altLang="en-US" sz="2400" b="1" kern="100" dirty="0">
                <a:solidFill>
                  <a:srgbClr val="0000CC"/>
                </a:solidFill>
                <a:latin typeface="微软雅黑" panose="020B0503020204020204" pitchFamily="34" charset="-122"/>
                <a:ea typeface="微软雅黑" panose="020B0503020204020204" pitchFamily="34" charset="-122"/>
                <a:cs typeface="Times New Roman" panose="02020603050405020304" pitchFamily="18" charset="0"/>
              </a:rPr>
              <a:t>时钟信号</a:t>
            </a:r>
            <a:r>
              <a:rPr lang="en-US" altLang="zh-CN" sz="2400" b="1" kern="100" dirty="0">
                <a:solidFill>
                  <a:srgbClr val="0000CC"/>
                </a:solidFill>
                <a:latin typeface="微软雅黑" panose="020B0503020204020204" pitchFamily="34" charset="-122"/>
                <a:ea typeface="微软雅黑" panose="020B0503020204020204" pitchFamily="34" charset="-122"/>
                <a:cs typeface="Times New Roman" panose="02020603050405020304" pitchFamily="18" charset="0"/>
              </a:rPr>
              <a:t>CP</a:t>
            </a:r>
            <a:r>
              <a:rPr lang="zh-CN" altLang="en-US" sz="2400" b="1" kern="100" dirty="0">
                <a:solidFill>
                  <a:srgbClr val="0000CC"/>
                </a:solidFill>
                <a:latin typeface="微软雅黑" panose="020B0503020204020204" pitchFamily="34" charset="-122"/>
                <a:ea typeface="微软雅黑" panose="020B0503020204020204" pitchFamily="34" charset="-122"/>
                <a:cs typeface="Times New Roman" panose="02020603050405020304" pitchFamily="18" charset="0"/>
              </a:rPr>
              <a:t>为边沿触发类型</a:t>
            </a:r>
            <a:r>
              <a:rPr lang="zh-CN" altLang="en-US" sz="2400" b="1" kern="100" dirty="0">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2400" b="1" kern="100" dirty="0">
              <a:latin typeface="微软雅黑" panose="020B0503020204020204" pitchFamily="34" charset="-122"/>
              <a:ea typeface="微软雅黑" panose="020B0503020204020204" pitchFamily="34" charset="-122"/>
              <a:cs typeface="Times New Roman" panose="02020603050405020304" pitchFamily="18" charset="0"/>
            </a:endParaRPr>
          </a:p>
          <a:p>
            <a:pPr marL="800100" lvl="1" indent="-342900" defTabSz="540000">
              <a:lnSpc>
                <a:spcPct val="150000"/>
              </a:lnSpc>
              <a:buClr>
                <a:srgbClr val="3859CD"/>
              </a:buClr>
              <a:buFont typeface="Wingdings" panose="05000000000000000000" pitchFamily="2" charset="2"/>
              <a:buChar char="n"/>
            </a:pPr>
            <a:r>
              <a:rPr lang="zh-CN" altLang="en-US" sz="2400" b="1" kern="100" dirty="0">
                <a:solidFill>
                  <a:srgbClr val="FF6600"/>
                </a:solidFill>
                <a:latin typeface="微软雅黑" panose="020B0503020204020204" pitchFamily="34" charset="-122"/>
                <a:ea typeface="微软雅黑" panose="020B0503020204020204" pitchFamily="34" charset="-122"/>
                <a:cs typeface="Times New Roman" panose="02020603050405020304" pitchFamily="18" charset="0"/>
              </a:rPr>
              <a:t>锁存器：</a:t>
            </a:r>
            <a:r>
              <a:rPr lang="zh-CN" altLang="en-US" sz="2400" b="1" kern="100" dirty="0">
                <a:solidFill>
                  <a:srgbClr val="0000CC"/>
                </a:solidFill>
                <a:latin typeface="微软雅黑" panose="020B0503020204020204" pitchFamily="34" charset="-122"/>
                <a:ea typeface="微软雅黑" panose="020B0503020204020204" pitchFamily="34" charset="-122"/>
                <a:cs typeface="Times New Roman" panose="02020603050405020304" pitchFamily="18" charset="0"/>
              </a:rPr>
              <a:t>时钟信号</a:t>
            </a:r>
            <a:r>
              <a:rPr lang="en-US" altLang="zh-CN" sz="2400" b="1" kern="100" dirty="0">
                <a:solidFill>
                  <a:srgbClr val="0000CC"/>
                </a:solidFill>
                <a:latin typeface="微软雅黑" panose="020B0503020204020204" pitchFamily="34" charset="-122"/>
                <a:ea typeface="微软雅黑" panose="020B0503020204020204" pitchFamily="34" charset="-122"/>
                <a:cs typeface="Times New Roman" panose="02020603050405020304" pitchFamily="18" charset="0"/>
              </a:rPr>
              <a:t>CP</a:t>
            </a:r>
            <a:r>
              <a:rPr lang="zh-CN" altLang="en-US" sz="2400" b="1" kern="100" dirty="0">
                <a:solidFill>
                  <a:srgbClr val="0000CC"/>
                </a:solidFill>
                <a:latin typeface="微软雅黑" panose="020B0503020204020204" pitchFamily="34" charset="-122"/>
                <a:ea typeface="微软雅黑" panose="020B0503020204020204" pitchFamily="34" charset="-122"/>
                <a:cs typeface="Times New Roman" panose="02020603050405020304" pitchFamily="18" charset="0"/>
              </a:rPr>
              <a:t>为电平型信号</a:t>
            </a:r>
            <a:r>
              <a:rPr lang="zh-CN" altLang="en-US" sz="2400" b="1" kern="100" dirty="0">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2400" b="1" kern="100" dirty="0">
              <a:latin typeface="微软雅黑" panose="020B0503020204020204" pitchFamily="34" charset="-122"/>
              <a:ea typeface="微软雅黑" panose="020B0503020204020204" pitchFamily="34" charset="-122"/>
              <a:cs typeface="Times New Roman" panose="02020603050405020304" pitchFamily="18" charset="0"/>
            </a:endParaRPr>
          </a:p>
          <a:p>
            <a:pPr marL="800100" lvl="1" indent="-342900" defTabSz="540000">
              <a:lnSpc>
                <a:spcPct val="150000"/>
              </a:lnSpc>
              <a:buClr>
                <a:srgbClr val="3859CD"/>
              </a:buClr>
              <a:buFont typeface="Wingdings" panose="05000000000000000000" pitchFamily="2" charset="2"/>
              <a:buChar char="n"/>
            </a:pPr>
            <a:r>
              <a:rPr lang="zh-CN" altLang="en-US" sz="2400" b="1" kern="100" dirty="0">
                <a:solidFill>
                  <a:srgbClr val="FF6600"/>
                </a:solidFill>
                <a:latin typeface="微软雅黑" panose="020B0503020204020204" pitchFamily="34" charset="-122"/>
                <a:ea typeface="微软雅黑" panose="020B0503020204020204" pitchFamily="34" charset="-122"/>
                <a:cs typeface="Times New Roman" panose="02020603050405020304" pitchFamily="18" charset="0"/>
              </a:rPr>
              <a:t>移位寄存器：</a:t>
            </a:r>
            <a:r>
              <a:rPr lang="zh-CN" altLang="en-US" sz="2400" b="1" kern="100" dirty="0">
                <a:latin typeface="微软雅黑" panose="020B0503020204020204" pitchFamily="34" charset="-122"/>
                <a:ea typeface="微软雅黑" panose="020B0503020204020204" pitchFamily="34" charset="-122"/>
                <a:cs typeface="Times New Roman" panose="02020603050405020304" pitchFamily="18" charset="0"/>
              </a:rPr>
              <a:t>主要功能是用于对寄存器中保存的数据进行</a:t>
            </a:r>
            <a:r>
              <a:rPr lang="zh-CN" altLang="en-US" sz="2400" b="1" kern="100" dirty="0">
                <a:solidFill>
                  <a:srgbClr val="0000CC"/>
                </a:solidFill>
                <a:latin typeface="微软雅黑" panose="020B0503020204020204" pitchFamily="34" charset="-122"/>
                <a:ea typeface="微软雅黑" panose="020B0503020204020204" pitchFamily="34" charset="-122"/>
                <a:cs typeface="Times New Roman" panose="02020603050405020304" pitchFamily="18" charset="0"/>
              </a:rPr>
              <a:t>左移或者右移</a:t>
            </a:r>
            <a:r>
              <a:rPr lang="zh-CN" altLang="en-US" sz="2400" b="1" kern="100" dirty="0">
                <a:latin typeface="微软雅黑" panose="020B0503020204020204" pitchFamily="34" charset="-122"/>
                <a:ea typeface="微软雅黑" panose="020B0503020204020204" pitchFamily="34" charset="-122"/>
                <a:cs typeface="Times New Roman" panose="02020603050405020304" pitchFamily="18" charset="0"/>
              </a:rPr>
              <a:t>。移位寄存器可以实现</a:t>
            </a:r>
            <a:r>
              <a:rPr lang="zh-CN" altLang="en-US" sz="2400" b="1" kern="100" dirty="0">
                <a:solidFill>
                  <a:srgbClr val="0000CC"/>
                </a:solidFill>
                <a:latin typeface="微软雅黑" panose="020B0503020204020204" pitchFamily="34" charset="-122"/>
                <a:ea typeface="微软雅黑" panose="020B0503020204020204" pitchFamily="34" charset="-122"/>
                <a:cs typeface="Times New Roman" panose="02020603050405020304" pitchFamily="18" charset="0"/>
              </a:rPr>
              <a:t>移位型计数器、串行序列检测器、串行序列发生器、数据的串</a:t>
            </a:r>
            <a:r>
              <a:rPr lang="en-US" altLang="zh-CN" sz="2400" b="1" kern="100" dirty="0">
                <a:solidFill>
                  <a:srgbClr val="0000CC"/>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b="1" kern="100" dirty="0">
                <a:solidFill>
                  <a:srgbClr val="0000CC"/>
                </a:solidFill>
                <a:latin typeface="微软雅黑" panose="020B0503020204020204" pitchFamily="34" charset="-122"/>
                <a:ea typeface="微软雅黑" panose="020B0503020204020204" pitchFamily="34" charset="-122"/>
                <a:cs typeface="Times New Roman" panose="02020603050405020304" pitchFamily="18" charset="0"/>
              </a:rPr>
              <a:t>并</a:t>
            </a:r>
            <a:r>
              <a:rPr lang="en-US" altLang="zh-CN" sz="2400" b="1" kern="100" dirty="0">
                <a:solidFill>
                  <a:srgbClr val="0000CC"/>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b="1" kern="100" dirty="0">
                <a:solidFill>
                  <a:srgbClr val="0000CC"/>
                </a:solidFill>
                <a:latin typeface="微软雅黑" panose="020B0503020204020204" pitchFamily="34" charset="-122"/>
                <a:ea typeface="微软雅黑" panose="020B0503020204020204" pitchFamily="34" charset="-122"/>
                <a:cs typeface="Times New Roman" panose="02020603050405020304" pitchFamily="18" charset="0"/>
              </a:rPr>
              <a:t>并</a:t>
            </a:r>
            <a:r>
              <a:rPr lang="en-US" altLang="zh-CN" sz="2400" b="1" kern="100" dirty="0">
                <a:solidFill>
                  <a:srgbClr val="0000CC"/>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b="1" kern="100" dirty="0">
                <a:solidFill>
                  <a:srgbClr val="0000CC"/>
                </a:solidFill>
                <a:latin typeface="微软雅黑" panose="020B0503020204020204" pitchFamily="34" charset="-122"/>
                <a:ea typeface="微软雅黑" panose="020B0503020204020204" pitchFamily="34" charset="-122"/>
                <a:cs typeface="Times New Roman" panose="02020603050405020304" pitchFamily="18" charset="0"/>
              </a:rPr>
              <a:t>串转换</a:t>
            </a:r>
            <a:r>
              <a:rPr lang="zh-CN" altLang="en-US" sz="2400" b="1" kern="100" dirty="0">
                <a:latin typeface="微软雅黑" panose="020B0503020204020204" pitchFamily="34" charset="-122"/>
                <a:ea typeface="微软雅黑" panose="020B0503020204020204" pitchFamily="34" charset="-122"/>
                <a:cs typeface="Times New Roman" panose="02020603050405020304" pitchFamily="18" charset="0"/>
              </a:rPr>
              <a:t>等等。</a:t>
            </a:r>
          </a:p>
        </p:txBody>
      </p:sp>
    </p:spTree>
    <p:extLst>
      <p:ext uri="{BB962C8B-B14F-4D97-AF65-F5344CB8AC3E}">
        <p14:creationId xmlns:p14="http://schemas.microsoft.com/office/powerpoint/2010/main" val="3796460308"/>
      </p:ext>
    </p:extLst>
  </p:cSld>
  <p:clrMapOvr>
    <a:masterClrMapping/>
  </p:clrMapOvr>
  <mc:AlternateContent xmlns:mc="http://schemas.openxmlformats.org/markup-compatibility/2006" xmlns:p14="http://schemas.microsoft.com/office/powerpoint/2010/main">
    <mc:Choice Requires="p14">
      <p:transition spd="slow" p14:dur="1250">
        <p:randomBar dir="vert"/>
      </p:transition>
    </mc:Choice>
    <mc:Fallback xmlns="">
      <p:transition spd="slow">
        <p:randomBar dir="vert"/>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B6D9C768-8413-45FA-BDC7-53DA68035736}" type="slidenum">
              <a:rPr lang="zh-CN" altLang="en-US" smtClean="0"/>
              <a:t>75</a:t>
            </a:fld>
            <a:endParaRPr lang="zh-CN" altLang="en-US"/>
          </a:p>
        </p:txBody>
      </p:sp>
      <p:sp>
        <p:nvSpPr>
          <p:cNvPr id="4" name="页脚占位符 3"/>
          <p:cNvSpPr>
            <a:spLocks noGrp="1"/>
          </p:cNvSpPr>
          <p:nvPr>
            <p:ph type="ftr" sz="quarter" idx="11"/>
          </p:nvPr>
        </p:nvSpPr>
        <p:spPr/>
        <p:txBody>
          <a:bodyPr/>
          <a:lstStyle/>
          <a:p>
            <a:r>
              <a:rPr lang="zh-CN" altLang="en-US"/>
              <a:t>第</a:t>
            </a:r>
            <a:r>
              <a:rPr lang="en-US" altLang="zh-CN"/>
              <a:t>6</a:t>
            </a:r>
            <a:r>
              <a:rPr lang="zh-CN" altLang="en-US"/>
              <a:t>章 同步时序逻辑电路</a:t>
            </a:r>
            <a:endParaRPr lang="zh-CN" altLang="en-US" dirty="0"/>
          </a:p>
        </p:txBody>
      </p:sp>
      <p:sp>
        <p:nvSpPr>
          <p:cNvPr id="9" name="平行四边形 8"/>
          <p:cNvSpPr/>
          <p:nvPr/>
        </p:nvSpPr>
        <p:spPr>
          <a:xfrm>
            <a:off x="304512" y="129448"/>
            <a:ext cx="1295687" cy="612000"/>
          </a:xfrm>
          <a:prstGeom prst="parallelogram">
            <a:avLst/>
          </a:prstGeom>
          <a:effectLst>
            <a:glow rad="63500">
              <a:schemeClr val="accent1">
                <a:satMod val="175000"/>
                <a:alpha val="40000"/>
              </a:schemeClr>
            </a:glow>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0" name="标题 2"/>
          <p:cNvSpPr>
            <a:spLocks noGrp="1"/>
          </p:cNvSpPr>
          <p:nvPr>
            <p:ph type="title"/>
          </p:nvPr>
        </p:nvSpPr>
        <p:spPr>
          <a:xfrm>
            <a:off x="1717040" y="97943"/>
            <a:ext cx="7985760" cy="732155"/>
          </a:xfrm>
        </p:spPr>
        <p:txBody>
          <a:bodyPr>
            <a:normAutofit/>
          </a:bodyPr>
          <a:lstStyle/>
          <a:p>
            <a:r>
              <a:rPr lang="zh-CN" altLang="en-US" dirty="0">
                <a:effectLst>
                  <a:outerShdw blurRad="38100" dist="38100" dir="2700000" algn="tl">
                    <a:srgbClr val="000000">
                      <a:alpha val="43137"/>
                    </a:srgbClr>
                  </a:outerShdw>
                </a:effectLst>
              </a:rPr>
              <a:t>本章小结</a:t>
            </a:r>
          </a:p>
        </p:txBody>
      </p:sp>
      <p:sp>
        <p:nvSpPr>
          <p:cNvPr id="8" name="文本框 7"/>
          <p:cNvSpPr txBox="1"/>
          <p:nvPr/>
        </p:nvSpPr>
        <p:spPr>
          <a:xfrm>
            <a:off x="589935" y="1039084"/>
            <a:ext cx="11080955" cy="5632311"/>
          </a:xfrm>
          <a:prstGeom prst="rect">
            <a:avLst/>
          </a:prstGeom>
          <a:noFill/>
        </p:spPr>
        <p:txBody>
          <a:bodyPr wrap="square" rtlCol="0">
            <a:spAutoFit/>
          </a:bodyPr>
          <a:lstStyle/>
          <a:p>
            <a:pPr marL="342900" indent="-342900" defTabSz="540000">
              <a:lnSpc>
                <a:spcPct val="150000"/>
              </a:lnSpc>
              <a:buClr>
                <a:srgbClr val="3859CD"/>
              </a:buClr>
              <a:buFont typeface="Wingdings" panose="05000000000000000000" pitchFamily="2" charset="2"/>
              <a:buChar char="n"/>
            </a:pPr>
            <a:r>
              <a:rPr lang="zh-CN" altLang="en-US" sz="2400" b="1" kern="100" dirty="0">
                <a:solidFill>
                  <a:srgbClr val="0000CC"/>
                </a:solidFill>
                <a:latin typeface="微软雅黑" panose="020B0503020204020204" pitchFamily="34" charset="-122"/>
                <a:ea typeface="微软雅黑" panose="020B0503020204020204" pitchFamily="34" charset="-122"/>
                <a:cs typeface="Times New Roman" panose="02020603050405020304" pitchFamily="18" charset="0"/>
              </a:rPr>
              <a:t>计数器：</a:t>
            </a:r>
            <a:endParaRPr lang="en-US" altLang="zh-CN" sz="2400" b="1" kern="100" dirty="0">
              <a:solidFill>
                <a:srgbClr val="0000CC"/>
              </a:solidFill>
              <a:latin typeface="微软雅黑" panose="020B0503020204020204" pitchFamily="34" charset="-122"/>
              <a:ea typeface="微软雅黑" panose="020B0503020204020204" pitchFamily="34" charset="-122"/>
              <a:cs typeface="Times New Roman" panose="02020603050405020304" pitchFamily="18" charset="0"/>
            </a:endParaRPr>
          </a:p>
          <a:p>
            <a:pPr marL="800100" lvl="1" indent="-342900" defTabSz="540000">
              <a:lnSpc>
                <a:spcPct val="150000"/>
              </a:lnSpc>
              <a:buClr>
                <a:srgbClr val="3859CD"/>
              </a:buClr>
              <a:buFont typeface="Wingdings" panose="05000000000000000000" pitchFamily="2" charset="2"/>
              <a:buChar char="n"/>
            </a:pPr>
            <a:r>
              <a:rPr lang="zh-CN" altLang="en-US" sz="2400" b="1" kern="100" dirty="0">
                <a:solidFill>
                  <a:srgbClr val="FF6600"/>
                </a:solidFill>
                <a:latin typeface="微软雅黑" panose="020B0503020204020204" pitchFamily="34" charset="-122"/>
                <a:ea typeface="微软雅黑" panose="020B0503020204020204" pitchFamily="34" charset="-122"/>
                <a:cs typeface="Times New Roman" panose="02020603050405020304" pitchFamily="18" charset="0"/>
              </a:rPr>
              <a:t>主要功能：</a:t>
            </a:r>
            <a:r>
              <a:rPr lang="zh-CN" altLang="en-US" sz="2400" b="1" kern="100" dirty="0">
                <a:latin typeface="微软雅黑" panose="020B0503020204020204" pitchFamily="34" charset="-122"/>
                <a:ea typeface="微软雅黑" panose="020B0503020204020204" pitchFamily="34" charset="-122"/>
                <a:cs typeface="Times New Roman" panose="02020603050405020304" pitchFamily="18" charset="0"/>
              </a:rPr>
              <a:t>对输入的脉冲信号进行计数，并保存计数值。</a:t>
            </a:r>
            <a:endParaRPr lang="en-US" altLang="zh-CN" sz="2400" b="1" kern="100" dirty="0">
              <a:latin typeface="微软雅黑" panose="020B0503020204020204" pitchFamily="34" charset="-122"/>
              <a:ea typeface="微软雅黑" panose="020B0503020204020204" pitchFamily="34" charset="-122"/>
              <a:cs typeface="Times New Roman" panose="02020603050405020304" pitchFamily="18" charset="0"/>
            </a:endParaRPr>
          </a:p>
          <a:p>
            <a:pPr marL="800100" lvl="1" indent="-342900" defTabSz="540000">
              <a:lnSpc>
                <a:spcPct val="150000"/>
              </a:lnSpc>
              <a:buClr>
                <a:srgbClr val="3859CD"/>
              </a:buClr>
              <a:buFont typeface="Wingdings" panose="05000000000000000000" pitchFamily="2" charset="2"/>
              <a:buChar char="n"/>
            </a:pPr>
            <a:r>
              <a:rPr lang="zh-CN" altLang="en-US" sz="2400" b="1" kern="100" dirty="0">
                <a:solidFill>
                  <a:srgbClr val="FF6600"/>
                </a:solidFill>
                <a:latin typeface="微软雅黑" panose="020B0503020204020204" pitchFamily="34" charset="-122"/>
                <a:ea typeface="微软雅黑" panose="020B0503020204020204" pitchFamily="34" charset="-122"/>
                <a:cs typeface="Times New Roman" panose="02020603050405020304" pitchFamily="18" charset="0"/>
              </a:rPr>
              <a:t>按照进制：</a:t>
            </a:r>
            <a:r>
              <a:rPr lang="zh-CN" altLang="en-US" sz="2400" b="1" kern="100" dirty="0">
                <a:latin typeface="微软雅黑" panose="020B0503020204020204" pitchFamily="34" charset="-122"/>
                <a:ea typeface="微软雅黑" panose="020B0503020204020204" pitchFamily="34" charset="-122"/>
                <a:cs typeface="Times New Roman" panose="02020603050405020304" pitchFamily="18" charset="0"/>
              </a:rPr>
              <a:t>可分为二进制计数器、十进制计数器、任意进制计数器；</a:t>
            </a:r>
            <a:endParaRPr lang="en-US" altLang="zh-CN" sz="2400" b="1" kern="100" dirty="0">
              <a:latin typeface="微软雅黑" panose="020B0503020204020204" pitchFamily="34" charset="-122"/>
              <a:ea typeface="微软雅黑" panose="020B0503020204020204" pitchFamily="34" charset="-122"/>
              <a:cs typeface="Times New Roman" panose="02020603050405020304" pitchFamily="18" charset="0"/>
            </a:endParaRPr>
          </a:p>
          <a:p>
            <a:pPr marL="800100" lvl="1" indent="-342900" defTabSz="540000">
              <a:lnSpc>
                <a:spcPct val="150000"/>
              </a:lnSpc>
              <a:buClr>
                <a:srgbClr val="3859CD"/>
              </a:buClr>
              <a:buFont typeface="Wingdings" panose="05000000000000000000" pitchFamily="2" charset="2"/>
              <a:buChar char="n"/>
            </a:pPr>
            <a:r>
              <a:rPr lang="zh-CN" altLang="en-US" sz="2400" b="1" kern="100" dirty="0">
                <a:solidFill>
                  <a:srgbClr val="FF6600"/>
                </a:solidFill>
                <a:latin typeface="微软雅黑" panose="020B0503020204020204" pitchFamily="34" charset="-122"/>
                <a:ea typeface="微软雅黑" panose="020B0503020204020204" pitchFamily="34" charset="-122"/>
                <a:cs typeface="Times New Roman" panose="02020603050405020304" pitchFamily="18" charset="0"/>
              </a:rPr>
              <a:t>按照计数方向：</a:t>
            </a:r>
            <a:r>
              <a:rPr lang="zh-CN" altLang="en-US" sz="2400" b="1" kern="100" dirty="0">
                <a:latin typeface="微软雅黑" panose="020B0503020204020204" pitchFamily="34" charset="-122"/>
                <a:ea typeface="微软雅黑" panose="020B0503020204020204" pitchFamily="34" charset="-122"/>
                <a:cs typeface="Times New Roman" panose="02020603050405020304" pitchFamily="18" charset="0"/>
              </a:rPr>
              <a:t>可分为加法计数器、减法计数器、可逆计数器；</a:t>
            </a:r>
            <a:endParaRPr lang="en-US" altLang="zh-CN" sz="2400" b="1" kern="100" dirty="0">
              <a:latin typeface="微软雅黑" panose="020B0503020204020204" pitchFamily="34" charset="-122"/>
              <a:ea typeface="微软雅黑" panose="020B0503020204020204" pitchFamily="34" charset="-122"/>
              <a:cs typeface="Times New Roman" panose="02020603050405020304" pitchFamily="18" charset="0"/>
            </a:endParaRPr>
          </a:p>
          <a:p>
            <a:pPr marL="800100" lvl="1" indent="-342900" defTabSz="540000">
              <a:lnSpc>
                <a:spcPct val="150000"/>
              </a:lnSpc>
              <a:buClr>
                <a:srgbClr val="3859CD"/>
              </a:buClr>
              <a:buFont typeface="Wingdings" panose="05000000000000000000" pitchFamily="2" charset="2"/>
              <a:buChar char="n"/>
            </a:pPr>
            <a:r>
              <a:rPr lang="zh-CN" altLang="en-US" sz="2400" b="1" kern="100" dirty="0">
                <a:solidFill>
                  <a:srgbClr val="FF6600"/>
                </a:solidFill>
                <a:latin typeface="微软雅黑" panose="020B0503020204020204" pitchFamily="34" charset="-122"/>
                <a:ea typeface="微软雅黑" panose="020B0503020204020204" pitchFamily="34" charset="-122"/>
                <a:cs typeface="Times New Roman" panose="02020603050405020304" pitchFamily="18" charset="0"/>
              </a:rPr>
              <a:t>按照时钟是否统一：</a:t>
            </a:r>
            <a:r>
              <a:rPr lang="zh-CN" altLang="en-US" sz="2400" b="1" kern="100" dirty="0">
                <a:latin typeface="微软雅黑" panose="020B0503020204020204" pitchFamily="34" charset="-122"/>
                <a:ea typeface="微软雅黑" panose="020B0503020204020204" pitchFamily="34" charset="-122"/>
                <a:cs typeface="Times New Roman" panose="02020603050405020304" pitchFamily="18" charset="0"/>
              </a:rPr>
              <a:t>可分为同步计数器、异步计数器。</a:t>
            </a:r>
            <a:endParaRPr lang="en-US" altLang="zh-CN" sz="2400" b="1" kern="100" dirty="0">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defTabSz="540000">
              <a:lnSpc>
                <a:spcPct val="150000"/>
              </a:lnSpc>
              <a:buClr>
                <a:srgbClr val="3859CD"/>
              </a:buClr>
              <a:buFont typeface="Wingdings" panose="05000000000000000000" pitchFamily="2" charset="2"/>
              <a:buChar char="n"/>
            </a:pPr>
            <a:r>
              <a:rPr lang="zh-CN" altLang="en-US" sz="2400" b="1" kern="100" dirty="0">
                <a:latin typeface="微软雅黑" panose="020B0503020204020204" pitchFamily="34" charset="-122"/>
                <a:ea typeface="微软雅黑" panose="020B0503020204020204" pitchFamily="34" charset="-122"/>
                <a:cs typeface="Times New Roman" panose="02020603050405020304" pitchFamily="18" charset="0"/>
              </a:rPr>
              <a:t>本章重点介绍了同步二进制、十进制计数器的实现及其集成模块。</a:t>
            </a:r>
            <a:endParaRPr lang="en-US" altLang="zh-CN" sz="2400" b="1" kern="100" dirty="0">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defTabSz="540000">
              <a:lnSpc>
                <a:spcPct val="150000"/>
              </a:lnSpc>
              <a:buClr>
                <a:srgbClr val="3859CD"/>
              </a:buClr>
              <a:buFont typeface="Wingdings" panose="05000000000000000000" pitchFamily="2" charset="2"/>
              <a:buChar char="n"/>
            </a:pPr>
            <a:r>
              <a:rPr lang="zh-CN" altLang="en-US" sz="2400" b="1" kern="100" dirty="0">
                <a:latin typeface="微软雅黑" panose="020B0503020204020204" pitchFamily="34" charset="-122"/>
                <a:ea typeface="微软雅黑" panose="020B0503020204020204" pitchFamily="34" charset="-122"/>
                <a:cs typeface="Times New Roman" panose="02020603050405020304" pitchFamily="18" charset="0"/>
              </a:rPr>
              <a:t>通过集成计数器的清零端、置数端、进位输出和计数使能端的连接，可以实现</a:t>
            </a:r>
            <a:r>
              <a:rPr lang="zh-CN" altLang="en-US" sz="2400" b="1" kern="100" dirty="0">
                <a:solidFill>
                  <a:srgbClr val="FF6600"/>
                </a:solidFill>
                <a:latin typeface="微软雅黑" panose="020B0503020204020204" pitchFamily="34" charset="-122"/>
                <a:ea typeface="微软雅黑" panose="020B0503020204020204" pitchFamily="34" charset="-122"/>
                <a:cs typeface="Times New Roman" panose="02020603050405020304" pitchFamily="18" charset="0"/>
              </a:rPr>
              <a:t>任意进制计数器</a:t>
            </a:r>
            <a:r>
              <a:rPr lang="zh-CN" altLang="en-US" sz="2400" b="1" kern="100" dirty="0">
                <a:latin typeface="微软雅黑" panose="020B0503020204020204" pitchFamily="34" charset="-122"/>
                <a:ea typeface="微软雅黑" panose="020B0503020204020204" pitchFamily="34" charset="-122"/>
                <a:cs typeface="Times New Roman" panose="02020603050405020304" pitchFamily="18" charset="0"/>
              </a:rPr>
              <a:t>及计数器容量的扩展。</a:t>
            </a:r>
            <a:endParaRPr lang="en-US" altLang="zh-CN" sz="2400" b="1" kern="100" dirty="0">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defTabSz="540000">
              <a:lnSpc>
                <a:spcPct val="150000"/>
              </a:lnSpc>
              <a:buClr>
                <a:srgbClr val="3859CD"/>
              </a:buClr>
              <a:buFont typeface="Wingdings" panose="05000000000000000000" pitchFamily="2" charset="2"/>
              <a:buChar char="n"/>
            </a:pPr>
            <a:r>
              <a:rPr lang="zh-CN" altLang="en-US" sz="2400" b="1" kern="100" dirty="0">
                <a:latin typeface="微软雅黑" panose="020B0503020204020204" pitchFamily="34" charset="-122"/>
                <a:ea typeface="微软雅黑" panose="020B0503020204020204" pitchFamily="34" charset="-122"/>
                <a:cs typeface="Times New Roman" panose="02020603050405020304" pitchFamily="18" charset="0"/>
              </a:rPr>
              <a:t>移位寄存器型计数器：使用移位寄存器构成的计数器，主要有环形计数器、扭环形计数器和最大长度移位寄存器型计数器三种，它们在应用领域各有优势。</a:t>
            </a:r>
          </a:p>
        </p:txBody>
      </p:sp>
    </p:spTree>
    <p:extLst>
      <p:ext uri="{BB962C8B-B14F-4D97-AF65-F5344CB8AC3E}">
        <p14:creationId xmlns:p14="http://schemas.microsoft.com/office/powerpoint/2010/main" val="1628990761"/>
      </p:ext>
    </p:extLst>
  </p:cSld>
  <p:clrMapOvr>
    <a:masterClrMapping/>
  </p:clrMapOvr>
  <mc:AlternateContent xmlns:mc="http://schemas.openxmlformats.org/markup-compatibility/2006" xmlns:p14="http://schemas.microsoft.com/office/powerpoint/2010/main">
    <mc:Choice Requires="p14">
      <p:transition spd="slow" p14:dur="1250">
        <p:randomBar dir="vert"/>
      </p:transition>
    </mc:Choice>
    <mc:Fallback xmlns="">
      <p:transition spd="slow">
        <p:randomBar dir="vert"/>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B6D9C768-8413-45FA-BDC7-53DA68035736}" type="slidenum">
              <a:rPr lang="zh-CN" altLang="en-US" smtClean="0"/>
              <a:t>76</a:t>
            </a:fld>
            <a:endParaRPr lang="zh-CN" altLang="en-US"/>
          </a:p>
        </p:txBody>
      </p:sp>
      <p:sp>
        <p:nvSpPr>
          <p:cNvPr id="4" name="页脚占位符 3"/>
          <p:cNvSpPr>
            <a:spLocks noGrp="1"/>
          </p:cNvSpPr>
          <p:nvPr>
            <p:ph type="ftr" sz="quarter" idx="11"/>
          </p:nvPr>
        </p:nvSpPr>
        <p:spPr/>
        <p:txBody>
          <a:bodyPr/>
          <a:lstStyle/>
          <a:p>
            <a:r>
              <a:rPr lang="zh-CN" altLang="en-US"/>
              <a:t>第</a:t>
            </a:r>
            <a:r>
              <a:rPr lang="en-US" altLang="zh-CN"/>
              <a:t>6</a:t>
            </a:r>
            <a:r>
              <a:rPr lang="zh-CN" altLang="en-US"/>
              <a:t>章 同步时序逻辑电路</a:t>
            </a:r>
            <a:endParaRPr lang="zh-CN" altLang="en-US" dirty="0"/>
          </a:p>
        </p:txBody>
      </p:sp>
      <p:sp>
        <p:nvSpPr>
          <p:cNvPr id="9" name="平行四边形 8"/>
          <p:cNvSpPr/>
          <p:nvPr/>
        </p:nvSpPr>
        <p:spPr>
          <a:xfrm>
            <a:off x="304512" y="129448"/>
            <a:ext cx="1295687" cy="612000"/>
          </a:xfrm>
          <a:prstGeom prst="parallelogram">
            <a:avLst/>
          </a:prstGeom>
          <a:effectLst>
            <a:glow rad="63500">
              <a:schemeClr val="accent1">
                <a:satMod val="175000"/>
                <a:alpha val="40000"/>
              </a:schemeClr>
            </a:glow>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0" name="标题 2"/>
          <p:cNvSpPr>
            <a:spLocks noGrp="1"/>
          </p:cNvSpPr>
          <p:nvPr>
            <p:ph type="title"/>
          </p:nvPr>
        </p:nvSpPr>
        <p:spPr>
          <a:xfrm>
            <a:off x="1717040" y="97943"/>
            <a:ext cx="7985760" cy="732155"/>
          </a:xfrm>
        </p:spPr>
        <p:txBody>
          <a:bodyPr>
            <a:normAutofit/>
          </a:bodyPr>
          <a:lstStyle/>
          <a:p>
            <a:r>
              <a:rPr lang="zh-CN" altLang="en-US" dirty="0">
                <a:effectLst>
                  <a:outerShdw blurRad="38100" dist="38100" dir="2700000" algn="tl">
                    <a:srgbClr val="000000">
                      <a:alpha val="43137"/>
                    </a:srgbClr>
                  </a:outerShdw>
                </a:effectLst>
              </a:rPr>
              <a:t>本章小结</a:t>
            </a:r>
          </a:p>
        </p:txBody>
      </p:sp>
      <p:pic>
        <p:nvPicPr>
          <p:cNvPr id="7" name="图片 6">
            <a:hlinkClick r:id="rId3" action="ppaction://hlinksldjump"/>
          </p:cNvPr>
          <p:cNvPicPr>
            <a:picLocks noChangeAspect="1"/>
          </p:cNvPicPr>
          <p:nvPr/>
        </p:nvPicPr>
        <p:blipFill>
          <a:blip r:embed="rId4" cstate="print">
            <a:lum bright="70000" contrast="-70000"/>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tretch>
            <a:fillRect/>
          </a:stretch>
        </p:blipFill>
        <p:spPr>
          <a:xfrm>
            <a:off x="5506110" y="6058568"/>
            <a:ext cx="452586" cy="452586"/>
          </a:xfrm>
          <a:prstGeom prst="rect">
            <a:avLst/>
          </a:prstGeom>
          <a:solidFill>
            <a:srgbClr val="3859CD"/>
          </a:solidFill>
          <a:effectLst>
            <a:glow rad="63500">
              <a:schemeClr val="accent1">
                <a:satMod val="175000"/>
                <a:alpha val="40000"/>
              </a:schemeClr>
            </a:glow>
            <a:softEdge rad="31750"/>
          </a:effectLst>
        </p:spPr>
      </p:pic>
      <p:sp>
        <p:nvSpPr>
          <p:cNvPr id="8" name="文本框 7"/>
          <p:cNvSpPr txBox="1"/>
          <p:nvPr/>
        </p:nvSpPr>
        <p:spPr>
          <a:xfrm>
            <a:off x="560439" y="1039084"/>
            <a:ext cx="11159613" cy="5078313"/>
          </a:xfrm>
          <a:prstGeom prst="rect">
            <a:avLst/>
          </a:prstGeom>
          <a:noFill/>
        </p:spPr>
        <p:txBody>
          <a:bodyPr wrap="square" rtlCol="0">
            <a:spAutoFit/>
          </a:bodyPr>
          <a:lstStyle/>
          <a:p>
            <a:pPr marL="342900" indent="-342900" defTabSz="540000">
              <a:lnSpc>
                <a:spcPct val="150000"/>
              </a:lnSpc>
              <a:buClr>
                <a:srgbClr val="3859CD"/>
              </a:buClr>
              <a:buFont typeface="Wingdings" panose="05000000000000000000" pitchFamily="2" charset="2"/>
              <a:buChar char="n"/>
            </a:pPr>
            <a:r>
              <a:rPr lang="zh-CN" altLang="en-US" sz="2400" b="1" kern="100" dirty="0">
                <a:latin typeface="微软雅黑" panose="020B0503020204020204" pitchFamily="34" charset="-122"/>
                <a:ea typeface="微软雅黑" panose="020B0503020204020204" pitchFamily="34" charset="-122"/>
                <a:cs typeface="Times New Roman" panose="02020603050405020304" pitchFamily="18" charset="0"/>
              </a:rPr>
              <a:t>将计数器、移位寄存器等时序逻辑电路和译码器、数据选择器等组合逻辑电路联合起来使用，便可以设计出分频器、顺序脉冲发生器、序列信号发生器等电路。</a:t>
            </a:r>
          </a:p>
          <a:p>
            <a:pPr marL="342900" indent="-342900" defTabSz="540000">
              <a:lnSpc>
                <a:spcPct val="150000"/>
              </a:lnSpc>
              <a:buClr>
                <a:srgbClr val="3859CD"/>
              </a:buClr>
              <a:buFont typeface="Wingdings" panose="05000000000000000000" pitchFamily="2" charset="2"/>
              <a:buChar char="n"/>
            </a:pPr>
            <a:r>
              <a:rPr lang="zh-CN" altLang="en-US" sz="2400" b="1" kern="100" dirty="0">
                <a:solidFill>
                  <a:srgbClr val="FF6600"/>
                </a:solidFill>
                <a:latin typeface="微软雅黑" panose="020B0503020204020204" pitchFamily="34" charset="-122"/>
                <a:ea typeface="微软雅黑" panose="020B0503020204020204" pitchFamily="34" charset="-122"/>
                <a:cs typeface="Times New Roman" panose="02020603050405020304" pitchFamily="18" charset="0"/>
              </a:rPr>
              <a:t>本章的重点有：</a:t>
            </a:r>
            <a:endParaRPr lang="en-US" altLang="zh-CN" sz="2400" b="1" kern="100" dirty="0">
              <a:solidFill>
                <a:srgbClr val="FF6600"/>
              </a:solidFill>
              <a:latin typeface="微软雅黑" panose="020B0503020204020204" pitchFamily="34" charset="-122"/>
              <a:ea typeface="微软雅黑" panose="020B0503020204020204" pitchFamily="34" charset="-122"/>
              <a:cs typeface="Times New Roman" panose="02020603050405020304" pitchFamily="18" charset="0"/>
            </a:endParaRPr>
          </a:p>
          <a:p>
            <a:pPr marL="800100" lvl="1" indent="-342900" defTabSz="540000">
              <a:lnSpc>
                <a:spcPct val="150000"/>
              </a:lnSpc>
              <a:buClr>
                <a:srgbClr val="3859CD"/>
              </a:buClr>
              <a:buFont typeface="Wingdings" panose="05000000000000000000" pitchFamily="2" charset="2"/>
              <a:buChar char="n"/>
            </a:pPr>
            <a:r>
              <a:rPr lang="zh-CN" altLang="en-US" sz="2400" b="1" kern="100" dirty="0">
                <a:solidFill>
                  <a:srgbClr val="0000CC"/>
                </a:solidFill>
                <a:latin typeface="微软雅黑" panose="020B0503020204020204" pitchFamily="34" charset="-122"/>
                <a:ea typeface="微软雅黑" panose="020B0503020204020204" pitchFamily="34" charset="-122"/>
                <a:cs typeface="Times New Roman" panose="02020603050405020304" pitchFamily="18" charset="0"/>
              </a:rPr>
              <a:t>同步时序逻辑电路的分析与设计</a:t>
            </a:r>
            <a:endParaRPr lang="en-US" altLang="zh-CN" sz="2400" b="1" kern="100" dirty="0">
              <a:solidFill>
                <a:srgbClr val="0000CC"/>
              </a:solidFill>
              <a:latin typeface="微软雅黑" panose="020B0503020204020204" pitchFamily="34" charset="-122"/>
              <a:ea typeface="微软雅黑" panose="020B0503020204020204" pitchFamily="34" charset="-122"/>
              <a:cs typeface="Times New Roman" panose="02020603050405020304" pitchFamily="18" charset="0"/>
            </a:endParaRPr>
          </a:p>
          <a:p>
            <a:pPr marL="800100" lvl="1" indent="-342900" defTabSz="540000">
              <a:lnSpc>
                <a:spcPct val="150000"/>
              </a:lnSpc>
              <a:buClr>
                <a:srgbClr val="3859CD"/>
              </a:buClr>
              <a:buFont typeface="Wingdings" panose="05000000000000000000" pitchFamily="2" charset="2"/>
              <a:buChar char="n"/>
            </a:pPr>
            <a:r>
              <a:rPr lang="zh-CN" altLang="en-US" sz="2400" b="1" kern="100" dirty="0">
                <a:solidFill>
                  <a:srgbClr val="0000CC"/>
                </a:solidFill>
                <a:latin typeface="微软雅黑" panose="020B0503020204020204" pitchFamily="34" charset="-122"/>
                <a:ea typeface="微软雅黑" panose="020B0503020204020204" pitchFamily="34" charset="-122"/>
                <a:cs typeface="Times New Roman" panose="02020603050405020304" pitchFamily="18" charset="0"/>
              </a:rPr>
              <a:t>寄存器和计数器的功能、结构、实现与集成模块的应用</a:t>
            </a:r>
            <a:endParaRPr lang="en-US" altLang="zh-CN" sz="2400" b="1" kern="100" dirty="0">
              <a:solidFill>
                <a:srgbClr val="0000CC"/>
              </a:solidFill>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defTabSz="540000">
              <a:lnSpc>
                <a:spcPct val="150000"/>
              </a:lnSpc>
              <a:buClr>
                <a:srgbClr val="3859CD"/>
              </a:buClr>
              <a:buFont typeface="Wingdings" panose="05000000000000000000" pitchFamily="2" charset="2"/>
              <a:buChar char="n"/>
            </a:pPr>
            <a:r>
              <a:rPr lang="zh-CN" altLang="en-US" sz="2400" b="1" kern="100" dirty="0">
                <a:solidFill>
                  <a:srgbClr val="FF6600"/>
                </a:solidFill>
                <a:latin typeface="微软雅黑" panose="020B0503020204020204" pitchFamily="34" charset="-122"/>
                <a:ea typeface="微软雅黑" panose="020B0503020204020204" pitchFamily="34" charset="-122"/>
                <a:cs typeface="Times New Roman" panose="02020603050405020304" pitchFamily="18" charset="0"/>
              </a:rPr>
              <a:t>本章的难点有：</a:t>
            </a:r>
            <a:endParaRPr lang="en-US" altLang="zh-CN" sz="2400" b="1" kern="100" dirty="0">
              <a:solidFill>
                <a:srgbClr val="FF6600"/>
              </a:solidFill>
              <a:latin typeface="微软雅黑" panose="020B0503020204020204" pitchFamily="34" charset="-122"/>
              <a:ea typeface="微软雅黑" panose="020B0503020204020204" pitchFamily="34" charset="-122"/>
              <a:cs typeface="Times New Roman" panose="02020603050405020304" pitchFamily="18" charset="0"/>
            </a:endParaRPr>
          </a:p>
          <a:p>
            <a:pPr marL="800100" lvl="1" indent="-342900" defTabSz="540000">
              <a:lnSpc>
                <a:spcPct val="150000"/>
              </a:lnSpc>
              <a:buClr>
                <a:srgbClr val="3859CD"/>
              </a:buClr>
              <a:buFont typeface="Wingdings" panose="05000000000000000000" pitchFamily="2" charset="2"/>
              <a:buChar char="n"/>
            </a:pPr>
            <a:r>
              <a:rPr lang="zh-CN" altLang="en-US" sz="2400" b="1" kern="100" dirty="0">
                <a:solidFill>
                  <a:srgbClr val="0000CC"/>
                </a:solidFill>
                <a:latin typeface="微软雅黑" panose="020B0503020204020204" pitchFamily="34" charset="-122"/>
                <a:ea typeface="微软雅黑" panose="020B0503020204020204" pitchFamily="34" charset="-122"/>
                <a:cs typeface="Times New Roman" panose="02020603050405020304" pitchFamily="18" charset="0"/>
              </a:rPr>
              <a:t>同步时序逻辑电路的分析与设计</a:t>
            </a:r>
            <a:endParaRPr lang="en-US" altLang="zh-CN" sz="2400" b="1" kern="100" dirty="0">
              <a:solidFill>
                <a:srgbClr val="0000CC"/>
              </a:solidFill>
              <a:latin typeface="微软雅黑" panose="020B0503020204020204" pitchFamily="34" charset="-122"/>
              <a:ea typeface="微软雅黑" panose="020B0503020204020204" pitchFamily="34" charset="-122"/>
              <a:cs typeface="Times New Roman" panose="02020603050405020304" pitchFamily="18" charset="0"/>
            </a:endParaRPr>
          </a:p>
          <a:p>
            <a:pPr marL="800100" lvl="1" indent="-342900" defTabSz="540000">
              <a:lnSpc>
                <a:spcPct val="150000"/>
              </a:lnSpc>
              <a:buClr>
                <a:srgbClr val="3859CD"/>
              </a:buClr>
              <a:buFont typeface="Wingdings" panose="05000000000000000000" pitchFamily="2" charset="2"/>
              <a:buChar char="n"/>
            </a:pPr>
            <a:r>
              <a:rPr lang="zh-CN" altLang="en-US" sz="2400" b="1" kern="100" dirty="0">
                <a:solidFill>
                  <a:srgbClr val="0000CC"/>
                </a:solidFill>
                <a:latin typeface="微软雅黑" panose="020B0503020204020204" pitchFamily="34" charset="-122"/>
                <a:ea typeface="微软雅黑" panose="020B0503020204020204" pitchFamily="34" charset="-122"/>
                <a:cs typeface="Times New Roman" panose="02020603050405020304" pitchFamily="18" charset="0"/>
              </a:rPr>
              <a:t>寄存器和计数器的综合应用。</a:t>
            </a:r>
          </a:p>
        </p:txBody>
      </p:sp>
    </p:spTree>
    <p:extLst>
      <p:ext uri="{BB962C8B-B14F-4D97-AF65-F5344CB8AC3E}">
        <p14:creationId xmlns:p14="http://schemas.microsoft.com/office/powerpoint/2010/main" val="1860334333"/>
      </p:ext>
    </p:extLst>
  </p:cSld>
  <p:clrMapOvr>
    <a:masterClrMapping/>
  </p:clrMapOvr>
  <mc:AlternateContent xmlns:mc="http://schemas.openxmlformats.org/markup-compatibility/2006" xmlns:p14="http://schemas.microsoft.com/office/powerpoint/2010/main">
    <mc:Choice Requires="p14">
      <p:transition spd="slow" p14:dur="1250">
        <p:randomBar dir="vert"/>
      </p:transition>
    </mc:Choice>
    <mc:Fallback xmlns="">
      <p:transition spd="slow">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1"/>
          </p:nvPr>
        </p:nvSpPr>
        <p:spPr>
          <a:xfrm>
            <a:off x="9625263" y="0"/>
            <a:ext cx="2566737" cy="510988"/>
          </a:xfrm>
        </p:spPr>
        <p:txBody>
          <a:bodyPr/>
          <a:lstStyle/>
          <a:p>
            <a:r>
              <a:rPr lang="zh-CN" altLang="en-US" dirty="0"/>
              <a:t>第</a:t>
            </a:r>
            <a:r>
              <a:rPr lang="en-US" altLang="zh-CN" dirty="0"/>
              <a:t>6</a:t>
            </a:r>
            <a:r>
              <a:rPr lang="zh-CN" altLang="en-US" dirty="0"/>
              <a:t>章 同步时序逻辑电路</a:t>
            </a:r>
          </a:p>
        </p:txBody>
      </p:sp>
      <p:sp>
        <p:nvSpPr>
          <p:cNvPr id="3" name="灯片编号占位符 2"/>
          <p:cNvSpPr>
            <a:spLocks noGrp="1"/>
          </p:cNvSpPr>
          <p:nvPr>
            <p:ph type="sldNum" sz="quarter" idx="12"/>
          </p:nvPr>
        </p:nvSpPr>
        <p:spPr/>
        <p:txBody>
          <a:bodyPr/>
          <a:lstStyle/>
          <a:p>
            <a:fld id="{B6D9C768-8413-45FA-BDC7-53DA68035736}" type="slidenum">
              <a:rPr lang="zh-CN" altLang="en-US" smtClean="0"/>
              <a:pPr/>
              <a:t>77</a:t>
            </a:fld>
            <a:endParaRPr lang="zh-CN" altLang="en-US" dirty="0"/>
          </a:p>
        </p:txBody>
      </p:sp>
      <p:sp>
        <p:nvSpPr>
          <p:cNvPr id="4" name="标题 3"/>
          <p:cNvSpPr>
            <a:spLocks noGrp="1"/>
          </p:cNvSpPr>
          <p:nvPr>
            <p:ph type="title"/>
          </p:nvPr>
        </p:nvSpPr>
        <p:spPr>
          <a:xfrm>
            <a:off x="2213810" y="97943"/>
            <a:ext cx="7722669" cy="732155"/>
          </a:xfrm>
        </p:spPr>
        <p:txBody>
          <a:bodyPr/>
          <a:lstStyle/>
          <a:p>
            <a:r>
              <a:rPr lang="zh-CN" altLang="en-US" dirty="0"/>
              <a:t>本章作业</a:t>
            </a:r>
          </a:p>
        </p:txBody>
      </p:sp>
      <p:sp>
        <p:nvSpPr>
          <p:cNvPr id="5" name="内容占位符 4"/>
          <p:cNvSpPr>
            <a:spLocks noGrp="1"/>
          </p:cNvSpPr>
          <p:nvPr>
            <p:ph sz="quarter" idx="13"/>
          </p:nvPr>
        </p:nvSpPr>
        <p:spPr>
          <a:xfrm>
            <a:off x="782320" y="1016000"/>
            <a:ext cx="10657840" cy="5422900"/>
          </a:xfrm>
        </p:spPr>
        <p:txBody>
          <a:bodyPr/>
          <a:lstStyle/>
          <a:p>
            <a:r>
              <a:rPr lang="en-US" altLang="zh-CN" dirty="0"/>
              <a:t>7</a:t>
            </a:r>
            <a:r>
              <a:rPr lang="zh-CN" altLang="en-US" dirty="0"/>
              <a:t>、 </a:t>
            </a:r>
            <a:r>
              <a:rPr lang="en-US" altLang="zh-CN" dirty="0"/>
              <a:t>8</a:t>
            </a:r>
            <a:r>
              <a:rPr lang="zh-CN" altLang="en-US" dirty="0"/>
              <a:t>、 </a:t>
            </a:r>
            <a:r>
              <a:rPr lang="en-US" altLang="zh-CN" dirty="0"/>
              <a:t>9</a:t>
            </a:r>
          </a:p>
          <a:p>
            <a:r>
              <a:rPr lang="en-US" altLang="zh-CN" dirty="0"/>
              <a:t>19</a:t>
            </a:r>
            <a:r>
              <a:rPr lang="zh-CN" altLang="en-US" dirty="0"/>
              <a:t>、 </a:t>
            </a:r>
            <a:r>
              <a:rPr lang="en-US" altLang="zh-CN" dirty="0"/>
              <a:t>28</a:t>
            </a:r>
            <a:r>
              <a:rPr lang="zh-CN" altLang="en-US" dirty="0"/>
              <a:t>、 </a:t>
            </a:r>
            <a:r>
              <a:rPr lang="en-US" altLang="zh-CN" dirty="0"/>
              <a:t>42</a:t>
            </a:r>
          </a:p>
          <a:p>
            <a:r>
              <a:rPr lang="en-US" altLang="zh-CN" dirty="0"/>
              <a:t>49</a:t>
            </a:r>
          </a:p>
          <a:p>
            <a:r>
              <a:rPr lang="en-US" altLang="zh-CN" dirty="0"/>
              <a:t>63</a:t>
            </a:r>
          </a:p>
        </p:txBody>
      </p:sp>
      <p:sp>
        <p:nvSpPr>
          <p:cNvPr id="6" name="平行四边形 5"/>
          <p:cNvSpPr/>
          <p:nvPr/>
        </p:nvSpPr>
        <p:spPr>
          <a:xfrm>
            <a:off x="304512" y="129448"/>
            <a:ext cx="1739441" cy="612000"/>
          </a:xfrm>
          <a:prstGeom prst="parallelogram">
            <a:avLst/>
          </a:prstGeom>
          <a:effectLst>
            <a:glow rad="63500">
              <a:schemeClr val="accent1">
                <a:satMod val="175000"/>
                <a:alpha val="40000"/>
              </a:schemeClr>
            </a:glow>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b="1" dirty="0">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1900518349"/>
      </p:ext>
    </p:extLst>
  </p:cSld>
  <p:clrMapOvr>
    <a:masterClrMapping/>
  </p:clrMapOvr>
  <mc:AlternateContent xmlns:mc="http://schemas.openxmlformats.org/markup-compatibility/2006" xmlns:p14="http://schemas.microsoft.com/office/powerpoint/2010/main">
    <mc:Choice Requires="p14">
      <p:transition spd="slow" p14:dur="1250" advTm="0">
        <p:randomBar dir="vert"/>
      </p:transition>
    </mc:Choice>
    <mc:Fallback xmlns="">
      <p:transition spd="slow" advTm="0">
        <p:randomBar dir="vert"/>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B2765790-E418-4DE2-9336-BBB8A714A2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4">
            <a:extLst>
              <a:ext uri="{FF2B5EF4-FFF2-40B4-BE49-F238E27FC236}">
                <a16:creationId xmlns:a16="http://schemas.microsoft.com/office/drawing/2014/main" id="{02B90DAA-6052-4827-8823-5FD169B3AB1A}"/>
              </a:ext>
            </a:extLst>
          </p:cNvPr>
          <p:cNvSpPr txBox="1"/>
          <p:nvPr>
            <p:custDataLst>
              <p:tags r:id="rId1"/>
            </p:custDataLst>
          </p:nvPr>
        </p:nvSpPr>
        <p:spPr>
          <a:xfrm>
            <a:off x="3174603" y="2287893"/>
            <a:ext cx="6393603" cy="1933503"/>
          </a:xfrm>
          <a:prstGeom prst="rect">
            <a:avLst/>
          </a:prstGeom>
          <a:noFill/>
        </p:spPr>
        <p:txBody>
          <a:bodyPr wrap="square" lIns="86005" tIns="43002" rIns="86005" bIns="43002">
            <a:spAutoFit/>
          </a:bodyPr>
          <a:lstStyle/>
          <a:p>
            <a:pPr>
              <a:defRPr/>
            </a:pPr>
            <a:r>
              <a:rPr lang="en-US" altLang="zh-CN" sz="12000" b="1" dirty="0">
                <a:solidFill>
                  <a:srgbClr val="21509E"/>
                </a:solidFill>
                <a:latin typeface="Agency FB" panose="020B0503020202020204" pitchFamily="34" charset="0"/>
              </a:rPr>
              <a:t>The  End !</a:t>
            </a:r>
            <a:endParaRPr lang="zh-CN" altLang="en-US" sz="12000" b="1" dirty="0">
              <a:solidFill>
                <a:srgbClr val="21509E"/>
              </a:solidFill>
              <a:latin typeface="Agency FB" panose="020B0503020202020204" pitchFamily="34" charset="0"/>
            </a:endParaRPr>
          </a:p>
        </p:txBody>
      </p:sp>
    </p:spTree>
    <p:extLst>
      <p:ext uri="{BB962C8B-B14F-4D97-AF65-F5344CB8AC3E}">
        <p14:creationId xmlns:p14="http://schemas.microsoft.com/office/powerpoint/2010/main" val="1718637092"/>
      </p:ext>
    </p:extLst>
  </p:cSld>
  <p:clrMapOvr>
    <a:masterClrMapping/>
  </p:clrMapOvr>
  <mc:AlternateContent xmlns:mc="http://schemas.openxmlformats.org/markup-compatibility/2006" xmlns:p14="http://schemas.microsoft.com/office/powerpoint/2010/main">
    <mc:Choice Requires="p14">
      <p:transition spd="slow" p14:dur="1250">
        <p:randomBar dir="vert"/>
      </p:transition>
    </mc:Choice>
    <mc:Fallback xmlns="">
      <p:transition spd="slow">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B6D9C768-8413-45FA-BDC7-53DA68035736}" type="slidenum">
              <a:rPr lang="zh-CN" altLang="en-US" smtClean="0"/>
              <a:t>8</a:t>
            </a:fld>
            <a:endParaRPr lang="zh-CN" altLang="en-US"/>
          </a:p>
        </p:txBody>
      </p:sp>
      <p:sp>
        <p:nvSpPr>
          <p:cNvPr id="12" name="文本框 11"/>
          <p:cNvSpPr txBox="1"/>
          <p:nvPr/>
        </p:nvSpPr>
        <p:spPr>
          <a:xfrm>
            <a:off x="820003" y="1795274"/>
            <a:ext cx="5075972" cy="646331"/>
          </a:xfrm>
          <a:prstGeom prst="rect">
            <a:avLst/>
          </a:prstGeom>
          <a:noFill/>
        </p:spPr>
        <p:txBody>
          <a:bodyPr wrap="square" rtlCol="0">
            <a:spAutoFit/>
          </a:bodyPr>
          <a:lstStyle/>
          <a:p>
            <a:pPr marL="342900" indent="-342900" defTabSz="540000">
              <a:lnSpc>
                <a:spcPct val="150000"/>
              </a:lnSpc>
              <a:buClr>
                <a:srgbClr val="235EB8"/>
              </a:buClr>
              <a:buSzPct val="85000"/>
              <a:buFont typeface="Wingdings" panose="05000000000000000000" pitchFamily="2" charset="2"/>
              <a:buChar char="n"/>
            </a:pP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a</a:t>
            </a:r>
            <a:r>
              <a:rPr lang="zh-CN" altLang="en-US" sz="2400" b="1" dirty="0">
                <a:latin typeface="微软雅黑" panose="020B0503020204020204" pitchFamily="34" charset="-122"/>
                <a:ea typeface="微软雅黑" panose="020B0503020204020204" pitchFamily="34" charset="-122"/>
              </a:rPr>
              <a:t>）三态缓冲器连接成总线</a:t>
            </a:r>
          </a:p>
        </p:txBody>
      </p:sp>
      <p:sp>
        <p:nvSpPr>
          <p:cNvPr id="14" name="文本框 13"/>
          <p:cNvSpPr txBox="1"/>
          <p:nvPr/>
        </p:nvSpPr>
        <p:spPr>
          <a:xfrm>
            <a:off x="6879609" y="1795274"/>
            <a:ext cx="4936631" cy="646331"/>
          </a:xfrm>
          <a:prstGeom prst="rect">
            <a:avLst/>
          </a:prstGeom>
          <a:noFill/>
        </p:spPr>
        <p:txBody>
          <a:bodyPr wrap="square" rtlCol="0">
            <a:spAutoFit/>
          </a:bodyPr>
          <a:lstStyle/>
          <a:p>
            <a:pPr marL="342900" indent="-342900" defTabSz="540000">
              <a:lnSpc>
                <a:spcPct val="150000"/>
              </a:lnSpc>
              <a:buClr>
                <a:srgbClr val="235EB8"/>
              </a:buClr>
              <a:buSzPct val="85000"/>
              <a:buFont typeface="Wingdings" panose="05000000000000000000" pitchFamily="2" charset="2"/>
              <a:buChar char="n"/>
            </a:pP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b</a:t>
            </a:r>
            <a:r>
              <a:rPr lang="zh-CN" altLang="en-US" sz="2400" b="1" dirty="0">
                <a:latin typeface="微软雅黑" panose="020B0503020204020204" pitchFamily="34" charset="-122"/>
                <a:ea typeface="微软雅黑" panose="020B0503020204020204" pitchFamily="34" charset="-122"/>
              </a:rPr>
              <a:t>）三态缓冲器实现双向传送</a:t>
            </a:r>
          </a:p>
        </p:txBody>
      </p:sp>
      <p:graphicFrame>
        <p:nvGraphicFramePr>
          <p:cNvPr id="16" name="对象 15"/>
          <p:cNvGraphicFramePr>
            <a:graphicFrameLocks noChangeAspect="1"/>
          </p:cNvGraphicFramePr>
          <p:nvPr>
            <p:extLst>
              <p:ext uri="{D42A27DB-BD31-4B8C-83A1-F6EECF244321}">
                <p14:modId xmlns:p14="http://schemas.microsoft.com/office/powerpoint/2010/main" val="276488366"/>
              </p:ext>
            </p:extLst>
          </p:nvPr>
        </p:nvGraphicFramePr>
        <p:xfrm>
          <a:off x="569634" y="2841008"/>
          <a:ext cx="6018785" cy="2473942"/>
        </p:xfrm>
        <a:graphic>
          <a:graphicData uri="http://schemas.openxmlformats.org/presentationml/2006/ole">
            <mc:AlternateContent xmlns:mc="http://schemas.openxmlformats.org/markup-compatibility/2006">
              <mc:Choice xmlns:v="urn:schemas-microsoft-com:vml" Requires="v">
                <p:oleObj spid="_x0000_s584762" name="Visio" r:id="rId4" imgW="3637880" imgH="1501740" progId="Visio.Drawing.11">
                  <p:embed/>
                </p:oleObj>
              </mc:Choice>
              <mc:Fallback>
                <p:oleObj name="Visio" r:id="rId4" imgW="3637880" imgH="1501740" progId="Visio.Drawing.11">
                  <p:embed/>
                  <p:pic>
                    <p:nvPicPr>
                      <p:cNvPr id="0" name=""/>
                      <p:cNvPicPr>
                        <a:picLocks noChangeAspect="1" noChangeArrowheads="1"/>
                      </p:cNvPicPr>
                      <p:nvPr/>
                    </p:nvPicPr>
                    <p:blipFill>
                      <a:blip r:embed="rId5"/>
                      <a:srcRect/>
                      <a:stretch>
                        <a:fillRect/>
                      </a:stretch>
                    </p:blipFill>
                    <p:spPr bwMode="auto">
                      <a:xfrm>
                        <a:off x="569634" y="2841008"/>
                        <a:ext cx="6018785" cy="2473942"/>
                      </a:xfrm>
                      <a:prstGeom prst="rect">
                        <a:avLst/>
                      </a:prstGeom>
                      <a:noFill/>
                    </p:spPr>
                  </p:pic>
                </p:oleObj>
              </mc:Fallback>
            </mc:AlternateContent>
          </a:graphicData>
        </a:graphic>
      </p:graphicFrame>
      <p:graphicFrame>
        <p:nvGraphicFramePr>
          <p:cNvPr id="19" name="对象 18"/>
          <p:cNvGraphicFramePr>
            <a:graphicFrameLocks noChangeAspect="1"/>
          </p:cNvGraphicFramePr>
          <p:nvPr>
            <p:extLst>
              <p:ext uri="{D42A27DB-BD31-4B8C-83A1-F6EECF244321}">
                <p14:modId xmlns:p14="http://schemas.microsoft.com/office/powerpoint/2010/main" val="3917902449"/>
              </p:ext>
            </p:extLst>
          </p:nvPr>
        </p:nvGraphicFramePr>
        <p:xfrm>
          <a:off x="7559333" y="2677095"/>
          <a:ext cx="3433321" cy="2736400"/>
        </p:xfrm>
        <a:graphic>
          <a:graphicData uri="http://schemas.openxmlformats.org/presentationml/2006/ole">
            <mc:AlternateContent xmlns:mc="http://schemas.openxmlformats.org/markup-compatibility/2006">
              <mc:Choice xmlns:v="urn:schemas-microsoft-com:vml" Requires="v">
                <p:oleObj spid="_x0000_s584763" name="Visio" r:id="rId6" imgW="2171599" imgH="1740690" progId="Visio.Drawing.11">
                  <p:embed/>
                </p:oleObj>
              </mc:Choice>
              <mc:Fallback>
                <p:oleObj name="Visio" r:id="rId6" imgW="2171599" imgH="1740690" progId="Visio.Drawing.11">
                  <p:embed/>
                  <p:pic>
                    <p:nvPicPr>
                      <p:cNvPr id="0" name=""/>
                      <p:cNvPicPr>
                        <a:picLocks noChangeAspect="1" noChangeArrowheads="1"/>
                      </p:cNvPicPr>
                      <p:nvPr/>
                    </p:nvPicPr>
                    <p:blipFill>
                      <a:blip r:embed="rId7"/>
                      <a:srcRect/>
                      <a:stretch>
                        <a:fillRect/>
                      </a:stretch>
                    </p:blipFill>
                    <p:spPr bwMode="auto">
                      <a:xfrm>
                        <a:off x="7559333" y="2677095"/>
                        <a:ext cx="3433321" cy="2736400"/>
                      </a:xfrm>
                      <a:prstGeom prst="rect">
                        <a:avLst/>
                      </a:prstGeom>
                      <a:noFill/>
                    </p:spPr>
                  </p:pic>
                </p:oleObj>
              </mc:Fallback>
            </mc:AlternateContent>
          </a:graphicData>
        </a:graphic>
      </p:graphicFrame>
      <p:sp>
        <p:nvSpPr>
          <p:cNvPr id="20" name="标题 3"/>
          <p:cNvSpPr>
            <a:spLocks noGrp="1"/>
          </p:cNvSpPr>
          <p:nvPr>
            <p:ph type="title"/>
          </p:nvPr>
        </p:nvSpPr>
        <p:spPr>
          <a:xfrm>
            <a:off x="2171700" y="97943"/>
            <a:ext cx="7764780" cy="732155"/>
          </a:xfrm>
        </p:spPr>
        <p:txBody>
          <a:bodyPr/>
          <a:lstStyle/>
          <a:p>
            <a:r>
              <a:rPr lang="zh-CN" altLang="en-US" dirty="0">
                <a:effectLst>
                  <a:outerShdw blurRad="38100" dist="38100" dir="2700000" algn="tl">
                    <a:srgbClr val="000000">
                      <a:alpha val="43137"/>
                    </a:srgbClr>
                  </a:outerShdw>
                </a:effectLst>
              </a:rPr>
              <a:t>锁存器</a:t>
            </a:r>
          </a:p>
        </p:txBody>
      </p:sp>
      <p:sp>
        <p:nvSpPr>
          <p:cNvPr id="21" name="页脚占位符 3"/>
          <p:cNvSpPr>
            <a:spLocks noGrp="1"/>
          </p:cNvSpPr>
          <p:nvPr>
            <p:ph type="ftr" sz="quarter" idx="11"/>
          </p:nvPr>
        </p:nvSpPr>
        <p:spPr>
          <a:xfrm>
            <a:off x="9642764" y="0"/>
            <a:ext cx="2549236" cy="510988"/>
          </a:xfrm>
        </p:spPr>
        <p:txBody>
          <a:bodyPr/>
          <a:lstStyle/>
          <a:p>
            <a:r>
              <a:rPr lang="zh-CN" altLang="en-US"/>
              <a:t>第</a:t>
            </a:r>
            <a:r>
              <a:rPr lang="en-US" altLang="zh-CN"/>
              <a:t>6</a:t>
            </a:r>
            <a:r>
              <a:rPr lang="zh-CN" altLang="en-US"/>
              <a:t>章 同步时序逻辑电路</a:t>
            </a:r>
            <a:endParaRPr lang="zh-CN" altLang="en-US" dirty="0"/>
          </a:p>
        </p:txBody>
      </p:sp>
      <p:sp>
        <p:nvSpPr>
          <p:cNvPr id="22" name="平行四边形 21"/>
          <p:cNvSpPr/>
          <p:nvPr/>
        </p:nvSpPr>
        <p:spPr>
          <a:xfrm>
            <a:off x="304512" y="129448"/>
            <a:ext cx="1739441" cy="612000"/>
          </a:xfrm>
          <a:prstGeom prst="parallelogram">
            <a:avLst/>
          </a:prstGeom>
          <a:effectLst>
            <a:glow rad="63500">
              <a:schemeClr val="accent1">
                <a:satMod val="175000"/>
                <a:alpha val="40000"/>
              </a:schemeClr>
            </a:glow>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latin typeface="微软雅黑" panose="020B0503020204020204" pitchFamily="34" charset="-122"/>
                <a:ea typeface="微软雅黑" panose="020B0503020204020204" pitchFamily="34" charset="-122"/>
                <a:cs typeface="Times New Roman" panose="02020603050405020304" pitchFamily="18" charset="0"/>
              </a:rPr>
              <a:t>6.4.1</a:t>
            </a:r>
            <a:endParaRPr lang="zh-CN" altLang="en-US" sz="36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7" name="矩形 6"/>
          <p:cNvSpPr/>
          <p:nvPr/>
        </p:nvSpPr>
        <p:spPr>
          <a:xfrm>
            <a:off x="709198" y="1056610"/>
            <a:ext cx="2648791" cy="738664"/>
          </a:xfrm>
          <a:prstGeom prst="rect">
            <a:avLst/>
          </a:prstGeom>
        </p:spPr>
        <p:txBody>
          <a:bodyPr wrap="square">
            <a:spAutoFit/>
          </a:bodyPr>
          <a:lstStyle/>
          <a:p>
            <a:pPr marL="342900" indent="-342900" defTabSz="468000">
              <a:lnSpc>
                <a:spcPct val="150000"/>
              </a:lnSpc>
              <a:buClr>
                <a:srgbClr val="3859CD"/>
              </a:buClr>
              <a:buFont typeface="Wingdings" panose="05000000000000000000" pitchFamily="2" charset="2"/>
              <a:buChar char="n"/>
            </a:pPr>
            <a:r>
              <a:rPr lang="zh-CN" altLang="en-US" sz="2800" b="1" dirty="0">
                <a:solidFill>
                  <a:srgbClr val="0000CC"/>
                </a:solidFill>
                <a:latin typeface="微软雅黑" panose="020B0503020204020204" pitchFamily="34" charset="-122"/>
                <a:ea typeface="微软雅黑" panose="020B0503020204020204" pitchFamily="34" charset="-122"/>
              </a:rPr>
              <a:t>三态总线</a:t>
            </a:r>
          </a:p>
        </p:txBody>
      </p:sp>
    </p:spTree>
    <p:extLst>
      <p:ext uri="{BB962C8B-B14F-4D97-AF65-F5344CB8AC3E}">
        <p14:creationId xmlns:p14="http://schemas.microsoft.com/office/powerpoint/2010/main" val="652109660"/>
      </p:ext>
    </p:extLst>
  </p:cSld>
  <p:clrMapOvr>
    <a:masterClrMapping/>
  </p:clrMapOvr>
  <mc:AlternateContent xmlns:mc="http://schemas.openxmlformats.org/markup-compatibility/2006" xmlns:p14="http://schemas.microsoft.com/office/powerpoint/2010/main">
    <mc:Choice Requires="p14">
      <p:transition spd="slow" p14:dur="1250">
        <p:randomBar dir="vert"/>
      </p:transition>
    </mc:Choice>
    <mc:Fallback xmlns="">
      <p:transition spd="slow">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500" fill="hold"/>
                                        <p:tgtEl>
                                          <p:spTgt spid="16"/>
                                        </p:tgtEl>
                                        <p:attrNameLst>
                                          <p:attrName>ppt_x</p:attrName>
                                        </p:attrNameLst>
                                      </p:cBhvr>
                                      <p:tavLst>
                                        <p:tav tm="0">
                                          <p:val>
                                            <p:strVal val="#ppt_x"/>
                                          </p:val>
                                        </p:tav>
                                        <p:tav tm="100000">
                                          <p:val>
                                            <p:strVal val="#ppt_x"/>
                                          </p:val>
                                        </p:tav>
                                      </p:tavLst>
                                    </p:anim>
                                    <p:anim calcmode="lin" valueType="num">
                                      <p:cBhvr additive="base">
                                        <p:cTn id="12" dur="500" fill="hold"/>
                                        <p:tgtEl>
                                          <p:spTgt spid="16"/>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2" presetClass="entr" presetSubtype="4" fill="hold" grpId="0" nodeType="afterEffect">
                                  <p:stCondLst>
                                    <p:cond delay="0"/>
                                  </p:stCondLst>
                                  <p:childTnLst>
                                    <p:set>
                                      <p:cBhvr>
                                        <p:cTn id="15" dur="1" fill="hold">
                                          <p:stCondLst>
                                            <p:cond delay="0"/>
                                          </p:stCondLst>
                                        </p:cTn>
                                        <p:tgtEl>
                                          <p:spTgt spid="14"/>
                                        </p:tgtEl>
                                        <p:attrNameLst>
                                          <p:attrName>style.visibility</p:attrName>
                                        </p:attrNameLst>
                                      </p:cBhvr>
                                      <p:to>
                                        <p:strVal val="visible"/>
                                      </p:to>
                                    </p:set>
                                    <p:anim calcmode="lin" valueType="num">
                                      <p:cBhvr additive="base">
                                        <p:cTn id="16" dur="500" fill="hold"/>
                                        <p:tgtEl>
                                          <p:spTgt spid="14"/>
                                        </p:tgtEl>
                                        <p:attrNameLst>
                                          <p:attrName>ppt_x</p:attrName>
                                        </p:attrNameLst>
                                      </p:cBhvr>
                                      <p:tavLst>
                                        <p:tav tm="0">
                                          <p:val>
                                            <p:strVal val="#ppt_x"/>
                                          </p:val>
                                        </p:tav>
                                        <p:tav tm="100000">
                                          <p:val>
                                            <p:strVal val="#ppt_x"/>
                                          </p:val>
                                        </p:tav>
                                      </p:tavLst>
                                    </p:anim>
                                    <p:anim calcmode="lin" valueType="num">
                                      <p:cBhvr additive="base">
                                        <p:cTn id="17" dur="500" fill="hold"/>
                                        <p:tgtEl>
                                          <p:spTgt spid="14"/>
                                        </p:tgtEl>
                                        <p:attrNameLst>
                                          <p:attrName>ppt_y</p:attrName>
                                        </p:attrNameLst>
                                      </p:cBhvr>
                                      <p:tavLst>
                                        <p:tav tm="0">
                                          <p:val>
                                            <p:strVal val="1+#ppt_h/2"/>
                                          </p:val>
                                        </p:tav>
                                        <p:tav tm="100000">
                                          <p:val>
                                            <p:strVal val="#ppt_y"/>
                                          </p:val>
                                        </p:tav>
                                      </p:tavLst>
                                    </p:anim>
                                  </p:childTnLst>
                                </p:cTn>
                              </p:par>
                              <p:par>
                                <p:cTn id="18" presetID="2" presetClass="entr" presetSubtype="4" fill="hold" nodeType="withEffect">
                                  <p:stCondLst>
                                    <p:cond delay="0"/>
                                  </p:stCondLst>
                                  <p:childTnLst>
                                    <p:set>
                                      <p:cBhvr>
                                        <p:cTn id="19" dur="1" fill="hold">
                                          <p:stCondLst>
                                            <p:cond delay="0"/>
                                          </p:stCondLst>
                                        </p:cTn>
                                        <p:tgtEl>
                                          <p:spTgt spid="19"/>
                                        </p:tgtEl>
                                        <p:attrNameLst>
                                          <p:attrName>style.visibility</p:attrName>
                                        </p:attrNameLst>
                                      </p:cBhvr>
                                      <p:to>
                                        <p:strVal val="visible"/>
                                      </p:to>
                                    </p:set>
                                    <p:anim calcmode="lin" valueType="num">
                                      <p:cBhvr additive="base">
                                        <p:cTn id="20" dur="500" fill="hold"/>
                                        <p:tgtEl>
                                          <p:spTgt spid="19"/>
                                        </p:tgtEl>
                                        <p:attrNameLst>
                                          <p:attrName>ppt_x</p:attrName>
                                        </p:attrNameLst>
                                      </p:cBhvr>
                                      <p:tavLst>
                                        <p:tav tm="0">
                                          <p:val>
                                            <p:strVal val="#ppt_x"/>
                                          </p:val>
                                        </p:tav>
                                        <p:tav tm="100000">
                                          <p:val>
                                            <p:strVal val="#ppt_x"/>
                                          </p:val>
                                        </p:tav>
                                      </p:tavLst>
                                    </p:anim>
                                    <p:anim calcmode="lin" valueType="num">
                                      <p:cBhvr additive="base">
                                        <p:cTn id="21"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B6D9C768-8413-45FA-BDC7-53DA68035736}" type="slidenum">
              <a:rPr lang="zh-CN" altLang="en-US" smtClean="0"/>
              <a:t>9</a:t>
            </a:fld>
            <a:endParaRPr lang="zh-CN" altLang="en-US"/>
          </a:p>
        </p:txBody>
      </p:sp>
      <p:sp>
        <p:nvSpPr>
          <p:cNvPr id="10" name="平行四边形 9"/>
          <p:cNvSpPr/>
          <p:nvPr/>
        </p:nvSpPr>
        <p:spPr>
          <a:xfrm>
            <a:off x="304512" y="129448"/>
            <a:ext cx="1739441" cy="612000"/>
          </a:xfrm>
          <a:prstGeom prst="parallelogram">
            <a:avLst/>
          </a:prstGeom>
          <a:effectLst>
            <a:glow rad="63500">
              <a:schemeClr val="accent1">
                <a:satMod val="175000"/>
                <a:alpha val="40000"/>
              </a:schemeClr>
            </a:glow>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latin typeface="微软雅黑" panose="020B0503020204020204" pitchFamily="34" charset="-122"/>
                <a:ea typeface="微软雅黑" panose="020B0503020204020204" pitchFamily="34" charset="-122"/>
                <a:cs typeface="Times New Roman" panose="02020603050405020304" pitchFamily="18" charset="0"/>
              </a:rPr>
              <a:t>6.4.1</a:t>
            </a:r>
            <a:endParaRPr lang="zh-CN" altLang="en-US" sz="36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3" name="标题 2"/>
          <p:cNvSpPr>
            <a:spLocks noGrp="1"/>
          </p:cNvSpPr>
          <p:nvPr>
            <p:ph type="title"/>
          </p:nvPr>
        </p:nvSpPr>
        <p:spPr>
          <a:xfrm>
            <a:off x="2187686" y="97943"/>
            <a:ext cx="6291295" cy="732155"/>
          </a:xfrm>
        </p:spPr>
        <p:txBody>
          <a:bodyPr>
            <a:normAutofit/>
          </a:bodyPr>
          <a:lstStyle/>
          <a:p>
            <a:r>
              <a:rPr lang="zh-CN" altLang="en-US" dirty="0">
                <a:effectLst>
                  <a:outerShdw blurRad="38100" dist="38100" dir="2700000" algn="tl">
                    <a:srgbClr val="000000">
                      <a:alpha val="43137"/>
                    </a:srgbClr>
                  </a:outerShdw>
                </a:effectLst>
              </a:rPr>
              <a:t>锁存器</a:t>
            </a:r>
          </a:p>
        </p:txBody>
      </p:sp>
      <p:sp>
        <p:nvSpPr>
          <p:cNvPr id="9" name="页脚占位符 3"/>
          <p:cNvSpPr>
            <a:spLocks noGrp="1"/>
          </p:cNvSpPr>
          <p:nvPr>
            <p:ph type="ftr" sz="quarter" idx="11"/>
          </p:nvPr>
        </p:nvSpPr>
        <p:spPr>
          <a:xfrm>
            <a:off x="9642764" y="0"/>
            <a:ext cx="2549236" cy="510988"/>
          </a:xfrm>
        </p:spPr>
        <p:txBody>
          <a:bodyPr/>
          <a:lstStyle/>
          <a:p>
            <a:r>
              <a:rPr lang="zh-CN" altLang="en-US"/>
              <a:t>第</a:t>
            </a:r>
            <a:r>
              <a:rPr lang="en-US" altLang="zh-CN"/>
              <a:t>6</a:t>
            </a:r>
            <a:r>
              <a:rPr lang="zh-CN" altLang="en-US"/>
              <a:t>章 同步时序逻辑电路</a:t>
            </a:r>
            <a:endParaRPr lang="zh-CN" altLang="en-US" dirty="0"/>
          </a:p>
        </p:txBody>
      </p:sp>
      <p:sp>
        <p:nvSpPr>
          <p:cNvPr id="24" name="文本框 23"/>
          <p:cNvSpPr txBox="1"/>
          <p:nvPr/>
        </p:nvSpPr>
        <p:spPr>
          <a:xfrm>
            <a:off x="560564" y="1063968"/>
            <a:ext cx="5791202" cy="646331"/>
          </a:xfrm>
          <a:prstGeom prst="rect">
            <a:avLst/>
          </a:prstGeom>
          <a:noFill/>
        </p:spPr>
        <p:txBody>
          <a:bodyPr wrap="square" rtlCol="0">
            <a:spAutoFit/>
          </a:bodyPr>
          <a:lstStyle>
            <a:defPPr>
              <a:defRPr lang="zh-CN"/>
            </a:defPPr>
            <a:lvl1pPr marL="342900" indent="-342900" defTabSz="468000">
              <a:lnSpc>
                <a:spcPct val="150000"/>
              </a:lnSpc>
              <a:buClr>
                <a:srgbClr val="3859CD"/>
              </a:buClr>
              <a:buFont typeface="Wingdings" panose="05000000000000000000" pitchFamily="2" charset="2"/>
              <a:buChar char="n"/>
              <a:defRPr sz="2400" b="1">
                <a:latin typeface="微软雅黑" panose="020B0503020204020204" pitchFamily="34" charset="-122"/>
                <a:ea typeface="微软雅黑" panose="020B0503020204020204" pitchFamily="34" charset="-122"/>
              </a:defRPr>
            </a:lvl1pPr>
          </a:lstStyle>
          <a:p>
            <a:r>
              <a:rPr lang="en-US" altLang="zh-CN" dirty="0"/>
              <a:t>74LS373</a:t>
            </a:r>
            <a:r>
              <a:rPr lang="zh-CN" altLang="en-US" dirty="0"/>
              <a:t>功能表（单个锁存器）</a:t>
            </a:r>
          </a:p>
        </p:txBody>
      </p:sp>
      <mc:AlternateContent xmlns:mc="http://schemas.openxmlformats.org/markup-compatibility/2006" xmlns:a14="http://schemas.microsoft.com/office/drawing/2010/main">
        <mc:Choice Requires="a14">
          <p:graphicFrame>
            <p:nvGraphicFramePr>
              <p:cNvPr id="48" name="表格 47"/>
              <p:cNvGraphicFramePr>
                <a:graphicFrameLocks noGrp="1"/>
              </p:cNvGraphicFramePr>
              <p:nvPr>
                <p:extLst>
                  <p:ext uri="{D42A27DB-BD31-4B8C-83A1-F6EECF244321}">
                    <p14:modId xmlns:p14="http://schemas.microsoft.com/office/powerpoint/2010/main" val="1922193861"/>
                  </p:ext>
                </p:extLst>
              </p:nvPr>
            </p:nvGraphicFramePr>
            <p:xfrm>
              <a:off x="692143" y="1853174"/>
              <a:ext cx="6080131" cy="2385450"/>
            </p:xfrm>
            <a:graphic>
              <a:graphicData uri="http://schemas.openxmlformats.org/drawingml/2006/table">
                <a:tbl>
                  <a:tblPr firstRow="1" firstCol="1" bandRow="1">
                    <a:tableStyleId>{B301B821-A1FF-4177-AEE7-76D212191A09}</a:tableStyleId>
                  </a:tblPr>
                  <a:tblGrid>
                    <a:gridCol w="732847">
                      <a:extLst>
                        <a:ext uri="{9D8B030D-6E8A-4147-A177-3AD203B41FA5}">
                          <a16:colId xmlns:a16="http://schemas.microsoft.com/office/drawing/2014/main" val="263092657"/>
                        </a:ext>
                      </a:extLst>
                    </a:gridCol>
                    <a:gridCol w="619151">
                      <a:extLst>
                        <a:ext uri="{9D8B030D-6E8A-4147-A177-3AD203B41FA5}">
                          <a16:colId xmlns:a16="http://schemas.microsoft.com/office/drawing/2014/main" val="3065745467"/>
                        </a:ext>
                      </a:extLst>
                    </a:gridCol>
                    <a:gridCol w="609779">
                      <a:extLst>
                        <a:ext uri="{9D8B030D-6E8A-4147-A177-3AD203B41FA5}">
                          <a16:colId xmlns:a16="http://schemas.microsoft.com/office/drawing/2014/main" val="4052622022"/>
                        </a:ext>
                      </a:extLst>
                    </a:gridCol>
                    <a:gridCol w="797403">
                      <a:extLst>
                        <a:ext uri="{9D8B030D-6E8A-4147-A177-3AD203B41FA5}">
                          <a16:colId xmlns:a16="http://schemas.microsoft.com/office/drawing/2014/main" val="3105642227"/>
                        </a:ext>
                      </a:extLst>
                    </a:gridCol>
                    <a:gridCol w="3320951">
                      <a:extLst>
                        <a:ext uri="{9D8B030D-6E8A-4147-A177-3AD203B41FA5}">
                          <a16:colId xmlns:a16="http://schemas.microsoft.com/office/drawing/2014/main" val="2735833348"/>
                        </a:ext>
                      </a:extLst>
                    </a:gridCol>
                  </a:tblGrid>
                  <a:tr h="397575">
                    <a:tc gridSpan="3">
                      <a:txBody>
                        <a:bodyPr/>
                        <a:lstStyle/>
                        <a:p>
                          <a:pPr algn="ctr">
                            <a:lnSpc>
                              <a:spcPts val="2000"/>
                            </a:lnSpc>
                            <a:spcAft>
                              <a:spcPts val="0"/>
                            </a:spcAft>
                          </a:pPr>
                          <a:r>
                            <a:rPr lang="zh-CN" sz="1800" b="1" kern="100" dirty="0">
                              <a:effectLst/>
                              <a:latin typeface="Times New Roman" panose="02020603050405020304" pitchFamily="18" charset="0"/>
                              <a:ea typeface="微软雅黑" panose="020B0503020204020204" pitchFamily="34" charset="-122"/>
                              <a:cs typeface="Times New Roman" panose="02020603050405020304" pitchFamily="18" charset="0"/>
                            </a:rPr>
                            <a:t>输入</a:t>
                          </a:r>
                        </a:p>
                      </a:txBody>
                      <a:tcPr marL="134903" marR="134903" marT="0" marB="0" anchor="ctr">
                        <a:lnR w="19050" cap="flat" cmpd="sng" algn="ctr">
                          <a:solidFill>
                            <a:srgbClr val="FF0000"/>
                          </a:solidFill>
                          <a:prstDash val="solid"/>
                          <a:round/>
                          <a:headEnd type="none" w="med" len="med"/>
                          <a:tailEnd type="none" w="med" len="med"/>
                        </a:lnR>
                      </a:tcPr>
                    </a:tc>
                    <a:tc hMerge="1">
                      <a:txBody>
                        <a:bodyPr/>
                        <a:lstStyle/>
                        <a:p>
                          <a:endParaRPr lang="zh-CN" altLang="en-US"/>
                        </a:p>
                      </a:txBody>
                      <a:tcPr/>
                    </a:tc>
                    <a:tc hMerge="1">
                      <a:txBody>
                        <a:bodyPr/>
                        <a:lstStyle/>
                        <a:p>
                          <a:endParaRPr lang="zh-CN" altLang="en-US"/>
                        </a:p>
                      </a:txBody>
                      <a:tcPr/>
                    </a:tc>
                    <a:tc rowSpan="2">
                      <a:txBody>
                        <a:bodyPr/>
                        <a:lstStyle/>
                        <a:p>
                          <a:pPr algn="ctr">
                            <a:lnSpc>
                              <a:spcPts val="2000"/>
                            </a:lnSpc>
                            <a:spcAft>
                              <a:spcPts val="0"/>
                            </a:spcAft>
                          </a:pPr>
                          <a:r>
                            <a:rPr lang="zh-CN" sz="1800" b="1" kern="100" dirty="0">
                              <a:effectLst/>
                              <a:latin typeface="Times New Roman" panose="02020603050405020304" pitchFamily="18" charset="0"/>
                              <a:ea typeface="微软雅黑" panose="020B0503020204020204" pitchFamily="34" charset="-122"/>
                              <a:cs typeface="Times New Roman" panose="02020603050405020304" pitchFamily="18" charset="0"/>
                            </a:rPr>
                            <a:t>输出</a:t>
                          </a:r>
                        </a:p>
                        <a:p>
                          <a:pPr algn="ctr">
                            <a:lnSpc>
                              <a:spcPts val="2000"/>
                            </a:lnSpc>
                            <a:spcAft>
                              <a:spcPts val="0"/>
                            </a:spcAft>
                          </a:pPr>
                          <a:r>
                            <a:rPr lang="en-US" sz="1800" b="1" kern="100" dirty="0">
                              <a:effectLst/>
                              <a:latin typeface="Times New Roman" panose="02020603050405020304" pitchFamily="18" charset="0"/>
                              <a:ea typeface="微软雅黑" panose="020B0503020204020204" pitchFamily="34" charset="-122"/>
                              <a:cs typeface="Times New Roman" panose="02020603050405020304" pitchFamily="18" charset="0"/>
                            </a:rPr>
                            <a:t>Q</a:t>
                          </a:r>
                          <a:r>
                            <a:rPr lang="en-US" sz="1800" b="1" kern="100" baseline="30000" dirty="0">
                              <a:effectLst/>
                              <a:latin typeface="Times New Roman" panose="02020603050405020304" pitchFamily="18" charset="0"/>
                              <a:ea typeface="微软雅黑" panose="020B0503020204020204" pitchFamily="34" charset="-122"/>
                              <a:cs typeface="Times New Roman" panose="02020603050405020304" pitchFamily="18" charset="0"/>
                            </a:rPr>
                            <a:t>n+1</a:t>
                          </a:r>
                          <a:endParaRPr lang="zh-CN" sz="18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34903" marR="134903" marT="0" marB="0" anchor="ctr">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tcPr>
                    </a:tc>
                    <a:tc rowSpan="2">
                      <a:txBody>
                        <a:bodyPr/>
                        <a:lstStyle/>
                        <a:p>
                          <a:pPr algn="ctr">
                            <a:lnSpc>
                              <a:spcPts val="2000"/>
                            </a:lnSpc>
                            <a:spcAft>
                              <a:spcPts val="0"/>
                            </a:spcAft>
                          </a:pPr>
                          <a:r>
                            <a:rPr lang="zh-CN" sz="1800" b="1" kern="100" dirty="0">
                              <a:effectLst/>
                              <a:latin typeface="Times New Roman" panose="02020603050405020304" pitchFamily="18" charset="0"/>
                              <a:ea typeface="微软雅黑" panose="020B0503020204020204" pitchFamily="34" charset="-122"/>
                              <a:cs typeface="Times New Roman" panose="02020603050405020304" pitchFamily="18" charset="0"/>
                            </a:rPr>
                            <a:t>功能</a:t>
                          </a:r>
                        </a:p>
                      </a:txBody>
                      <a:tcPr marL="134903" marR="134903" marT="0" marB="0" anchor="ctr">
                        <a:lnL w="19050" cap="flat" cmpd="sng" algn="ctr">
                          <a:solidFill>
                            <a:srgbClr val="FF0000"/>
                          </a:solidFill>
                          <a:prstDash val="solid"/>
                          <a:round/>
                          <a:headEnd type="none" w="med" len="med"/>
                          <a:tailEnd type="none" w="med" len="med"/>
                        </a:lnL>
                      </a:tcPr>
                    </a:tc>
                    <a:extLst>
                      <a:ext uri="{0D108BD9-81ED-4DB2-BD59-A6C34878D82A}">
                        <a16:rowId xmlns:a16="http://schemas.microsoft.com/office/drawing/2014/main" val="3817504994"/>
                      </a:ext>
                    </a:extLst>
                  </a:tr>
                  <a:tr h="397575">
                    <a:tc>
                      <a:txBody>
                        <a:bodyPr/>
                        <a:lstStyle/>
                        <a:p>
                          <a:pPr algn="ctr">
                            <a:lnSpc>
                              <a:spcPts val="2000"/>
                            </a:lnSpc>
                            <a:spcAft>
                              <a:spcPts val="0"/>
                            </a:spcAft>
                          </a:pPr>
                          <a14:m>
                            <m:oMathPara xmlns:m="http://schemas.openxmlformats.org/officeDocument/2006/math">
                              <m:oMathParaPr>
                                <m:jc m:val="centerGroup"/>
                              </m:oMathParaPr>
                              <m:oMath xmlns:m="http://schemas.openxmlformats.org/officeDocument/2006/math">
                                <m:acc>
                                  <m:accPr>
                                    <m:chr m:val="̅"/>
                                    <m:ctrlPr>
                                      <a:rPr lang="zh-CN" sz="1800" b="1" i="1" kern="100">
                                        <a:effectLst/>
                                        <a:latin typeface="Cambria Math" panose="02040503050406030204" pitchFamily="18" charset="0"/>
                                      </a:rPr>
                                    </m:ctrlPr>
                                  </m:accPr>
                                  <m:e>
                                    <m:r>
                                      <m:rPr>
                                        <m:nor/>
                                      </m:rPr>
                                      <a:rPr lang="en-US" sz="1800" b="1" kern="100">
                                        <a:effectLst/>
                                        <a:latin typeface="Times New Roman" panose="02020603050405020304" pitchFamily="18" charset="0"/>
                                        <a:ea typeface="微软雅黑" panose="020B0503020204020204" pitchFamily="34" charset="-122"/>
                                        <a:cs typeface="Times New Roman" panose="02020603050405020304" pitchFamily="18" charset="0"/>
                                      </a:rPr>
                                      <m:t>OE</m:t>
                                    </m:r>
                                  </m:e>
                                </m:acc>
                              </m:oMath>
                            </m:oMathPara>
                          </a14:m>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34903" marR="134903" marT="0" marB="0" anchor="ctr"/>
                    </a:tc>
                    <a:tc>
                      <a:txBody>
                        <a:bodyPr/>
                        <a:lstStyle/>
                        <a:p>
                          <a:pPr algn="ctr">
                            <a:lnSpc>
                              <a:spcPts val="2000"/>
                            </a:lnSpc>
                            <a:spcAft>
                              <a:spcPts val="0"/>
                            </a:spcAft>
                          </a:pPr>
                          <a:r>
                            <a:rPr lang="en-US" sz="1800" b="1" kern="100">
                              <a:effectLst/>
                              <a:latin typeface="Times New Roman" panose="02020603050405020304" pitchFamily="18" charset="0"/>
                              <a:ea typeface="微软雅黑" panose="020B0503020204020204" pitchFamily="34" charset="-122"/>
                              <a:cs typeface="Times New Roman" panose="02020603050405020304" pitchFamily="18" charset="0"/>
                            </a:rPr>
                            <a:t>CP</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34903" marR="134903" marT="0" marB="0" anchor="ctr"/>
                    </a:tc>
                    <a:tc>
                      <a:txBody>
                        <a:bodyPr/>
                        <a:lstStyle/>
                        <a:p>
                          <a:pPr algn="ctr">
                            <a:lnSpc>
                              <a:spcPts val="2000"/>
                            </a:lnSpc>
                            <a:spcAft>
                              <a:spcPts val="0"/>
                            </a:spcAft>
                          </a:pPr>
                          <a:r>
                            <a:rPr lang="en-US" sz="1800" b="1" kern="100">
                              <a:effectLst/>
                              <a:latin typeface="Times New Roman" panose="02020603050405020304" pitchFamily="18" charset="0"/>
                              <a:ea typeface="微软雅黑" panose="020B0503020204020204" pitchFamily="34" charset="-122"/>
                              <a:cs typeface="Times New Roman" panose="02020603050405020304" pitchFamily="18" charset="0"/>
                            </a:rPr>
                            <a:t>D</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34903" marR="134903" marT="0" marB="0" anchor="ctr">
                        <a:lnR w="19050" cap="flat" cmpd="sng" algn="ctr">
                          <a:solidFill>
                            <a:srgbClr val="FF0000"/>
                          </a:solidFill>
                          <a:prstDash val="solid"/>
                          <a:round/>
                          <a:headEnd type="none" w="med" len="med"/>
                          <a:tailEnd type="none" w="med" len="med"/>
                        </a:lnR>
                      </a:tcP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val="3009846001"/>
                      </a:ext>
                    </a:extLst>
                  </a:tr>
                  <a:tr h="397575">
                    <a:tc>
                      <a:txBody>
                        <a:bodyPr/>
                        <a:lstStyle/>
                        <a:p>
                          <a:pPr algn="ctr">
                            <a:lnSpc>
                              <a:spcPts val="2000"/>
                            </a:lnSpc>
                            <a:spcAft>
                              <a:spcPts val="0"/>
                            </a:spcAft>
                          </a:pPr>
                          <a:r>
                            <a:rPr lang="en-US" sz="1800" b="1" kern="10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34903" marR="134903" marT="0" marB="0" anchor="ctr"/>
                    </a:tc>
                    <a:tc>
                      <a:txBody>
                        <a:bodyPr/>
                        <a:lstStyle/>
                        <a:p>
                          <a:pPr algn="ctr">
                            <a:lnSpc>
                              <a:spcPts val="2000"/>
                            </a:lnSpc>
                            <a:spcAft>
                              <a:spcPts val="0"/>
                            </a:spcAft>
                          </a:pPr>
                          <a:r>
                            <a:rPr lang="en-US" sz="1800" b="1" kern="100" dirty="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18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34903" marR="134903" marT="0" marB="0" anchor="ctr"/>
                    </a:tc>
                    <a:tc>
                      <a:txBody>
                        <a:bodyPr/>
                        <a:lstStyle/>
                        <a:p>
                          <a:pPr algn="ctr">
                            <a:lnSpc>
                              <a:spcPts val="2000"/>
                            </a:lnSpc>
                            <a:spcAft>
                              <a:spcPts val="0"/>
                            </a:spcAft>
                          </a:pPr>
                          <a:r>
                            <a:rPr lang="en-US" sz="1800" b="1" kern="10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34903" marR="134903" marT="0" marB="0" anchor="ctr">
                        <a:lnR w="19050"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en-US" sz="1800" b="1" kern="10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34903" marR="134903" marT="0" marB="0" anchor="ctr">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tcPr>
                    </a:tc>
                    <a:tc rowSpan="2">
                      <a:txBody>
                        <a:bodyPr/>
                        <a:lstStyle/>
                        <a:p>
                          <a:pPr algn="ctr">
                            <a:lnSpc>
                              <a:spcPts val="2000"/>
                            </a:lnSpc>
                            <a:spcAft>
                              <a:spcPts val="0"/>
                            </a:spcAft>
                          </a:pPr>
                          <a:r>
                            <a:rPr lang="zh-CN" sz="1800" b="1" kern="100" dirty="0">
                              <a:effectLst/>
                              <a:latin typeface="Times New Roman" panose="02020603050405020304" pitchFamily="18" charset="0"/>
                              <a:ea typeface="微软雅黑" panose="020B0503020204020204" pitchFamily="34" charset="-122"/>
                              <a:cs typeface="Times New Roman" panose="02020603050405020304" pitchFamily="18" charset="0"/>
                            </a:rPr>
                            <a:t>数据输入，并允许输出</a:t>
                          </a:r>
                        </a:p>
                      </a:txBody>
                      <a:tcPr marL="134903" marR="134903" marT="0" marB="0" anchor="ctr">
                        <a:lnL w="19050" cap="flat" cmpd="sng" algn="ctr">
                          <a:solidFill>
                            <a:srgbClr val="FF0000"/>
                          </a:solidFill>
                          <a:prstDash val="solid"/>
                          <a:round/>
                          <a:headEnd type="none" w="med" len="med"/>
                          <a:tailEnd type="none" w="med" len="med"/>
                        </a:lnL>
                      </a:tcPr>
                    </a:tc>
                    <a:extLst>
                      <a:ext uri="{0D108BD9-81ED-4DB2-BD59-A6C34878D82A}">
                        <a16:rowId xmlns:a16="http://schemas.microsoft.com/office/drawing/2014/main" val="1563301579"/>
                      </a:ext>
                    </a:extLst>
                  </a:tr>
                  <a:tr h="397575">
                    <a:tc>
                      <a:txBody>
                        <a:bodyPr/>
                        <a:lstStyle/>
                        <a:p>
                          <a:pPr algn="ctr">
                            <a:lnSpc>
                              <a:spcPts val="2000"/>
                            </a:lnSpc>
                            <a:spcAft>
                              <a:spcPts val="0"/>
                            </a:spcAft>
                          </a:pPr>
                          <a:r>
                            <a:rPr lang="en-US" sz="1800" b="1" kern="10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34903" marR="134903" marT="0" marB="0" anchor="ctr"/>
                    </a:tc>
                    <a:tc>
                      <a:txBody>
                        <a:bodyPr/>
                        <a:lstStyle/>
                        <a:p>
                          <a:pPr algn="ctr">
                            <a:lnSpc>
                              <a:spcPts val="2000"/>
                            </a:lnSpc>
                            <a:spcAft>
                              <a:spcPts val="0"/>
                            </a:spcAft>
                          </a:pPr>
                          <a:r>
                            <a:rPr lang="en-US" sz="1800" b="1" kern="10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34903" marR="134903" marT="0" marB="0" anchor="ctr"/>
                    </a:tc>
                    <a:tc>
                      <a:txBody>
                        <a:bodyPr/>
                        <a:lstStyle/>
                        <a:p>
                          <a:pPr algn="ctr">
                            <a:lnSpc>
                              <a:spcPts val="2000"/>
                            </a:lnSpc>
                            <a:spcAft>
                              <a:spcPts val="0"/>
                            </a:spcAft>
                          </a:pPr>
                          <a:r>
                            <a:rPr lang="en-US" sz="1800" b="1" kern="10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34903" marR="134903" marT="0" marB="0" anchor="ctr">
                        <a:lnR w="19050"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en-US" sz="1800" b="1" kern="10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34903" marR="134903" marT="0" marB="0" anchor="ctr">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tcPr>
                    </a:tc>
                    <a:tc vMerge="1">
                      <a:txBody>
                        <a:bodyPr/>
                        <a:lstStyle/>
                        <a:p>
                          <a:endParaRPr lang="zh-CN" altLang="en-US"/>
                        </a:p>
                      </a:txBody>
                      <a:tcPr/>
                    </a:tc>
                    <a:extLst>
                      <a:ext uri="{0D108BD9-81ED-4DB2-BD59-A6C34878D82A}">
                        <a16:rowId xmlns:a16="http://schemas.microsoft.com/office/drawing/2014/main" val="3033203722"/>
                      </a:ext>
                    </a:extLst>
                  </a:tr>
                  <a:tr h="397575">
                    <a:tc>
                      <a:txBody>
                        <a:bodyPr/>
                        <a:lstStyle/>
                        <a:p>
                          <a:pPr algn="ctr">
                            <a:lnSpc>
                              <a:spcPts val="2000"/>
                            </a:lnSpc>
                            <a:spcAft>
                              <a:spcPts val="0"/>
                            </a:spcAft>
                          </a:pPr>
                          <a:r>
                            <a:rPr lang="en-US" sz="1800" b="1" kern="100" dirty="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18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34903" marR="134903" marT="0" marB="0" anchor="ctr"/>
                    </a:tc>
                    <a:tc>
                      <a:txBody>
                        <a:bodyPr/>
                        <a:lstStyle/>
                        <a:p>
                          <a:pPr algn="ctr">
                            <a:lnSpc>
                              <a:spcPts val="2000"/>
                            </a:lnSpc>
                            <a:spcAft>
                              <a:spcPts val="0"/>
                            </a:spcAft>
                          </a:pPr>
                          <a:r>
                            <a:rPr lang="en-US" sz="1800" b="1" kern="10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34903" marR="134903" marT="0" marB="0" anchor="ctr"/>
                    </a:tc>
                    <a:tc>
                      <a:txBody>
                        <a:bodyPr/>
                        <a:lstStyle/>
                        <a:p>
                          <a:pPr algn="ctr">
                            <a:lnSpc>
                              <a:spcPts val="2000"/>
                            </a:lnSpc>
                            <a:spcAft>
                              <a:spcPts val="0"/>
                            </a:spcAft>
                          </a:pPr>
                          <a:r>
                            <a:rPr lang="en-US" sz="1800" b="1" kern="100">
                              <a:effectLst/>
                              <a:latin typeface="Times New Roman" panose="02020603050405020304" pitchFamily="18" charset="0"/>
                              <a:ea typeface="微软雅黑" panose="020B0503020204020204" pitchFamily="34" charset="-122"/>
                              <a:cs typeface="Times New Roman" panose="02020603050405020304" pitchFamily="18" charset="0"/>
                            </a:rPr>
                            <a:t>d</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34903" marR="134903" marT="0" marB="0" anchor="ctr">
                        <a:lnR w="19050"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en-US" sz="1800" b="1" kern="100">
                              <a:effectLst/>
                              <a:latin typeface="Times New Roman" panose="02020603050405020304" pitchFamily="18" charset="0"/>
                              <a:ea typeface="微软雅黑" panose="020B0503020204020204" pitchFamily="34" charset="-122"/>
                              <a:cs typeface="Times New Roman" panose="02020603050405020304" pitchFamily="18" charset="0"/>
                            </a:rPr>
                            <a:t>Q</a:t>
                          </a:r>
                          <a:r>
                            <a:rPr lang="en-US" sz="1800" b="1" kern="100" baseline="30000">
                              <a:effectLst/>
                              <a:latin typeface="Times New Roman" panose="02020603050405020304" pitchFamily="18" charset="0"/>
                              <a:ea typeface="微软雅黑" panose="020B0503020204020204" pitchFamily="34" charset="-122"/>
                              <a:cs typeface="Times New Roman" panose="02020603050405020304" pitchFamily="18" charset="0"/>
                            </a:rPr>
                            <a:t>n</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34903" marR="134903" marT="0" marB="0" anchor="ctr">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zh-CN" sz="1800" b="1" kern="100" dirty="0">
                              <a:effectLst/>
                              <a:latin typeface="Times New Roman" panose="02020603050405020304" pitchFamily="18" charset="0"/>
                              <a:ea typeface="微软雅黑" panose="020B0503020204020204" pitchFamily="34" charset="-122"/>
                              <a:cs typeface="Times New Roman" panose="02020603050405020304" pitchFamily="18" charset="0"/>
                            </a:rPr>
                            <a:t>数据保持，并允许输出</a:t>
                          </a:r>
                        </a:p>
                      </a:txBody>
                      <a:tcPr marL="134903" marR="134903" marT="0" marB="0" anchor="ctr">
                        <a:lnL w="19050" cap="flat" cmpd="sng" algn="ctr">
                          <a:solidFill>
                            <a:srgbClr val="FF0000"/>
                          </a:solidFill>
                          <a:prstDash val="solid"/>
                          <a:round/>
                          <a:headEnd type="none" w="med" len="med"/>
                          <a:tailEnd type="none" w="med" len="med"/>
                        </a:lnL>
                      </a:tcPr>
                    </a:tc>
                    <a:extLst>
                      <a:ext uri="{0D108BD9-81ED-4DB2-BD59-A6C34878D82A}">
                        <a16:rowId xmlns:a16="http://schemas.microsoft.com/office/drawing/2014/main" val="4185087101"/>
                      </a:ext>
                    </a:extLst>
                  </a:tr>
                  <a:tr h="397575">
                    <a:tc>
                      <a:txBody>
                        <a:bodyPr/>
                        <a:lstStyle/>
                        <a:p>
                          <a:pPr algn="ctr">
                            <a:lnSpc>
                              <a:spcPts val="2000"/>
                            </a:lnSpc>
                            <a:spcAft>
                              <a:spcPts val="0"/>
                            </a:spcAft>
                          </a:pPr>
                          <a:r>
                            <a:rPr lang="en-US" sz="1800" b="1" kern="10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34903" marR="134903" marT="0" marB="0" anchor="ctr"/>
                    </a:tc>
                    <a:tc>
                      <a:txBody>
                        <a:bodyPr/>
                        <a:lstStyle/>
                        <a:p>
                          <a:pPr algn="ctr">
                            <a:lnSpc>
                              <a:spcPts val="2000"/>
                            </a:lnSpc>
                            <a:spcAft>
                              <a:spcPts val="0"/>
                            </a:spcAft>
                          </a:pPr>
                          <a:r>
                            <a:rPr lang="en-US" sz="1800" b="1" kern="100">
                              <a:effectLst/>
                              <a:latin typeface="Times New Roman" panose="02020603050405020304" pitchFamily="18" charset="0"/>
                              <a:ea typeface="微软雅黑" panose="020B0503020204020204" pitchFamily="34" charset="-122"/>
                              <a:cs typeface="Times New Roman" panose="02020603050405020304" pitchFamily="18" charset="0"/>
                            </a:rPr>
                            <a:t>d</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34903" marR="134903" marT="0" marB="0" anchor="ctr"/>
                    </a:tc>
                    <a:tc>
                      <a:txBody>
                        <a:bodyPr/>
                        <a:lstStyle/>
                        <a:p>
                          <a:pPr algn="ctr">
                            <a:lnSpc>
                              <a:spcPts val="2000"/>
                            </a:lnSpc>
                            <a:spcAft>
                              <a:spcPts val="0"/>
                            </a:spcAft>
                          </a:pPr>
                          <a:r>
                            <a:rPr lang="en-US" sz="1800" b="1" kern="100">
                              <a:effectLst/>
                              <a:latin typeface="Times New Roman" panose="02020603050405020304" pitchFamily="18" charset="0"/>
                              <a:ea typeface="微软雅黑" panose="020B0503020204020204" pitchFamily="34" charset="-122"/>
                              <a:cs typeface="Times New Roman" panose="02020603050405020304" pitchFamily="18" charset="0"/>
                            </a:rPr>
                            <a:t>d</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34903" marR="134903" marT="0" marB="0" anchor="ctr">
                        <a:lnR w="19050"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en-US" sz="1800" b="1" kern="100" dirty="0">
                              <a:effectLst/>
                              <a:latin typeface="Times New Roman" panose="02020603050405020304" pitchFamily="18" charset="0"/>
                              <a:ea typeface="微软雅黑" panose="020B0503020204020204" pitchFamily="34" charset="-122"/>
                              <a:cs typeface="Times New Roman" panose="02020603050405020304" pitchFamily="18" charset="0"/>
                            </a:rPr>
                            <a:t>Z</a:t>
                          </a:r>
                          <a:endParaRPr lang="zh-CN" sz="18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34903" marR="134903" marT="0" marB="0" anchor="ctr">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zh-CN" sz="1800" b="1" kern="100" dirty="0">
                              <a:effectLst/>
                              <a:latin typeface="Times New Roman" panose="02020603050405020304" pitchFamily="18" charset="0"/>
                              <a:ea typeface="微软雅黑" panose="020B0503020204020204" pitchFamily="34" charset="-122"/>
                              <a:cs typeface="Times New Roman" panose="02020603050405020304" pitchFamily="18" charset="0"/>
                            </a:rPr>
                            <a:t>禁止输出数据，高阻抗状态</a:t>
                          </a:r>
                        </a:p>
                      </a:txBody>
                      <a:tcPr marL="134903" marR="134903" marT="0" marB="0" anchor="ctr">
                        <a:lnL w="19050" cap="flat" cmpd="sng" algn="ctr">
                          <a:solidFill>
                            <a:srgbClr val="FF0000"/>
                          </a:solidFill>
                          <a:prstDash val="solid"/>
                          <a:round/>
                          <a:headEnd type="none" w="med" len="med"/>
                          <a:tailEnd type="none" w="med" len="med"/>
                        </a:lnL>
                      </a:tcPr>
                    </a:tc>
                    <a:extLst>
                      <a:ext uri="{0D108BD9-81ED-4DB2-BD59-A6C34878D82A}">
                        <a16:rowId xmlns:a16="http://schemas.microsoft.com/office/drawing/2014/main" val="4225168112"/>
                      </a:ext>
                    </a:extLst>
                  </a:tr>
                </a:tbl>
              </a:graphicData>
            </a:graphic>
          </p:graphicFrame>
        </mc:Choice>
        <mc:Fallback xmlns="">
          <p:graphicFrame>
            <p:nvGraphicFramePr>
              <p:cNvPr id="48" name="表格 47"/>
              <p:cNvGraphicFramePr>
                <a:graphicFrameLocks noGrp="1"/>
              </p:cNvGraphicFramePr>
              <p:nvPr>
                <p:extLst>
                  <p:ext uri="{D42A27DB-BD31-4B8C-83A1-F6EECF244321}">
                    <p14:modId xmlns:p14="http://schemas.microsoft.com/office/powerpoint/2010/main" val="1922193861"/>
                  </p:ext>
                </p:extLst>
              </p:nvPr>
            </p:nvGraphicFramePr>
            <p:xfrm>
              <a:off x="692143" y="1853174"/>
              <a:ext cx="6080131" cy="2385450"/>
            </p:xfrm>
            <a:graphic>
              <a:graphicData uri="http://schemas.openxmlformats.org/drawingml/2006/table">
                <a:tbl>
                  <a:tblPr firstRow="1" firstCol="1" bandRow="1">
                    <a:tableStyleId>{B301B821-A1FF-4177-AEE7-76D212191A09}</a:tableStyleId>
                  </a:tblPr>
                  <a:tblGrid>
                    <a:gridCol w="732847">
                      <a:extLst>
                        <a:ext uri="{9D8B030D-6E8A-4147-A177-3AD203B41FA5}">
                          <a16:colId xmlns:a16="http://schemas.microsoft.com/office/drawing/2014/main" xmlns="" xmlns:a14="http://schemas.microsoft.com/office/drawing/2010/main" val="263092657"/>
                        </a:ext>
                      </a:extLst>
                    </a:gridCol>
                    <a:gridCol w="619151">
                      <a:extLst>
                        <a:ext uri="{9D8B030D-6E8A-4147-A177-3AD203B41FA5}">
                          <a16:colId xmlns:a16="http://schemas.microsoft.com/office/drawing/2014/main" xmlns="" xmlns:a14="http://schemas.microsoft.com/office/drawing/2010/main" val="3065745467"/>
                        </a:ext>
                      </a:extLst>
                    </a:gridCol>
                    <a:gridCol w="609779">
                      <a:extLst>
                        <a:ext uri="{9D8B030D-6E8A-4147-A177-3AD203B41FA5}">
                          <a16:colId xmlns:a16="http://schemas.microsoft.com/office/drawing/2014/main" xmlns="" xmlns:a14="http://schemas.microsoft.com/office/drawing/2010/main" val="4052622022"/>
                        </a:ext>
                      </a:extLst>
                    </a:gridCol>
                    <a:gridCol w="797403">
                      <a:extLst>
                        <a:ext uri="{9D8B030D-6E8A-4147-A177-3AD203B41FA5}">
                          <a16:colId xmlns:a16="http://schemas.microsoft.com/office/drawing/2014/main" xmlns="" xmlns:a14="http://schemas.microsoft.com/office/drawing/2010/main" val="3105642227"/>
                        </a:ext>
                      </a:extLst>
                    </a:gridCol>
                    <a:gridCol w="3320951">
                      <a:extLst>
                        <a:ext uri="{9D8B030D-6E8A-4147-A177-3AD203B41FA5}">
                          <a16:colId xmlns:a16="http://schemas.microsoft.com/office/drawing/2014/main" xmlns="" xmlns:a14="http://schemas.microsoft.com/office/drawing/2010/main" val="2735833348"/>
                        </a:ext>
                      </a:extLst>
                    </a:gridCol>
                  </a:tblGrid>
                  <a:tr h="397575">
                    <a:tc gridSpan="3">
                      <a:txBody>
                        <a:bodyPr/>
                        <a:lstStyle/>
                        <a:p>
                          <a:pPr algn="ctr">
                            <a:lnSpc>
                              <a:spcPts val="2000"/>
                            </a:lnSpc>
                            <a:spcAft>
                              <a:spcPts val="0"/>
                            </a:spcAft>
                          </a:pPr>
                          <a:r>
                            <a:rPr lang="zh-CN" sz="1800" b="1" kern="100" dirty="0">
                              <a:effectLst/>
                              <a:latin typeface="Times New Roman" panose="02020603050405020304" pitchFamily="18" charset="0"/>
                              <a:ea typeface="微软雅黑" panose="020B0503020204020204" pitchFamily="34" charset="-122"/>
                              <a:cs typeface="Times New Roman" panose="02020603050405020304" pitchFamily="18" charset="0"/>
                            </a:rPr>
                            <a:t>输入</a:t>
                          </a:r>
                        </a:p>
                      </a:txBody>
                      <a:tcPr marL="134903" marR="134903" marT="0" marB="0" anchor="ctr">
                        <a:lnR w="19050" cap="flat" cmpd="sng" algn="ctr">
                          <a:solidFill>
                            <a:srgbClr val="FF0000"/>
                          </a:solidFill>
                          <a:prstDash val="solid"/>
                          <a:round/>
                          <a:headEnd type="none" w="med" len="med"/>
                          <a:tailEnd type="none" w="med" len="med"/>
                        </a:lnR>
                      </a:tcPr>
                    </a:tc>
                    <a:tc hMerge="1">
                      <a:txBody>
                        <a:bodyPr/>
                        <a:lstStyle/>
                        <a:p>
                          <a:endParaRPr lang="zh-CN" altLang="en-US"/>
                        </a:p>
                      </a:txBody>
                      <a:tcPr/>
                    </a:tc>
                    <a:tc hMerge="1">
                      <a:txBody>
                        <a:bodyPr/>
                        <a:lstStyle/>
                        <a:p>
                          <a:endParaRPr lang="zh-CN" altLang="en-US"/>
                        </a:p>
                      </a:txBody>
                      <a:tcPr/>
                    </a:tc>
                    <a:tc rowSpan="2">
                      <a:txBody>
                        <a:bodyPr/>
                        <a:lstStyle/>
                        <a:p>
                          <a:pPr algn="ctr">
                            <a:lnSpc>
                              <a:spcPts val="2000"/>
                            </a:lnSpc>
                            <a:spcAft>
                              <a:spcPts val="0"/>
                            </a:spcAft>
                          </a:pPr>
                          <a:r>
                            <a:rPr lang="zh-CN" sz="1800" b="1" kern="100" dirty="0">
                              <a:effectLst/>
                              <a:latin typeface="Times New Roman" panose="02020603050405020304" pitchFamily="18" charset="0"/>
                              <a:ea typeface="微软雅黑" panose="020B0503020204020204" pitchFamily="34" charset="-122"/>
                              <a:cs typeface="Times New Roman" panose="02020603050405020304" pitchFamily="18" charset="0"/>
                            </a:rPr>
                            <a:t>输出</a:t>
                          </a:r>
                        </a:p>
                        <a:p>
                          <a:pPr algn="ctr">
                            <a:lnSpc>
                              <a:spcPts val="2000"/>
                            </a:lnSpc>
                            <a:spcAft>
                              <a:spcPts val="0"/>
                            </a:spcAft>
                          </a:pPr>
                          <a:r>
                            <a:rPr lang="en-US" sz="1800" b="1" kern="100" dirty="0">
                              <a:effectLst/>
                              <a:latin typeface="Times New Roman" panose="02020603050405020304" pitchFamily="18" charset="0"/>
                              <a:ea typeface="微软雅黑" panose="020B0503020204020204" pitchFamily="34" charset="-122"/>
                              <a:cs typeface="Times New Roman" panose="02020603050405020304" pitchFamily="18" charset="0"/>
                            </a:rPr>
                            <a:t>Q</a:t>
                          </a:r>
                          <a:r>
                            <a:rPr lang="en-US" sz="1800" b="1" kern="100" baseline="30000" dirty="0">
                              <a:effectLst/>
                              <a:latin typeface="Times New Roman" panose="02020603050405020304" pitchFamily="18" charset="0"/>
                              <a:ea typeface="微软雅黑" panose="020B0503020204020204" pitchFamily="34" charset="-122"/>
                              <a:cs typeface="Times New Roman" panose="02020603050405020304" pitchFamily="18" charset="0"/>
                            </a:rPr>
                            <a:t>n+1</a:t>
                          </a:r>
                          <a:endParaRPr lang="zh-CN" sz="18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34903" marR="134903" marT="0" marB="0" anchor="ctr">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tcPr>
                    </a:tc>
                    <a:tc rowSpan="2">
                      <a:txBody>
                        <a:bodyPr/>
                        <a:lstStyle/>
                        <a:p>
                          <a:pPr algn="ctr">
                            <a:lnSpc>
                              <a:spcPts val="2000"/>
                            </a:lnSpc>
                            <a:spcAft>
                              <a:spcPts val="0"/>
                            </a:spcAft>
                          </a:pPr>
                          <a:r>
                            <a:rPr lang="zh-CN" sz="1800" b="1" kern="100" dirty="0">
                              <a:effectLst/>
                              <a:latin typeface="Times New Roman" panose="02020603050405020304" pitchFamily="18" charset="0"/>
                              <a:ea typeface="微软雅黑" panose="020B0503020204020204" pitchFamily="34" charset="-122"/>
                              <a:cs typeface="Times New Roman" panose="02020603050405020304" pitchFamily="18" charset="0"/>
                            </a:rPr>
                            <a:t>功能</a:t>
                          </a:r>
                        </a:p>
                      </a:txBody>
                      <a:tcPr marL="134903" marR="134903" marT="0" marB="0" anchor="ctr">
                        <a:lnL w="19050" cap="flat" cmpd="sng" algn="ctr">
                          <a:solidFill>
                            <a:srgbClr val="FF0000"/>
                          </a:solidFill>
                          <a:prstDash val="solid"/>
                          <a:round/>
                          <a:headEnd type="none" w="med" len="med"/>
                          <a:tailEnd type="none" w="med" len="med"/>
                        </a:lnL>
                      </a:tcPr>
                    </a:tc>
                    <a:extLst>
                      <a:ext uri="{0D108BD9-81ED-4DB2-BD59-A6C34878D82A}">
                        <a16:rowId xmlns:a16="http://schemas.microsoft.com/office/drawing/2014/main" xmlns="" xmlns:a14="http://schemas.microsoft.com/office/drawing/2010/main" val="3817504994"/>
                      </a:ext>
                    </a:extLst>
                  </a:tr>
                  <a:tr h="397575">
                    <a:tc>
                      <a:txBody>
                        <a:bodyPr/>
                        <a:lstStyle/>
                        <a:p>
                          <a:endParaRPr lang="zh-CN"/>
                        </a:p>
                      </a:txBody>
                      <a:tcPr marL="134903" marR="134903" marT="0" marB="0" anchor="ctr">
                        <a:blipFill rotWithShape="1">
                          <a:blip r:embed="rId3"/>
                          <a:stretch>
                            <a:fillRect l="-833" t="-106154" r="-730833" b="-420000"/>
                          </a:stretch>
                        </a:blipFill>
                      </a:tcPr>
                    </a:tc>
                    <a:tc>
                      <a:txBody>
                        <a:bodyPr/>
                        <a:lstStyle/>
                        <a:p>
                          <a:pPr algn="ctr">
                            <a:lnSpc>
                              <a:spcPts val="2000"/>
                            </a:lnSpc>
                            <a:spcAft>
                              <a:spcPts val="0"/>
                            </a:spcAft>
                          </a:pPr>
                          <a:r>
                            <a:rPr lang="en-US" sz="1800" b="1" kern="100">
                              <a:effectLst/>
                              <a:latin typeface="Times New Roman" panose="02020603050405020304" pitchFamily="18" charset="0"/>
                              <a:ea typeface="微软雅黑" panose="020B0503020204020204" pitchFamily="34" charset="-122"/>
                              <a:cs typeface="Times New Roman" panose="02020603050405020304" pitchFamily="18" charset="0"/>
                            </a:rPr>
                            <a:t>CP</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34903" marR="134903" marT="0" marB="0" anchor="ctr"/>
                    </a:tc>
                    <a:tc>
                      <a:txBody>
                        <a:bodyPr/>
                        <a:lstStyle/>
                        <a:p>
                          <a:pPr algn="ctr">
                            <a:lnSpc>
                              <a:spcPts val="2000"/>
                            </a:lnSpc>
                            <a:spcAft>
                              <a:spcPts val="0"/>
                            </a:spcAft>
                          </a:pPr>
                          <a:r>
                            <a:rPr lang="en-US" sz="1800" b="1" kern="100">
                              <a:effectLst/>
                              <a:latin typeface="Times New Roman" panose="02020603050405020304" pitchFamily="18" charset="0"/>
                              <a:ea typeface="微软雅黑" panose="020B0503020204020204" pitchFamily="34" charset="-122"/>
                              <a:cs typeface="Times New Roman" panose="02020603050405020304" pitchFamily="18" charset="0"/>
                            </a:rPr>
                            <a:t>D</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34903" marR="134903" marT="0" marB="0" anchor="ctr">
                        <a:lnR w="19050" cap="flat" cmpd="sng" algn="ctr">
                          <a:solidFill>
                            <a:srgbClr val="FF0000"/>
                          </a:solidFill>
                          <a:prstDash val="solid"/>
                          <a:round/>
                          <a:headEnd type="none" w="med" len="med"/>
                          <a:tailEnd type="none" w="med" len="med"/>
                        </a:lnR>
                      </a:tcP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xmlns="" xmlns:a14="http://schemas.microsoft.com/office/drawing/2010/main" val="3009846001"/>
                      </a:ext>
                    </a:extLst>
                  </a:tr>
                  <a:tr h="397575">
                    <a:tc>
                      <a:txBody>
                        <a:bodyPr/>
                        <a:lstStyle/>
                        <a:p>
                          <a:pPr algn="ctr">
                            <a:lnSpc>
                              <a:spcPts val="2000"/>
                            </a:lnSpc>
                            <a:spcAft>
                              <a:spcPts val="0"/>
                            </a:spcAft>
                          </a:pPr>
                          <a:r>
                            <a:rPr lang="en-US" sz="1800" b="1" kern="10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34903" marR="134903" marT="0" marB="0" anchor="ctr"/>
                    </a:tc>
                    <a:tc>
                      <a:txBody>
                        <a:bodyPr/>
                        <a:lstStyle/>
                        <a:p>
                          <a:pPr algn="ctr">
                            <a:lnSpc>
                              <a:spcPts val="2000"/>
                            </a:lnSpc>
                            <a:spcAft>
                              <a:spcPts val="0"/>
                            </a:spcAft>
                          </a:pPr>
                          <a:r>
                            <a:rPr lang="en-US" sz="1800" b="1" kern="100" dirty="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18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34903" marR="134903" marT="0" marB="0" anchor="ctr"/>
                    </a:tc>
                    <a:tc>
                      <a:txBody>
                        <a:bodyPr/>
                        <a:lstStyle/>
                        <a:p>
                          <a:pPr algn="ctr">
                            <a:lnSpc>
                              <a:spcPts val="2000"/>
                            </a:lnSpc>
                            <a:spcAft>
                              <a:spcPts val="0"/>
                            </a:spcAft>
                          </a:pPr>
                          <a:r>
                            <a:rPr lang="en-US" sz="1800" b="1" kern="10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34903" marR="134903" marT="0" marB="0" anchor="ctr">
                        <a:lnR w="19050"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en-US" sz="1800" b="1" kern="10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34903" marR="134903" marT="0" marB="0" anchor="ctr">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tcPr>
                    </a:tc>
                    <a:tc rowSpan="2">
                      <a:txBody>
                        <a:bodyPr/>
                        <a:lstStyle/>
                        <a:p>
                          <a:pPr algn="ctr">
                            <a:lnSpc>
                              <a:spcPts val="2000"/>
                            </a:lnSpc>
                            <a:spcAft>
                              <a:spcPts val="0"/>
                            </a:spcAft>
                          </a:pPr>
                          <a:r>
                            <a:rPr lang="zh-CN" sz="1800" b="1" kern="100" dirty="0">
                              <a:effectLst/>
                              <a:latin typeface="Times New Roman" panose="02020603050405020304" pitchFamily="18" charset="0"/>
                              <a:ea typeface="微软雅黑" panose="020B0503020204020204" pitchFamily="34" charset="-122"/>
                              <a:cs typeface="Times New Roman" panose="02020603050405020304" pitchFamily="18" charset="0"/>
                            </a:rPr>
                            <a:t>数据输入，并允许输出</a:t>
                          </a:r>
                        </a:p>
                      </a:txBody>
                      <a:tcPr marL="134903" marR="134903" marT="0" marB="0" anchor="ctr">
                        <a:lnL w="19050" cap="flat" cmpd="sng" algn="ctr">
                          <a:solidFill>
                            <a:srgbClr val="FF0000"/>
                          </a:solidFill>
                          <a:prstDash val="solid"/>
                          <a:round/>
                          <a:headEnd type="none" w="med" len="med"/>
                          <a:tailEnd type="none" w="med" len="med"/>
                        </a:lnL>
                      </a:tcPr>
                    </a:tc>
                    <a:extLst>
                      <a:ext uri="{0D108BD9-81ED-4DB2-BD59-A6C34878D82A}">
                        <a16:rowId xmlns:a16="http://schemas.microsoft.com/office/drawing/2014/main" xmlns="" xmlns:a14="http://schemas.microsoft.com/office/drawing/2010/main" val="1563301579"/>
                      </a:ext>
                    </a:extLst>
                  </a:tr>
                  <a:tr h="397575">
                    <a:tc>
                      <a:txBody>
                        <a:bodyPr/>
                        <a:lstStyle/>
                        <a:p>
                          <a:pPr algn="ctr">
                            <a:lnSpc>
                              <a:spcPts val="2000"/>
                            </a:lnSpc>
                            <a:spcAft>
                              <a:spcPts val="0"/>
                            </a:spcAft>
                          </a:pPr>
                          <a:r>
                            <a:rPr lang="en-US" sz="1800" b="1" kern="10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34903" marR="134903" marT="0" marB="0" anchor="ctr"/>
                    </a:tc>
                    <a:tc>
                      <a:txBody>
                        <a:bodyPr/>
                        <a:lstStyle/>
                        <a:p>
                          <a:pPr algn="ctr">
                            <a:lnSpc>
                              <a:spcPts val="2000"/>
                            </a:lnSpc>
                            <a:spcAft>
                              <a:spcPts val="0"/>
                            </a:spcAft>
                          </a:pPr>
                          <a:r>
                            <a:rPr lang="en-US" sz="1800" b="1" kern="10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34903" marR="134903" marT="0" marB="0" anchor="ctr"/>
                    </a:tc>
                    <a:tc>
                      <a:txBody>
                        <a:bodyPr/>
                        <a:lstStyle/>
                        <a:p>
                          <a:pPr algn="ctr">
                            <a:lnSpc>
                              <a:spcPts val="2000"/>
                            </a:lnSpc>
                            <a:spcAft>
                              <a:spcPts val="0"/>
                            </a:spcAft>
                          </a:pPr>
                          <a:r>
                            <a:rPr lang="en-US" sz="1800" b="1" kern="10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34903" marR="134903" marT="0" marB="0" anchor="ctr">
                        <a:lnR w="19050"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en-US" sz="1800" b="1" kern="10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34903" marR="134903" marT="0" marB="0" anchor="ctr">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tcPr>
                    </a:tc>
                    <a:tc vMerge="1">
                      <a:txBody>
                        <a:bodyPr/>
                        <a:lstStyle/>
                        <a:p>
                          <a:endParaRPr lang="zh-CN" altLang="en-US"/>
                        </a:p>
                      </a:txBody>
                      <a:tcPr/>
                    </a:tc>
                    <a:extLst>
                      <a:ext uri="{0D108BD9-81ED-4DB2-BD59-A6C34878D82A}">
                        <a16:rowId xmlns:a16="http://schemas.microsoft.com/office/drawing/2014/main" xmlns="" xmlns:a14="http://schemas.microsoft.com/office/drawing/2010/main" val="3033203722"/>
                      </a:ext>
                    </a:extLst>
                  </a:tr>
                  <a:tr h="397575">
                    <a:tc>
                      <a:txBody>
                        <a:bodyPr/>
                        <a:lstStyle/>
                        <a:p>
                          <a:pPr algn="ctr">
                            <a:lnSpc>
                              <a:spcPts val="2000"/>
                            </a:lnSpc>
                            <a:spcAft>
                              <a:spcPts val="0"/>
                            </a:spcAft>
                          </a:pPr>
                          <a:r>
                            <a:rPr lang="en-US" sz="1800" b="1" kern="100" dirty="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18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34903" marR="134903" marT="0" marB="0" anchor="ctr"/>
                    </a:tc>
                    <a:tc>
                      <a:txBody>
                        <a:bodyPr/>
                        <a:lstStyle/>
                        <a:p>
                          <a:pPr algn="ctr">
                            <a:lnSpc>
                              <a:spcPts val="2000"/>
                            </a:lnSpc>
                            <a:spcAft>
                              <a:spcPts val="0"/>
                            </a:spcAft>
                          </a:pPr>
                          <a:r>
                            <a:rPr lang="en-US" sz="1800" b="1" kern="10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34903" marR="134903" marT="0" marB="0" anchor="ctr"/>
                    </a:tc>
                    <a:tc>
                      <a:txBody>
                        <a:bodyPr/>
                        <a:lstStyle/>
                        <a:p>
                          <a:pPr algn="ctr">
                            <a:lnSpc>
                              <a:spcPts val="2000"/>
                            </a:lnSpc>
                            <a:spcAft>
                              <a:spcPts val="0"/>
                            </a:spcAft>
                          </a:pPr>
                          <a:r>
                            <a:rPr lang="en-US" sz="1800" b="1" kern="100">
                              <a:effectLst/>
                              <a:latin typeface="Times New Roman" panose="02020603050405020304" pitchFamily="18" charset="0"/>
                              <a:ea typeface="微软雅黑" panose="020B0503020204020204" pitchFamily="34" charset="-122"/>
                              <a:cs typeface="Times New Roman" panose="02020603050405020304" pitchFamily="18" charset="0"/>
                            </a:rPr>
                            <a:t>d</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34903" marR="134903" marT="0" marB="0" anchor="ctr">
                        <a:lnR w="19050"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en-US" sz="1800" b="1" kern="100">
                              <a:effectLst/>
                              <a:latin typeface="Times New Roman" panose="02020603050405020304" pitchFamily="18" charset="0"/>
                              <a:ea typeface="微软雅黑" panose="020B0503020204020204" pitchFamily="34" charset="-122"/>
                              <a:cs typeface="Times New Roman" panose="02020603050405020304" pitchFamily="18" charset="0"/>
                            </a:rPr>
                            <a:t>Q</a:t>
                          </a:r>
                          <a:r>
                            <a:rPr lang="en-US" sz="1800" b="1" kern="100" baseline="30000">
                              <a:effectLst/>
                              <a:latin typeface="Times New Roman" panose="02020603050405020304" pitchFamily="18" charset="0"/>
                              <a:ea typeface="微软雅黑" panose="020B0503020204020204" pitchFamily="34" charset="-122"/>
                              <a:cs typeface="Times New Roman" panose="02020603050405020304" pitchFamily="18" charset="0"/>
                            </a:rPr>
                            <a:t>n</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34903" marR="134903" marT="0" marB="0" anchor="ctr">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zh-CN" sz="1800" b="1" kern="100" dirty="0">
                              <a:effectLst/>
                              <a:latin typeface="Times New Roman" panose="02020603050405020304" pitchFamily="18" charset="0"/>
                              <a:ea typeface="微软雅黑" panose="020B0503020204020204" pitchFamily="34" charset="-122"/>
                              <a:cs typeface="Times New Roman" panose="02020603050405020304" pitchFamily="18" charset="0"/>
                            </a:rPr>
                            <a:t>数据保持，并允许输出</a:t>
                          </a:r>
                        </a:p>
                      </a:txBody>
                      <a:tcPr marL="134903" marR="134903" marT="0" marB="0" anchor="ctr">
                        <a:lnL w="19050" cap="flat" cmpd="sng" algn="ctr">
                          <a:solidFill>
                            <a:srgbClr val="FF0000"/>
                          </a:solidFill>
                          <a:prstDash val="solid"/>
                          <a:round/>
                          <a:headEnd type="none" w="med" len="med"/>
                          <a:tailEnd type="none" w="med" len="med"/>
                        </a:lnL>
                      </a:tcPr>
                    </a:tc>
                    <a:extLst>
                      <a:ext uri="{0D108BD9-81ED-4DB2-BD59-A6C34878D82A}">
                        <a16:rowId xmlns:a16="http://schemas.microsoft.com/office/drawing/2014/main" xmlns="" xmlns:a14="http://schemas.microsoft.com/office/drawing/2010/main" val="4185087101"/>
                      </a:ext>
                    </a:extLst>
                  </a:tr>
                  <a:tr h="397575">
                    <a:tc>
                      <a:txBody>
                        <a:bodyPr/>
                        <a:lstStyle/>
                        <a:p>
                          <a:pPr algn="ctr">
                            <a:lnSpc>
                              <a:spcPts val="2000"/>
                            </a:lnSpc>
                            <a:spcAft>
                              <a:spcPts val="0"/>
                            </a:spcAft>
                          </a:pPr>
                          <a:r>
                            <a:rPr lang="en-US" sz="1800" b="1" kern="10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34903" marR="134903" marT="0" marB="0" anchor="ctr"/>
                    </a:tc>
                    <a:tc>
                      <a:txBody>
                        <a:bodyPr/>
                        <a:lstStyle/>
                        <a:p>
                          <a:pPr algn="ctr">
                            <a:lnSpc>
                              <a:spcPts val="2000"/>
                            </a:lnSpc>
                            <a:spcAft>
                              <a:spcPts val="0"/>
                            </a:spcAft>
                          </a:pPr>
                          <a:r>
                            <a:rPr lang="en-US" sz="1800" b="1" kern="100">
                              <a:effectLst/>
                              <a:latin typeface="Times New Roman" panose="02020603050405020304" pitchFamily="18" charset="0"/>
                              <a:ea typeface="微软雅黑" panose="020B0503020204020204" pitchFamily="34" charset="-122"/>
                              <a:cs typeface="Times New Roman" panose="02020603050405020304" pitchFamily="18" charset="0"/>
                            </a:rPr>
                            <a:t>d</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34903" marR="134903" marT="0" marB="0" anchor="ctr"/>
                    </a:tc>
                    <a:tc>
                      <a:txBody>
                        <a:bodyPr/>
                        <a:lstStyle/>
                        <a:p>
                          <a:pPr algn="ctr">
                            <a:lnSpc>
                              <a:spcPts val="2000"/>
                            </a:lnSpc>
                            <a:spcAft>
                              <a:spcPts val="0"/>
                            </a:spcAft>
                          </a:pPr>
                          <a:r>
                            <a:rPr lang="en-US" sz="1800" b="1" kern="100">
                              <a:effectLst/>
                              <a:latin typeface="Times New Roman" panose="02020603050405020304" pitchFamily="18" charset="0"/>
                              <a:ea typeface="微软雅黑" panose="020B0503020204020204" pitchFamily="34" charset="-122"/>
                              <a:cs typeface="Times New Roman" panose="02020603050405020304" pitchFamily="18" charset="0"/>
                            </a:rPr>
                            <a:t>d</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34903" marR="134903" marT="0" marB="0" anchor="ctr">
                        <a:lnR w="19050"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en-US" sz="1800" b="1" kern="100" dirty="0">
                              <a:effectLst/>
                              <a:latin typeface="Times New Roman" panose="02020603050405020304" pitchFamily="18" charset="0"/>
                              <a:ea typeface="微软雅黑" panose="020B0503020204020204" pitchFamily="34" charset="-122"/>
                              <a:cs typeface="Times New Roman" panose="02020603050405020304" pitchFamily="18" charset="0"/>
                            </a:rPr>
                            <a:t>Z</a:t>
                          </a:r>
                          <a:endParaRPr lang="zh-CN" sz="18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34903" marR="134903" marT="0" marB="0" anchor="ctr">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zh-CN" sz="1800" b="1" kern="100" dirty="0">
                              <a:effectLst/>
                              <a:latin typeface="Times New Roman" panose="02020603050405020304" pitchFamily="18" charset="0"/>
                              <a:ea typeface="微软雅黑" panose="020B0503020204020204" pitchFamily="34" charset="-122"/>
                              <a:cs typeface="Times New Roman" panose="02020603050405020304" pitchFamily="18" charset="0"/>
                            </a:rPr>
                            <a:t>禁止输出数据，高阻抗状态</a:t>
                          </a:r>
                        </a:p>
                      </a:txBody>
                      <a:tcPr marL="134903" marR="134903" marT="0" marB="0" anchor="ctr">
                        <a:lnL w="19050" cap="flat" cmpd="sng" algn="ctr">
                          <a:solidFill>
                            <a:srgbClr val="FF0000"/>
                          </a:solidFill>
                          <a:prstDash val="solid"/>
                          <a:round/>
                          <a:headEnd type="none" w="med" len="med"/>
                          <a:tailEnd type="none" w="med" len="med"/>
                        </a:lnL>
                      </a:tcPr>
                    </a:tc>
                    <a:extLst>
                      <a:ext uri="{0D108BD9-81ED-4DB2-BD59-A6C34878D82A}">
                        <a16:rowId xmlns:a16="http://schemas.microsoft.com/office/drawing/2014/main" xmlns="" xmlns:a14="http://schemas.microsoft.com/office/drawing/2010/main" val="4225168112"/>
                      </a:ext>
                    </a:extLst>
                  </a:tr>
                </a:tbl>
              </a:graphicData>
            </a:graphic>
          </p:graphicFrame>
        </mc:Fallback>
      </mc:AlternateContent>
      <mc:AlternateContent xmlns:mc="http://schemas.openxmlformats.org/markup-compatibility/2006" xmlns:a14="http://schemas.microsoft.com/office/drawing/2010/main">
        <mc:Choice Requires="a14">
          <p:sp>
            <p:nvSpPr>
              <p:cNvPr id="49" name="文本框 5"/>
              <p:cNvSpPr txBox="1"/>
              <p:nvPr/>
            </p:nvSpPr>
            <p:spPr>
              <a:xfrm>
                <a:off x="437534" y="4395536"/>
                <a:ext cx="11023747" cy="1762342"/>
              </a:xfrm>
              <a:prstGeom prst="rect">
                <a:avLst/>
              </a:prstGeom>
              <a:noFill/>
            </p:spPr>
            <p:txBody>
              <a:bodyPr wrap="square" rtlCol="0">
                <a:spAutoFit/>
              </a:bodyPr>
              <a:lstStyle/>
              <a:p>
                <a:pPr marL="342900" indent="-342900" defTabSz="468000">
                  <a:lnSpc>
                    <a:spcPct val="150000"/>
                  </a:lnSpc>
                  <a:buClr>
                    <a:srgbClr val="3859CD"/>
                  </a:buClr>
                  <a:buFont typeface="Wingdings" panose="05000000000000000000" pitchFamily="2" charset="2"/>
                  <a:buChar char="n"/>
                </a:pPr>
                <a:r>
                  <a:rPr lang="zh-CN" altLang="en-US" sz="2400" b="1" dirty="0">
                    <a:solidFill>
                      <a:srgbClr val="FF0000"/>
                    </a:solidFill>
                    <a:latin typeface="微软雅黑" panose="020B0503020204020204" pitchFamily="34" charset="-122"/>
                    <a:ea typeface="微软雅黑" panose="020B0503020204020204" pitchFamily="34" charset="-122"/>
                  </a:rPr>
                  <a:t>注意：</a:t>
                </a:r>
                <a:r>
                  <a:rPr lang="zh-CN" altLang="en-US" sz="2400" b="1" dirty="0">
                    <a:latin typeface="微软雅黑" panose="020B0503020204020204" pitchFamily="34" charset="-122"/>
                    <a:ea typeface="微软雅黑" panose="020B0503020204020204" pitchFamily="34" charset="-122"/>
                  </a:rPr>
                  <a:t> </a:t>
                </a:r>
                <a14:m>
                  <m:oMath xmlns:m="http://schemas.openxmlformats.org/officeDocument/2006/math">
                    <m:acc>
                      <m:accPr>
                        <m:chr m:val="̅"/>
                        <m:ctrlPr>
                          <a:rPr lang="zh-CN" altLang="zh-CN" sz="2400" b="1"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accPr>
                      <m:e>
                        <m:r>
                          <m:rPr>
                            <m:nor/>
                          </m:rPr>
                          <a:rPr lang="en-US" altLang="zh-CN" sz="2400" b="1">
                            <a:solidFill>
                              <a:srgbClr val="FF0000"/>
                            </a:solidFill>
                            <a:effectLst/>
                            <a:latin typeface="Times New Roman" panose="02020603050405020304" pitchFamily="18" charset="0"/>
                            <a:ea typeface="宋体" panose="02010600030101010101" pitchFamily="2" charset="-122"/>
                          </a:rPr>
                          <m:t>OE</m:t>
                        </m:r>
                      </m:e>
                    </m:acc>
                  </m:oMath>
                </a14:m>
                <a:r>
                  <a:rPr lang="zh-CN" altLang="en-US" sz="2400" b="1" dirty="0">
                    <a:solidFill>
                      <a:srgbClr val="0000CC"/>
                    </a:solidFill>
                    <a:latin typeface="微软雅黑" panose="020B0503020204020204" pitchFamily="34" charset="-122"/>
                    <a:ea typeface="微软雅黑" panose="020B0503020204020204" pitchFamily="34" charset="-122"/>
                  </a:rPr>
                  <a:t>并不影响内部锁存器的操作</a:t>
                </a:r>
                <a:r>
                  <a:rPr lang="zh-CN" altLang="en-US" sz="2400" b="1" dirty="0">
                    <a:latin typeface="微软雅黑" panose="020B0503020204020204" pitchFamily="34" charset="-122"/>
                    <a:ea typeface="微软雅黑" panose="020B0503020204020204" pitchFamily="34" charset="-122"/>
                  </a:rPr>
                  <a:t>，即使是</a:t>
                </a:r>
                <a:r>
                  <a:rPr lang="en-US" altLang="zh-CN" sz="2400" b="1" dirty="0">
                    <a:latin typeface="微软雅黑" panose="020B0503020204020204" pitchFamily="34" charset="-122"/>
                    <a:ea typeface="微软雅黑" panose="020B0503020204020204" pitchFamily="34" charset="-122"/>
                  </a:rPr>
                  <a:t>8</a:t>
                </a:r>
                <a:r>
                  <a:rPr lang="zh-CN" altLang="en-US" sz="2400" b="1" dirty="0">
                    <a:latin typeface="微软雅黑" panose="020B0503020204020204" pitchFamily="34" charset="-122"/>
                    <a:ea typeface="微软雅黑" panose="020B0503020204020204" pitchFamily="34" charset="-122"/>
                  </a:rPr>
                  <a:t>个输出引脚</a:t>
                </a:r>
                <a:r>
                  <a:rPr lang="en-US" altLang="zh-CN" sz="2400" b="1" dirty="0">
                    <a:latin typeface="微软雅黑" panose="020B0503020204020204" pitchFamily="34" charset="-122"/>
                    <a:ea typeface="微软雅黑" panose="020B0503020204020204" pitchFamily="34" charset="-122"/>
                  </a:rPr>
                  <a:t>Q</a:t>
                </a:r>
                <a:r>
                  <a:rPr lang="zh-CN" altLang="en-US" sz="2400" b="1" dirty="0">
                    <a:latin typeface="微软雅黑" panose="020B0503020204020204" pitchFamily="34" charset="-122"/>
                    <a:ea typeface="微软雅黑" panose="020B0503020204020204" pitchFamily="34" charset="-122"/>
                  </a:rPr>
                  <a:t>上为高阻抗状态（</a:t>
                </a:r>
                <a14:m>
                  <m:oMath xmlns:m="http://schemas.openxmlformats.org/officeDocument/2006/math">
                    <m:acc>
                      <m:accPr>
                        <m:chr m:val="̅"/>
                        <m:ctrlPr>
                          <a:rPr lang="zh-CN" altLang="zh-CN" sz="2400" i="1">
                            <a:latin typeface="Cambria Math" panose="02040503050406030204" pitchFamily="18" charset="0"/>
                            <a:ea typeface="Cambria Math" panose="02040503050406030204" pitchFamily="18" charset="0"/>
                            <a:cs typeface="Times New Roman" panose="02020603050405020304" pitchFamily="18" charset="0"/>
                          </a:rPr>
                        </m:ctrlPr>
                      </m:accPr>
                      <m:e>
                        <m:r>
                          <m:rPr>
                            <m:nor/>
                          </m:rPr>
                          <a:rPr lang="en-US" altLang="zh-CN" sz="2400">
                            <a:effectLst/>
                            <a:latin typeface="Times New Roman" panose="02020603050405020304" pitchFamily="18" charset="0"/>
                            <a:ea typeface="宋体" panose="02010600030101010101" pitchFamily="2" charset="-122"/>
                          </a:rPr>
                          <m:t>OE</m:t>
                        </m:r>
                      </m:e>
                    </m:acc>
                  </m:oMath>
                </a14:m>
                <a:r>
                  <a:rPr lang="en-US" altLang="zh-CN" sz="2400" b="1" dirty="0">
                    <a:latin typeface="微软雅黑" panose="020B0503020204020204" pitchFamily="34" charset="-122"/>
                    <a:ea typeface="微软雅黑" panose="020B0503020204020204" pitchFamily="34" charset="-122"/>
                  </a:rPr>
                  <a:t>=1</a:t>
                </a:r>
                <a:r>
                  <a:rPr lang="zh-CN" altLang="en-US" sz="2400" b="1" dirty="0">
                    <a:latin typeface="微软雅黑" panose="020B0503020204020204" pitchFamily="34" charset="-122"/>
                    <a:ea typeface="微软雅黑" panose="020B0503020204020204" pitchFamily="34" charset="-122"/>
                  </a:rPr>
                  <a:t>，禁止输出状态），内部</a:t>
                </a:r>
                <a:r>
                  <a:rPr lang="en-US" altLang="zh-CN" sz="2400" b="1" dirty="0">
                    <a:latin typeface="微软雅黑" panose="020B0503020204020204" pitchFamily="34" charset="-122"/>
                    <a:ea typeface="微软雅黑" panose="020B0503020204020204" pitchFamily="34" charset="-122"/>
                  </a:rPr>
                  <a:t>D</a:t>
                </a:r>
                <a:r>
                  <a:rPr lang="zh-CN" altLang="en-US" sz="2400" b="1" dirty="0">
                    <a:latin typeface="微软雅黑" panose="020B0503020204020204" pitchFamily="34" charset="-122"/>
                    <a:ea typeface="微软雅黑" panose="020B0503020204020204" pitchFamily="34" charset="-122"/>
                  </a:rPr>
                  <a:t>锁存器仍旧可以输入新数据（</a:t>
                </a:r>
                <a:r>
                  <a:rPr lang="en-US" altLang="zh-CN" sz="2400" b="1" dirty="0">
                    <a:latin typeface="微软雅黑" panose="020B0503020204020204" pitchFamily="34" charset="-122"/>
                    <a:ea typeface="微软雅黑" panose="020B0503020204020204" pitchFamily="34" charset="-122"/>
                  </a:rPr>
                  <a:t>CP=1</a:t>
                </a:r>
                <a:r>
                  <a:rPr lang="zh-CN" altLang="en-US" sz="2400" b="1" dirty="0">
                    <a:latin typeface="微软雅黑" panose="020B0503020204020204" pitchFamily="34" charset="-122"/>
                    <a:ea typeface="微软雅黑" panose="020B0503020204020204" pitchFamily="34" charset="-122"/>
                  </a:rPr>
                  <a:t>时）或者保持原值（</a:t>
                </a:r>
                <a:r>
                  <a:rPr lang="en-US" altLang="zh-CN" sz="2400" b="1" dirty="0">
                    <a:latin typeface="微软雅黑" panose="020B0503020204020204" pitchFamily="34" charset="-122"/>
                    <a:ea typeface="微软雅黑" panose="020B0503020204020204" pitchFamily="34" charset="-122"/>
                  </a:rPr>
                  <a:t>CP=0</a:t>
                </a:r>
                <a:r>
                  <a:rPr lang="zh-CN" altLang="en-US" sz="2400" b="1" dirty="0">
                    <a:latin typeface="微软雅黑" panose="020B0503020204020204" pitchFamily="34" charset="-122"/>
                    <a:ea typeface="微软雅黑" panose="020B0503020204020204" pitchFamily="34" charset="-122"/>
                  </a:rPr>
                  <a:t>时）。</a:t>
                </a:r>
                <a:r>
                  <a:rPr lang="en-US" altLang="zh-CN" sz="2400" b="1" dirty="0">
                    <a:latin typeface="微软雅黑" panose="020B0503020204020204" pitchFamily="34" charset="-122"/>
                    <a:ea typeface="微软雅黑" panose="020B0503020204020204" pitchFamily="34" charset="-122"/>
                  </a:rPr>
                  <a:t>	</a:t>
                </a:r>
                <a:endParaRPr lang="zh-CN" altLang="en-US" sz="2400" b="1" dirty="0">
                  <a:latin typeface="微软雅黑" panose="020B0503020204020204" pitchFamily="34" charset="-122"/>
                  <a:ea typeface="微软雅黑" panose="020B0503020204020204" pitchFamily="34" charset="-122"/>
                </a:endParaRPr>
              </a:p>
            </p:txBody>
          </p:sp>
        </mc:Choice>
        <mc:Fallback xmlns="">
          <p:sp>
            <p:nvSpPr>
              <p:cNvPr id="49" name="文本框 5"/>
              <p:cNvSpPr txBox="1">
                <a:spLocks noRot="1" noChangeAspect="1" noMove="1" noResize="1" noEditPoints="1" noAdjustHandles="1" noChangeArrowheads="1" noChangeShapeType="1" noTextEdit="1"/>
              </p:cNvSpPr>
              <p:nvPr/>
            </p:nvSpPr>
            <p:spPr>
              <a:xfrm>
                <a:off x="437534" y="4395536"/>
                <a:ext cx="11023747" cy="1762342"/>
              </a:xfrm>
              <a:prstGeom prst="rect">
                <a:avLst/>
              </a:prstGeom>
              <a:blipFill rotWithShape="1">
                <a:blip r:embed="rId4"/>
                <a:stretch>
                  <a:fillRect l="-774" r="-277" b="-311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0" name="文本框 5"/>
              <p:cNvSpPr txBox="1"/>
              <p:nvPr/>
            </p:nvSpPr>
            <p:spPr>
              <a:xfrm>
                <a:off x="7020277" y="1836979"/>
                <a:ext cx="4670322" cy="1756828"/>
              </a:xfrm>
              <a:prstGeom prst="rect">
                <a:avLst/>
              </a:prstGeom>
              <a:noFill/>
            </p:spPr>
            <p:txBody>
              <a:bodyPr wrap="square" rtlCol="0">
                <a:spAutoFit/>
              </a:bodyPr>
              <a:lstStyle/>
              <a:p>
                <a:pPr marL="342900" indent="-342900" defTabSz="468000">
                  <a:lnSpc>
                    <a:spcPct val="150000"/>
                  </a:lnSpc>
                  <a:buClr>
                    <a:srgbClr val="3859CD"/>
                  </a:buClr>
                  <a:buFont typeface="Wingdings" panose="05000000000000000000" pitchFamily="2" charset="2"/>
                  <a:buChar char="n"/>
                </a:pPr>
                <a:r>
                  <a:rPr lang="zh-CN" altLang="en-US" sz="2400" b="1" dirty="0">
                    <a:solidFill>
                      <a:srgbClr val="FF0000"/>
                    </a:solidFill>
                    <a:latin typeface="微软雅黑" panose="020B0503020204020204" pitchFamily="34" charset="-122"/>
                    <a:ea typeface="微软雅黑" panose="020B0503020204020204" pitchFamily="34" charset="-122"/>
                  </a:rPr>
                  <a:t>三态输出控制：</a:t>
                </a:r>
                <a:r>
                  <a:rPr lang="zh-CN" altLang="en-US" sz="2400" b="1" dirty="0">
                    <a:latin typeface="微软雅黑" panose="020B0503020204020204" pitchFamily="34" charset="-122"/>
                    <a:ea typeface="微软雅黑" panose="020B0503020204020204" pitchFamily="34" charset="-122"/>
                  </a:rPr>
                  <a:t>便于挂在计算机的总线上</a:t>
                </a:r>
                <a:endParaRPr lang="en-US" altLang="zh-CN" sz="2400" b="1" dirty="0">
                  <a:latin typeface="微软雅黑" panose="020B0503020204020204" pitchFamily="34" charset="-122"/>
                  <a:ea typeface="微软雅黑" panose="020B0503020204020204" pitchFamily="34" charset="-122"/>
                </a:endParaRPr>
              </a:p>
              <a:p>
                <a:pPr marL="342900" indent="-342900" defTabSz="468000">
                  <a:lnSpc>
                    <a:spcPct val="150000"/>
                  </a:lnSpc>
                  <a:buClr>
                    <a:srgbClr val="3859CD"/>
                  </a:buClr>
                  <a:buFont typeface="Wingdings" panose="05000000000000000000" pitchFamily="2" charset="2"/>
                  <a:buChar char="n"/>
                </a:pPr>
                <a14:m>
                  <m:oMath xmlns:m="http://schemas.openxmlformats.org/officeDocument/2006/math">
                    <m:acc>
                      <m:accPr>
                        <m:chr m:val="̅"/>
                        <m:ctrlPr>
                          <a:rPr lang="zh-CN" altLang="zh-CN" sz="240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accPr>
                      <m:e>
                        <m:r>
                          <m:rPr>
                            <m:nor/>
                          </m:rPr>
                          <a:rPr lang="en-US" altLang="zh-CN" sz="2400">
                            <a:solidFill>
                              <a:srgbClr val="FF0000"/>
                            </a:solidFill>
                            <a:latin typeface="Times New Roman" panose="02020603050405020304" pitchFamily="18" charset="0"/>
                            <a:ea typeface="宋体" panose="02010600030101010101" pitchFamily="2" charset="-122"/>
                          </a:rPr>
                          <m:t>OE</m:t>
                        </m:r>
                      </m:e>
                    </m:acc>
                  </m:oMath>
                </a14:m>
                <a:r>
                  <a:rPr lang="zh-CN" altLang="en-US" sz="2400" b="1" dirty="0">
                    <a:solidFill>
                      <a:srgbClr val="FF0000"/>
                    </a:solidFill>
                    <a:latin typeface="微软雅黑" panose="020B0503020204020204" pitchFamily="34" charset="-122"/>
                    <a:ea typeface="微软雅黑" panose="020B0503020204020204" pitchFamily="34" charset="-122"/>
                  </a:rPr>
                  <a:t>信号：</a:t>
                </a:r>
                <a:r>
                  <a:rPr lang="zh-CN" altLang="en-US" sz="2400" b="1" dirty="0">
                    <a:latin typeface="微软雅黑" panose="020B0503020204020204" pitchFamily="34" charset="-122"/>
                    <a:ea typeface="微软雅黑" panose="020B0503020204020204" pitchFamily="34" charset="-122"/>
                  </a:rPr>
                  <a:t>由计算机控制器产生</a:t>
                </a:r>
              </a:p>
            </p:txBody>
          </p:sp>
        </mc:Choice>
        <mc:Fallback xmlns="">
          <p:sp>
            <p:nvSpPr>
              <p:cNvPr id="50" name="文本框 5"/>
              <p:cNvSpPr txBox="1">
                <a:spLocks noRot="1" noChangeAspect="1" noMove="1" noResize="1" noEditPoints="1" noAdjustHandles="1" noChangeArrowheads="1" noChangeShapeType="1" noTextEdit="1"/>
              </p:cNvSpPr>
              <p:nvPr/>
            </p:nvSpPr>
            <p:spPr>
              <a:xfrm>
                <a:off x="7020277" y="1836979"/>
                <a:ext cx="4670322" cy="1756828"/>
              </a:xfrm>
              <a:prstGeom prst="rect">
                <a:avLst/>
              </a:prstGeom>
              <a:blipFill rotWithShape="1">
                <a:blip r:embed="rId5"/>
                <a:stretch>
                  <a:fillRect l="-1828" r="-261" b="-3114"/>
                </a:stretch>
              </a:blipFill>
            </p:spPr>
            <p:txBody>
              <a:bodyPr/>
              <a:lstStyle/>
              <a:p>
                <a:r>
                  <a:rPr lang="zh-CN" altLang="en-US">
                    <a:noFill/>
                  </a:rPr>
                  <a:t> </a:t>
                </a:r>
              </a:p>
            </p:txBody>
          </p:sp>
        </mc:Fallback>
      </mc:AlternateContent>
      <p:pic>
        <p:nvPicPr>
          <p:cNvPr id="51" name="图片 50">
            <a:hlinkClick r:id="rId6" action="ppaction://hlinksldjump"/>
          </p:cNvPr>
          <p:cNvPicPr>
            <a:picLocks noChangeAspect="1"/>
          </p:cNvPicPr>
          <p:nvPr/>
        </p:nvPicPr>
        <p:blipFill>
          <a:blip r:embed="rId7" cstate="print">
            <a:lum bright="70000" contrast="-70000"/>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val="0"/>
              </a:ext>
            </a:extLst>
          </a:blip>
          <a:stretch>
            <a:fillRect/>
          </a:stretch>
        </p:blipFill>
        <p:spPr>
          <a:xfrm>
            <a:off x="7020277" y="6127394"/>
            <a:ext cx="452586" cy="452586"/>
          </a:xfrm>
          <a:prstGeom prst="rect">
            <a:avLst/>
          </a:prstGeom>
          <a:solidFill>
            <a:srgbClr val="3859CD"/>
          </a:solidFill>
          <a:effectLst>
            <a:glow rad="63500">
              <a:schemeClr val="accent1">
                <a:satMod val="175000"/>
                <a:alpha val="40000"/>
              </a:schemeClr>
            </a:glow>
            <a:softEdge rad="31750"/>
          </a:effectLst>
        </p:spPr>
      </p:pic>
      <p:pic>
        <p:nvPicPr>
          <p:cNvPr id="588803" name="Picture 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786813" y="2343150"/>
            <a:ext cx="3305175" cy="4438650"/>
          </a:xfrm>
          <a:prstGeom prst="rect">
            <a:avLst/>
          </a:prstGeom>
          <a:solidFill>
            <a:schemeClr val="accent2"/>
          </a:solidFill>
          <a:ln>
            <a:solidFill>
              <a:srgbClr val="FF6600"/>
            </a:solidFill>
          </a:ln>
          <a:effectLst/>
        </p:spPr>
      </p:pic>
    </p:spTree>
    <p:extLst>
      <p:ext uri="{BB962C8B-B14F-4D97-AF65-F5344CB8AC3E}">
        <p14:creationId xmlns:p14="http://schemas.microsoft.com/office/powerpoint/2010/main" val="1545689551"/>
      </p:ext>
    </p:extLst>
  </p:cSld>
  <p:clrMapOvr>
    <a:masterClrMapping/>
  </p:clrMapOvr>
  <mc:AlternateContent xmlns:mc="http://schemas.openxmlformats.org/markup-compatibility/2006" xmlns:p14="http://schemas.microsoft.com/office/powerpoint/2010/main">
    <mc:Choice Requires="p14">
      <p:transition spd="slow" p14:dur="1250">
        <p:randomBar dir="vert"/>
      </p:transition>
    </mc:Choice>
    <mc:Fallback xmlns="">
      <p:transition spd="slow">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500"/>
                                        <p:tgtEl>
                                          <p:spTgt spid="51"/>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48"/>
                                        </p:tgtEl>
                                        <p:attrNameLst>
                                          <p:attrName>style.visibility</p:attrName>
                                        </p:attrNameLst>
                                      </p:cBhvr>
                                      <p:to>
                                        <p:strVal val="visible"/>
                                      </p:to>
                                    </p:set>
                                    <p:animEffect transition="in" filter="barn(inVertical)">
                                      <p:cBhvr>
                                        <p:cTn id="12" dur="500"/>
                                        <p:tgtEl>
                                          <p:spTgt spid="48"/>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50"/>
                                        </p:tgtEl>
                                        <p:attrNameLst>
                                          <p:attrName>style.visibility</p:attrName>
                                        </p:attrNameLst>
                                      </p:cBhvr>
                                      <p:to>
                                        <p:strVal val="visible"/>
                                      </p:to>
                                    </p:set>
                                    <p:animEffect transition="in" filter="circle(in)">
                                      <p:cBhvr>
                                        <p:cTn id="17" dur="2000"/>
                                        <p:tgtEl>
                                          <p:spTgt spid="50"/>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49"/>
                                        </p:tgtEl>
                                        <p:attrNameLst>
                                          <p:attrName>style.visibility</p:attrName>
                                        </p:attrNameLst>
                                      </p:cBhvr>
                                      <p:to>
                                        <p:strVal val="visible"/>
                                      </p:to>
                                    </p:set>
                                    <p:animEffect transition="in" filter="randombar(horizontal)">
                                      <p:cBhvr>
                                        <p:cTn id="22" dur="500"/>
                                        <p:tgtEl>
                                          <p:spTgt spid="49"/>
                                        </p:tgtEl>
                                      </p:cBhvr>
                                    </p:animEffect>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nodeType="clickEffect">
                                  <p:stCondLst>
                                    <p:cond delay="0"/>
                                  </p:stCondLst>
                                  <p:childTnLst>
                                    <p:set>
                                      <p:cBhvr>
                                        <p:cTn id="26" dur="1" fill="hold">
                                          <p:stCondLst>
                                            <p:cond delay="0"/>
                                          </p:stCondLst>
                                        </p:cTn>
                                        <p:tgtEl>
                                          <p:spTgt spid="588803"/>
                                        </p:tgtEl>
                                        <p:attrNameLst>
                                          <p:attrName>style.visibility</p:attrName>
                                        </p:attrNameLst>
                                      </p:cBhvr>
                                      <p:to>
                                        <p:strVal val="visible"/>
                                      </p:to>
                                    </p:set>
                                    <p:animEffect transition="in" filter="fade">
                                      <p:cBhvr>
                                        <p:cTn id="27" dur="1000"/>
                                        <p:tgtEl>
                                          <p:spTgt spid="588803"/>
                                        </p:tgtEl>
                                      </p:cBhvr>
                                    </p:animEffect>
                                    <p:anim calcmode="lin" valueType="num">
                                      <p:cBhvr>
                                        <p:cTn id="28" dur="1000" fill="hold"/>
                                        <p:tgtEl>
                                          <p:spTgt spid="588803"/>
                                        </p:tgtEl>
                                        <p:attrNameLst>
                                          <p:attrName>ppt_x</p:attrName>
                                        </p:attrNameLst>
                                      </p:cBhvr>
                                      <p:tavLst>
                                        <p:tav tm="0">
                                          <p:val>
                                            <p:strVal val="#ppt_x"/>
                                          </p:val>
                                        </p:tav>
                                        <p:tav tm="100000">
                                          <p:val>
                                            <p:strVal val="#ppt_x"/>
                                          </p:val>
                                        </p:tav>
                                      </p:tavLst>
                                    </p:anim>
                                    <p:anim calcmode="lin" valueType="num">
                                      <p:cBhvr>
                                        <p:cTn id="29" dur="1000" fill="hold"/>
                                        <p:tgtEl>
                                          <p:spTgt spid="58880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50" grpId="0"/>
    </p:bldLst>
  </p:timing>
</p:sld>
</file>

<file path=ppt/tags/tag1.xml><?xml version="1.0" encoding="utf-8"?>
<p:tagLst xmlns:a="http://schemas.openxmlformats.org/drawingml/2006/main" xmlns:r="http://schemas.openxmlformats.org/officeDocument/2006/relationships" xmlns:p="http://schemas.openxmlformats.org/presentationml/2006/main">
  <p:tag name="PA" val="v3.0.1"/>
</p:tagLst>
</file>

<file path=ppt/theme/theme1.xml><?xml version="1.0" encoding="utf-8"?>
<a:theme xmlns:a="http://schemas.openxmlformats.org/drawingml/2006/main" name="Office 主题​​">
  <a:themeElements>
    <a:clrScheme name="自定义 5">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2D050"/>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4-浅色-办公趣味-多彩">
  <a:themeElements>
    <a:clrScheme name="CLASSIC - Standart Office">
      <a:dk1>
        <a:srgbClr val="44546A"/>
      </a:dk1>
      <a:lt1>
        <a:sysClr val="window" lastClr="FFFFFF"/>
      </a:lt1>
      <a:dk2>
        <a:srgbClr val="8496B0"/>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ustom 1">
      <a:majorFont>
        <a:latin typeface="微软雅黑"/>
        <a:ea typeface="微软雅黑"/>
        <a:cs typeface=""/>
      </a:majorFont>
      <a:minorFont>
        <a:latin typeface="微软雅黑"/>
        <a:ea typeface="微软雅黑"/>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38100">
          <a:solidFill>
            <a:schemeClr val="tx1">
              <a:lumMod val="60000"/>
              <a:lumOff val="40000"/>
            </a:schemeClr>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2000" smtClean="0"/>
        </a:defPPr>
      </a:lstStyle>
    </a:txDef>
  </a:objectDefaults>
  <a:extraClrSchemeLst/>
  <a:extLst>
    <a:ext uri="{05A4C25C-085E-4340-85A3-A5531E510DB2}">
      <thm15:themeFamily xmlns:thm15="http://schemas.microsoft.com/office/thememl/2012/main" name="24-浅色-办公趣味-多彩" id="{7EE850B1-B640-41FE-961B-2C8D1601101E}" vid="{71BC90C3-6648-40F9-9C34-8F5736F00862}"/>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11404</TotalTime>
  <Words>6959</Words>
  <Application>Microsoft Office PowerPoint</Application>
  <PresentationFormat>宽屏</PresentationFormat>
  <Paragraphs>1987</Paragraphs>
  <Slides>78</Slides>
  <Notes>72</Notes>
  <HiddenSlides>0</HiddenSlides>
  <MMClips>0</MMClips>
  <ScaleCrop>false</ScaleCrop>
  <HeadingPairs>
    <vt:vector size="8" baseType="variant">
      <vt:variant>
        <vt:lpstr>已用的字体</vt:lpstr>
      </vt:variant>
      <vt:variant>
        <vt:i4>10</vt:i4>
      </vt:variant>
      <vt:variant>
        <vt:lpstr>主题</vt:lpstr>
      </vt:variant>
      <vt:variant>
        <vt:i4>2</vt:i4>
      </vt:variant>
      <vt:variant>
        <vt:lpstr>嵌入 OLE 服务器</vt:lpstr>
      </vt:variant>
      <vt:variant>
        <vt:i4>1</vt:i4>
      </vt:variant>
      <vt:variant>
        <vt:lpstr>幻灯片标题</vt:lpstr>
      </vt:variant>
      <vt:variant>
        <vt:i4>78</vt:i4>
      </vt:variant>
    </vt:vector>
  </HeadingPairs>
  <TitlesOfParts>
    <vt:vector size="91" baseType="lpstr">
      <vt:lpstr>等线</vt:lpstr>
      <vt:lpstr>宋体</vt:lpstr>
      <vt:lpstr>微软雅黑</vt:lpstr>
      <vt:lpstr>Agency FB</vt:lpstr>
      <vt:lpstr>Arial</vt:lpstr>
      <vt:lpstr>Calibri</vt:lpstr>
      <vt:lpstr>Cambria Math</vt:lpstr>
      <vt:lpstr>Impact</vt:lpstr>
      <vt:lpstr>Times New Roman</vt:lpstr>
      <vt:lpstr>Wingdings</vt:lpstr>
      <vt:lpstr>Office 主题​​</vt:lpstr>
      <vt:lpstr>24-浅色-办公趣味-多彩</vt:lpstr>
      <vt:lpstr>Visio</vt:lpstr>
      <vt:lpstr>第6章 同步时序逻辑电路</vt:lpstr>
      <vt:lpstr>PowerPoint 演示文稿</vt:lpstr>
      <vt:lpstr>寄存器</vt:lpstr>
      <vt:lpstr>锁存器</vt:lpstr>
      <vt:lpstr>锁存器</vt:lpstr>
      <vt:lpstr>锁存器</vt:lpstr>
      <vt:lpstr>锁存器</vt:lpstr>
      <vt:lpstr>锁存器</vt:lpstr>
      <vt:lpstr>锁存器</vt:lpstr>
      <vt:lpstr>基本寄存器</vt:lpstr>
      <vt:lpstr>基本寄存器</vt:lpstr>
      <vt:lpstr>基本寄存器</vt:lpstr>
      <vt:lpstr>基本寄存器</vt:lpstr>
      <vt:lpstr>基本寄存器</vt:lpstr>
      <vt:lpstr>锁存器和寄存器对比</vt:lpstr>
      <vt:lpstr>移位寄存器</vt:lpstr>
      <vt:lpstr>移位寄存器</vt:lpstr>
      <vt:lpstr>移位寄存器</vt:lpstr>
      <vt:lpstr>移位寄存器</vt:lpstr>
      <vt:lpstr>移位寄存器</vt:lpstr>
      <vt:lpstr>移位寄存器</vt:lpstr>
      <vt:lpstr>移位寄存器</vt:lpstr>
      <vt:lpstr>移位寄存器</vt:lpstr>
      <vt:lpstr>移位寄存器</vt:lpstr>
      <vt:lpstr>移位寄存器</vt:lpstr>
      <vt:lpstr>移位寄存器</vt:lpstr>
      <vt:lpstr>计数器</vt:lpstr>
      <vt:lpstr>计数器的特点和分类</vt:lpstr>
      <vt:lpstr>计数器的特点和分类</vt:lpstr>
      <vt:lpstr>计数器的特点和分类</vt:lpstr>
      <vt:lpstr>二进制计数器</vt:lpstr>
      <vt:lpstr>二进制计数器</vt:lpstr>
      <vt:lpstr>二进制计数器</vt:lpstr>
      <vt:lpstr>二进制计数器</vt:lpstr>
      <vt:lpstr>二进制计数器</vt:lpstr>
      <vt:lpstr>二进制计数器</vt:lpstr>
      <vt:lpstr>二进制计数器</vt:lpstr>
      <vt:lpstr>二进制计数器</vt:lpstr>
      <vt:lpstr>二进制计数器</vt:lpstr>
      <vt:lpstr>二进制计数器</vt:lpstr>
      <vt:lpstr>二进制计数器</vt:lpstr>
      <vt:lpstr>二进制计数器</vt:lpstr>
      <vt:lpstr>二进制计数器</vt:lpstr>
      <vt:lpstr>二进制计数器</vt:lpstr>
      <vt:lpstr>二进制计数器</vt:lpstr>
      <vt:lpstr>二进制计数器</vt:lpstr>
      <vt:lpstr>二进制计数器</vt:lpstr>
      <vt:lpstr>十进制计数器</vt:lpstr>
      <vt:lpstr>十进制计数器</vt:lpstr>
      <vt:lpstr>十进制计数器</vt:lpstr>
      <vt:lpstr>十进制计数器</vt:lpstr>
      <vt:lpstr>十进制计数器</vt:lpstr>
      <vt:lpstr>十进制计数器</vt:lpstr>
      <vt:lpstr>十进制计数器</vt:lpstr>
      <vt:lpstr>十进制计数器</vt:lpstr>
      <vt:lpstr>十进制计数器</vt:lpstr>
      <vt:lpstr>十进制计数器</vt:lpstr>
      <vt:lpstr>任意进制计数器</vt:lpstr>
      <vt:lpstr>任意进制计数器</vt:lpstr>
      <vt:lpstr>任意进制计数器</vt:lpstr>
      <vt:lpstr>任意进制计数器</vt:lpstr>
      <vt:lpstr>任意进制计数器</vt:lpstr>
      <vt:lpstr>任意进制计数器</vt:lpstr>
      <vt:lpstr>任意进制计数器</vt:lpstr>
      <vt:lpstr>任意进制计数器</vt:lpstr>
      <vt:lpstr>综合应用与设计</vt:lpstr>
      <vt:lpstr>分频器的设计</vt:lpstr>
      <vt:lpstr>分频器的设计</vt:lpstr>
      <vt:lpstr>分频器的设计</vt:lpstr>
      <vt:lpstr>分频器的设计</vt:lpstr>
      <vt:lpstr>本章小结</vt:lpstr>
      <vt:lpstr>本章小结</vt:lpstr>
      <vt:lpstr>本章小结</vt:lpstr>
      <vt:lpstr>本章小结</vt:lpstr>
      <vt:lpstr>本章小结</vt:lpstr>
      <vt:lpstr>本章小结</vt:lpstr>
      <vt:lpstr>本章作业</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冯建文</cp:lastModifiedBy>
  <cp:revision>797</cp:revision>
  <dcterms:created xsi:type="dcterms:W3CDTF">2018-06-13T06:27:22Z</dcterms:created>
  <dcterms:modified xsi:type="dcterms:W3CDTF">2019-12-02T14:28:17Z</dcterms:modified>
</cp:coreProperties>
</file>